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B97D5-9D82-497B-8F82-38A10A4C6628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48AD2-0230-4D03-9953-79CAF287919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6065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A3453D-6A06-4648-A9D1-6B61662472C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7A9DEE-FE32-41E7-80CF-203363BCA18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La Tour Eiffel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1A849D-8449-4587-A80B-640BCDAB95B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Sacre Coeur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6C1F29-DC5C-4A8A-98D9-FAA449A1DF9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Paris mini.-Sacre Coeur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56CF6C-0913-4085-82CE-CDB64EC46F2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EFB704-59E7-4D1B-AF62-CF43A041DA3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Sceaux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0EC4E8-F759-4374-8815-DB4F9EB4542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Sceaux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2E3A76-B374-4014-84DE-E54B4F5DF9E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Sceaux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D2FDE0-6DE8-4204-B8A3-84EC3B2B896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Sceaux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3633A9-868E-4557-8F52-2728CAF6810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de Sceaux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12A993-D324-4E2D-8CD0-9E8DF5F75C6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Sceaux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350856-16AC-4163-9998-E12FF590257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Sceaux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011841-898D-4174-8576-51717E00B36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Sceaux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F20275-1A61-4FF8-9D9F-7D06E125B0A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2259BB-23D9-4E16-BC81-EE9897078F2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A7D0A0-83C4-4172-8D7E-77933CC8DF2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D2DFA8-C105-4265-B99C-5BA844D3FE1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Tuileries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CB1732-2172-4278-B2F4-CBCDB3CBF87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Tuileries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72A046-8ABE-48E8-B423-68975D80DBD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Tuileries.-Fuente octogonal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9766FA-C946-4665-8603-D9A1A39484D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008F35-3107-4B84-9F98-63F18BA24C3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3DE7BE-298E-448D-A9D5-37EAAF6DFF9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100222-B983-4E6B-B69A-84BAE6A4EA8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CECD4C-58CC-4F02-B982-D412C833457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3EE95E7-49A7-4821-B24D-8EF95FC32D0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Tuileries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663013-CA92-4234-AEAD-15875946E65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Tuilleries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79F858-0BF9-403E-9567-70952E756B9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Tuilleries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60AA8A-D2F5-46A5-9447-820BDD9991E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00F886-160E-45CC-B252-E1044D6CD34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Tuilleries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64C5CE-A758-4A8E-A095-7FEB5B79D06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Tuilleries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291382A-EB4F-4FDD-8832-B62244DB4BA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AD2CEDC-5FC8-43A4-83D2-B72F407ACD2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2B6F2C-CCD2-454B-90E9-105F24C99B0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FD3CF8-F3B9-4BF9-91C0-7CCFD887472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7A67AF-B844-470F-84C4-6089069C177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620952-C64D-403D-8FEC-538E7E3246B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514942-17B5-4584-9168-6209E7DEA32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des Tuileries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769764-B735-4691-A51C-4001FBCEC78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79ACFB-298E-4CEE-A487-5753C69520D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Tuileries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94BA11-3FA0-4424-9BA3-5A6F9FA487F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Jardins des Tuileries.-Estatuas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5A9F19C-1FC0-458D-A2CC-D5DD3E18990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Jardin des Tuileries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E04032-4A49-4BC5-936E-7D601D5A109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Jardin des Tuilleries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18A38C-D55C-4623-8031-EC55D96C853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Tuileries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456484-FD30-4293-AF5D-80D85367949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Tuileries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F48E9D-8B08-46B8-B309-B0CCB1E344F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Tuileries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D6E45C-91A7-4497-9619-0325713495D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A4AEB8-6D9C-45F5-8243-0FAC4482BF5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 la Villette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CE8E91-F258-4507-8597-0660812DBB1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la Villette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8A1C46F-1F57-435A-9657-806D7421ADB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 Villette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14FBA5-4032-4DA3-82A1-998F788D1EC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 Villette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F8C23C-D147-4248-847E-818C856F394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 Villette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2E39E3-9230-4A8A-B06F-22BF0F12BF1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 Villette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702D70-FB30-48F6-ABE6-65CE5C375F6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 Villette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1ADF47-E7F2-4B65-820C-3B30DEE7614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La Villette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A141F9-797D-4967-AF28-BE81C200253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20BACC2-D6D3-4E21-BC89-C7ABD25DA50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Les Halles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D131B46-9A87-4593-B919-40B6A89B100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Halles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29CEC1-A6B4-488E-AD32-5FC931D5FC6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Halles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20B4F7-10CE-479E-81C4-0201FB9339A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Halles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251E8D2-00FF-4867-B28B-44AC8C6F267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Halles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D39EDA-FF26-4B6A-AC58-2B2FBFA9788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Les Halles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5140A6-CD1A-43A5-BC3F-AE3FBB3FAD1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Halles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7F8E75-2C6B-4F84-BDB8-21B5B93C442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Halles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B043C6-F8BB-486D-9C85-C2AAC1A0E44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Les Halles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6AD452-7E74-4D71-B0D9-45F5D81A3CA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Les Halles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25687B4-DE7F-4042-A52A-06B48450916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Les Halles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05A4AD-2853-4A05-8E93-0B9155488A5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C9ACC03-77DF-428B-920A-0704F574BF1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André Citroën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F09A3C-074E-48A3-B00E-9B736E73EB7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André Citroën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0F234F-8731-4B9C-8303-288AFFA5C8B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André Citroën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E885FF5-1CB9-49CE-880B-23ECA003A68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André Citroën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553268-4211-479C-BBCC-C12FAAAD0B9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André Citroën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CE5DB9-95E0-4AE0-892B-8E070541968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André Citroën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3CB0C62-A548-4FC0-B8DD-936FD687E3B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André Citroën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9BBEA3-4148-42B6-85E7-B76BB9686DC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André Citroën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0230CA-EEE0-4A1B-975F-1A997F1D936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André Citroën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40E4E6-0150-44A7-AD99-7C00A3E1403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75EAA2-F07B-4D28-AE39-A9D5174A92F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Bellevillle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6D4514-FD64-417C-8E54-10F6FC0EA85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Belleville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97BA68-51F0-4D84-A1CE-7928F58D90E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Belleville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2529FA-3FBE-48FA-9C32-A613CE9674A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Belleville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5586B4-9778-4339-A4C2-9F070CE044E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Belleville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FBC372-21EC-4004-AB17-4D7D49A3132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Belleville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66E9CAA-E9F2-4D37-BF2C-1F141D74DFC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46C5A6-0010-4280-98A7-D08DBF31BF4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 Bercy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38B55E-6EED-4597-B79F-A652ABA35DC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 Bercy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B82EE9-028C-47E6-9888-6213DB185D6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Bercy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1A0DF2-8441-4D6F-BBE2-84F23835716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 Bercy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413F54-7B99-4D6C-9554-6F9E4010970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 Bercy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96E84C-1D30-40BF-AD07-7326A727E47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 Bercy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7C9439-8AA3-4508-9A39-59EFD060DC7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 Bercy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F8CA73-7AA4-4B01-95BC-E378083245E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 Bercy.-Maison du Jardinage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43E7DC5-3C96-47D8-AAE7-DA653D33850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Bercy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4F93A1-C8E1-4D98-AC54-50D4074CB04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Bercy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534E09-02DC-4AB8-A98B-63517ED536D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Bercy.-Omnisport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7BE733E-0745-4455-A884-56016A0251B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6888DC3-0EE4-46BA-9DB3-55CAFFC8689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Buttes Chaumont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D6CCB6-FE35-4C81-998A-143A2459CDB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Buttes Chaumont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DBC3C6-B48C-41C2-8DAD-3669E5821AA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des Buttes Chaumont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5BCFB7-65D0-4A76-B715-45B62EAB373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 Buttes Chaumont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0DC06D-1234-4837-8779-29D30A8060E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des Buttes Chaumont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DA19EB-56B4-400C-AC6C-6CA94F09E85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Buttes Chaumont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7C81F0-1D2A-4D7B-8D52-64908D71FB0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des Buttes Chaumont6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BDD236-630C-41F2-9F7E-797EB488A90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des Buttes Chaumont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7999F8-02BF-4BE9-A71F-07F43A7208D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Buttes Chaumont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488A7BE-A76D-4536-8C0D-83F6E23FE4F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306EFF3-25EF-445A-9815-77DA94898E4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53269A-0593-44BD-9E3E-C4015E085F4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Monceau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01BB15-D762-469C-BD0B-4D9CB928649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Monceau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F86BD7-DFA5-4DCD-AC2B-F2EB572EFE0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Monceau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ECBD1B2-6A7C-438B-8B20-504B1DF73F9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Monceau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DD16B0-F140-48F4-B982-AF2758574F1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Monceau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9AB172-3CC6-463F-BCDE-F8D694C7575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Monceau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752509A-697B-4CFD-BB0A-CC6EF1632C4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Monceau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0FB0A5-814A-442C-97DE-78091CAF09A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Montsouris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74715F-699B-4B10-B91C-F16315A541F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Monceau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71367E-F3DE-409C-AA7E-73C3E2A9E20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Monceau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EA94A1-5851-4AA5-8C48-E4E3BF2528D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Monceau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01795C-F626-4E00-9307-CB483FC9E7F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Monceau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320F790-CD8D-4133-87F2-A6C346631BF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E5D4F8-59FF-4741-925F-A0A2380E3B5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Montsouris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595D4E-9248-498F-AE8E-4D3C6A70401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Montsouris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02654FD-72FE-4AC5-B7E3-6271B0A3BD1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Montsouris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1E4D074-70C9-4D99-8141-06E339B05D1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Montsouris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67F727C-FCC0-447F-A998-A3E5B1187AC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Montsouris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FF14A1-B660-40D3-9484-8804E257EFF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Montsouris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5ADC41-2E30-4461-A3FA-6790CA1C3D9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Parc de Montsouris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56BB3A7-6851-4CC0-B856-036C05F17AB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de Montsouris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D542D2-B096-444B-8D1E-6BD92FF9C68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de Montsouris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F6E995E-954D-4485-BF19-2AB8724F202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de Montsouris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500A67-DC8C-4762-8A25-B26C80A8700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de Montsouris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626F2B-8706-4521-807C-041BA5CD4A6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Montsouris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9DB432-9834-4DC0-85E0-959AB528E17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Parc Montsouris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90456" cy="201622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JARDINES.-FRANCIA.PARIS.-B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4653136"/>
            <a:ext cx="496855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209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064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706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aris Min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858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PARC DE SCEAUX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060575"/>
            <a:ext cx="6897960" cy="39592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400" dirty="0"/>
              <a:t>La ciudad de Sceaux es famosa por su enorme parque que abarca este municipio y en de Antony.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El parque fue diseñado por André Le Nôtre a finales del siglo XVII a petición de Colbert, hijo del Marques de Seignelay.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La superficie del parque es de 121 has. En Sceaux y 60 en la localidad de Antony con un total de 181 has.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En 1971 se convirtió en propiedad del Departamento de Hauts-de-Seine.</a:t>
            </a:r>
          </a:p>
        </p:txBody>
      </p:sp>
    </p:spTree>
    <p:extLst>
      <p:ext uri="{BB962C8B-B14F-4D97-AF65-F5344CB8AC3E}">
        <p14:creationId xmlns:p14="http://schemas.microsoft.com/office/powerpoint/2010/main" val="1178864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arc de Sceau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105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arc de Sceau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651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arc de Sceau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755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Parc de Sceau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939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Parc de Sceau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26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arc de Sceau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571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Parc de Sceau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8017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Parc de Sceau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188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Parc de Sceau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736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JARDIN DES TUILERIES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6897960" cy="41036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400" dirty="0"/>
              <a:t>El jardín se extiende desde la Plaza de la Concordia al oeste del Louvre hasta la orilla derecha del Sena y al norte la rue Rivoli.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Fue plantado en la época de Catalina de Médicis en 1564 cuando se inicio la construcción del palacio.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En 1664,Jean Baptiste Colbert ordeno que el jardín fuera rediseñado por André Le Nôtre.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Se adorno el jardín con muchas estatuas de mármol.</a:t>
            </a:r>
          </a:p>
        </p:txBody>
      </p:sp>
    </p:spTree>
    <p:extLst>
      <p:ext uri="{BB962C8B-B14F-4D97-AF65-F5344CB8AC3E}">
        <p14:creationId xmlns:p14="http://schemas.microsoft.com/office/powerpoint/2010/main" val="3595924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71550" y="1341438"/>
            <a:ext cx="6552778" cy="47894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400" dirty="0"/>
              <a:t>Hoy en día los turistas y paseantes descansan el las tradicionales sillas disponibles en el jardín.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Los pequeños hacen navegar sus barcos en los estanques del jardín.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En los jardines se celebran exposiciones  temporales de esculturas al aire libre.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Los jardines son el camino de acceso al Palacio del Louvre.</a:t>
            </a:r>
          </a:p>
        </p:txBody>
      </p:sp>
    </p:spTree>
    <p:extLst>
      <p:ext uri="{BB962C8B-B14F-4D97-AF65-F5344CB8AC3E}">
        <p14:creationId xmlns:p14="http://schemas.microsoft.com/office/powerpoint/2010/main" val="2813494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Tuiler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556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Tuileries_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950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Paris_Tuilerie_un_bassin_et_le_Louv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15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704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827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436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005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709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Jardin des Tuiler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819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06180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67130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89145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8822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032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6333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81994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4005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05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7365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3886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Jardin des Tuiler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8761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4553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Jardin des Tuiler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527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4977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4093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8455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 descr="Jardin des Tuiler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52454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Jardin des Tuiler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7225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Jardin des Tuiler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08632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PARC LA VILLETTE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575"/>
            <a:ext cx="7499176" cy="40703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400" dirty="0"/>
              <a:t>Es el mayor parque publico de la capital francesa, situado en el distrito 9º, tiene 55 has. de superficie.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El diseño del parque fue de Bernard Tschumi ocupando un antiguo matadero y mercado de ganado.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El parque esta salpicado de una trama de edificios futuristas que ofrecen diversos servicios. 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Esta atravesado por un canal artificial.</a:t>
            </a:r>
          </a:p>
        </p:txBody>
      </p:sp>
    </p:spTree>
    <p:extLst>
      <p:ext uri="{BB962C8B-B14F-4D97-AF65-F5344CB8AC3E}">
        <p14:creationId xmlns:p14="http://schemas.microsoft.com/office/powerpoint/2010/main" val="41801501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4852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4544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La Villet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8577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La Villet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2767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La Villet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7913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La Villet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4661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La Villett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56176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La Villet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37581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LES HALLES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71600" y="2204864"/>
            <a:ext cx="7056784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400" dirty="0"/>
              <a:t>Fueron un antiguo mercado de minoristas en el centro de Paris.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Se realizo un concurso de arquitectura para remodelar todo el barrio.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Se construyo una ciudad subterránea con una estación de tren, cinco de metro y catorce de autobuses, además de un centro comercial y otro cultural,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En la superficie un jardín de cuatro hectáreas. </a:t>
            </a:r>
          </a:p>
        </p:txBody>
      </p:sp>
    </p:spTree>
    <p:extLst>
      <p:ext uri="{BB962C8B-B14F-4D97-AF65-F5344CB8AC3E}">
        <p14:creationId xmlns:p14="http://schemas.microsoft.com/office/powerpoint/2010/main" val="18207236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4" descr="Les-ha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786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6547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3768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8540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7453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 descr="Les Ha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4230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45333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07916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8898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Les Ha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70740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Les Ha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9265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PARC ANDRE CITROEN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6897960" cy="41036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400" dirty="0"/>
              <a:t>Es un parque publico de 14 has, en la orilla izquierda del río Sena en el distrito XV de Paris.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Construido en el espacio que ocupaba la antigua factoría de coches Citroën desde 1915.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El parque se construyo en 1990 diseñado por Gilles Clement y Alain Provost junto a un grupo de arquitectos.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El jardín de la Metamorfosis, jardines temáticos, jardines del movimiento etc.…</a:t>
            </a:r>
          </a:p>
        </p:txBody>
      </p:sp>
    </p:spTree>
    <p:extLst>
      <p:ext uri="{BB962C8B-B14F-4D97-AF65-F5344CB8AC3E}">
        <p14:creationId xmlns:p14="http://schemas.microsoft.com/office/powerpoint/2010/main" val="363933127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9338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4089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00053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28977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06546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51181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4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2182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90341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6715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PARC DE BELLEVILLE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133600"/>
            <a:ext cx="6825952" cy="3886200"/>
          </a:xfrm>
        </p:spPr>
        <p:txBody>
          <a:bodyPr/>
          <a:lstStyle/>
          <a:p>
            <a:pPr eaLnBrk="1" hangingPunct="1"/>
            <a:r>
              <a:rPr lang="es-ES_tradnl" sz="2400" dirty="0"/>
              <a:t>Belleville es un barrio de Paris ubicado entre los distritos 20º y19º.</a:t>
            </a:r>
          </a:p>
          <a:p>
            <a:pPr eaLnBrk="1" hangingPunct="1"/>
            <a:r>
              <a:rPr lang="es-ES_tradnl" sz="2400" dirty="0"/>
              <a:t>Un barrio de clase obrera que se a transformado en barrio de artistas.</a:t>
            </a:r>
          </a:p>
          <a:p>
            <a:pPr eaLnBrk="1" hangingPunct="1"/>
            <a:r>
              <a:rPr lang="es-ES_tradnl" sz="2400" dirty="0"/>
              <a:t>El Parque Belleville sobre la vertiente occidental de la colina ofrece grandes vistas panorámicas de Paris.</a:t>
            </a:r>
          </a:p>
          <a:p>
            <a:pPr eaLnBrk="1" hangingPunct="1"/>
            <a:r>
              <a:rPr lang="es-ES_tradnl" sz="2400" dirty="0"/>
              <a:t>Conserva parte de los antiguos viñedos que existían en la zona</a:t>
            </a:r>
            <a:r>
              <a:rPr lang="es-ES_tradnl" sz="24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628927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60734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39330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0946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217411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67582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6166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PARC DE BERCY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205038"/>
            <a:ext cx="6753944" cy="38147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400" dirty="0"/>
              <a:t>Es un jardín que reúne tres jardines y esta situado en el distrito XII de Paris.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Tiene 14 has., los jardines fueron diseñados entre 1993 y 1997 por los arquitectos Bernad Huet,Madeleine Ferrand,Jean Pierre Hugas y Bernard Leroy.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Un jardín romántico, un jardín didáctico y un área de praderas.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Junto al parque se encuentra el Omnisport de Paris.</a:t>
            </a:r>
          </a:p>
        </p:txBody>
      </p:sp>
    </p:spTree>
    <p:extLst>
      <p:ext uri="{BB962C8B-B14F-4D97-AF65-F5344CB8AC3E}">
        <p14:creationId xmlns:p14="http://schemas.microsoft.com/office/powerpoint/2010/main" val="396194352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24895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71553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Parc Ber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55893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23736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29929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02815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6626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51858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Parc de Ber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034545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4" descr="Parc Ber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83802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Parc Ber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07934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PARC BUTTES CHAUMONT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060575"/>
            <a:ext cx="6969968" cy="39592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400" dirty="0"/>
              <a:t>Es uno de los parques mas antiguos de Paris construido por Napoleón III en lo que era una antigua cantera.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Fue ejecutado por en barón Haussman y el ingeniero Jean Charles Alphand,su construcción duro 4 años y se abrió para la Exposición Universal de Paris de 1867.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El parque cuenta con muchos árboles exóticos centenarios, cedros, ginkgos, olmos etc.…</a:t>
            </a:r>
          </a:p>
        </p:txBody>
      </p:sp>
    </p:spTree>
    <p:extLst>
      <p:ext uri="{BB962C8B-B14F-4D97-AF65-F5344CB8AC3E}">
        <p14:creationId xmlns:p14="http://schemas.microsoft.com/office/powerpoint/2010/main" val="203618787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737581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507377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01406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67483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09765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Buttes Chaumo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99997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32741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9879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3" descr="Buttes Chaumo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05115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PARC MONCEAU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44675"/>
            <a:ext cx="7041976" cy="4175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400" dirty="0"/>
              <a:t>Es un parque urbano situado en el distrito VIII de Paris.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Ex propiedad del duque de Chartres,fue un diseño de ilusiones con un molino de viento holandés, una pagoda, unas ruinas, un templo romano, fuentes etc.…todo ello diseminado a lo largo de los escarpados senderos del jardín.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400" dirty="0"/>
              <a:t>Desde 1860 el jardín depende del Ayuntamiento de Paris</a:t>
            </a:r>
            <a:r>
              <a:rPr lang="es-ES_tradnl" sz="2400" dirty="0">
                <a:solidFill>
                  <a:schemeClr val="hlink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s-ES_tradnl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23520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00113" y="1341438"/>
            <a:ext cx="6840239" cy="4789487"/>
          </a:xfrm>
        </p:spPr>
        <p:txBody>
          <a:bodyPr/>
          <a:lstStyle/>
          <a:p>
            <a:pPr eaLnBrk="1" hangingPunct="1"/>
            <a:r>
              <a:rPr lang="es-ES_tradnl" sz="2400" dirty="0"/>
              <a:t>Hay varias estatuas de mármol de escritores y músicos entre ellas las de Guy de Maupassant, Frederic Chopin,Charles Gounod,Edouard Pailleron etc.…</a:t>
            </a:r>
          </a:p>
          <a:p>
            <a:pPr eaLnBrk="1" hangingPunct="1"/>
            <a:r>
              <a:rPr lang="es-ES_tradnl" sz="2400" dirty="0"/>
              <a:t>El parque esta rodeado de edificios y hoteles de lujo de un barrio residencial.</a:t>
            </a:r>
          </a:p>
          <a:p>
            <a:pPr eaLnBrk="1" hangingPunct="1"/>
            <a:r>
              <a:rPr lang="es-ES_tradnl" sz="2400" dirty="0"/>
              <a:t>El jardín de estilo romántico tiene un perímetro de un kilómetro.</a:t>
            </a:r>
          </a:p>
        </p:txBody>
      </p:sp>
    </p:spTree>
    <p:extLst>
      <p:ext uri="{BB962C8B-B14F-4D97-AF65-F5344CB8AC3E}">
        <p14:creationId xmlns:p14="http://schemas.microsoft.com/office/powerpoint/2010/main" val="202405511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4" descr="Parc M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803848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2868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4" descr="Parc M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1450"/>
            <a:ext cx="97536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154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Parc M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463" y="-228600"/>
            <a:ext cx="968692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18975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40583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55127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41521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92113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Parc M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32509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Parc M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66671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Parc M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52088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Parc Monce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13261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PARC MONTSOURIS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44675"/>
            <a:ext cx="6825952" cy="4175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400" dirty="0"/>
              <a:t>Es un parque publico de Paris situado en el distrito XIV.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Tiene una superficie de 15 has. y fue construido estilo paisajista ingles.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Haussman decidió su construcción en 1860,fue obra de Alphand.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Se construyo sobre unas canteras abandonadas que habían servido de cementerio.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400" dirty="0"/>
              <a:t>El parque se inauguro en 1869,muchas esculturas realizadas entre 1878 y 1960 adornan el parque</a:t>
            </a:r>
            <a:r>
              <a:rPr lang="es-ES_tradnl" sz="2800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797308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Parc_Montsouris_s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75572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Parc_Montsouris_-_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447339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390444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25974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9306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4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29445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3" descr="P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555229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5" descr="Parc de Montsou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85572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paris-parc-montsouris-083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536232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Parc de Montsou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8225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Parc Montsou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68464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3" descr="Parc_Montsouris_statue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483309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-Parc_Montsouris_statue_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84388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1261</Words>
  <Application>Microsoft Office PowerPoint</Application>
  <PresentationFormat>Presentación en pantalla (4:3)</PresentationFormat>
  <Paragraphs>312</Paragraphs>
  <Slides>134</Slides>
  <Notes>133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134</vt:i4>
      </vt:variant>
    </vt:vector>
  </HeadingPairs>
  <TitlesOfParts>
    <vt:vector size="140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JARDINES.-FRANCIA.PARIS.-B</vt:lpstr>
      <vt:lpstr>Presentación de PowerPoint</vt:lpstr>
      <vt:lpstr>Presentación de PowerPoint</vt:lpstr>
      <vt:lpstr>Presentación de PowerPoint</vt:lpstr>
      <vt:lpstr>Presentación de PowerPoint</vt:lpstr>
      <vt:lpstr>PARC DE SCEAUX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DES TUILERIES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LA VILLETTE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LES HALLES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ANDRE CITROEN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DE BELLEVILLE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DE BERCY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BUTTES CHAUMONT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MONCEAU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MONTSOURIS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8</cp:revision>
  <dcterms:created xsi:type="dcterms:W3CDTF">2013-09-07T10:02:19Z</dcterms:created>
  <dcterms:modified xsi:type="dcterms:W3CDTF">2018-03-11T20:53:08Z</dcterms:modified>
</cp:coreProperties>
</file>