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8" r:id="rId3"/>
    <p:sldId id="37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78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A508E-28D2-41C3-9BA5-72843959741D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2198B-80DC-42C0-82E4-0B6CBDA828C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373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Viaduc des Arts.-Paris</a:t>
            </a:r>
          </a:p>
        </p:txBody>
      </p:sp>
      <p:sp>
        <p:nvSpPr>
          <p:cNvPr id="7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116ED8-AD04-4AAA-B8DE-D33D62CE0E54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2DC2-7EBB-4E8B-B888-90ED97C03A39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E39668-45C9-4D85-B002-F379C069FC24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Viaduc des Arts.-Paris</a:t>
            </a:r>
          </a:p>
        </p:txBody>
      </p:sp>
      <p:sp>
        <p:nvSpPr>
          <p:cNvPr id="8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009649-B29E-4E53-B07B-4B45C4C95DEB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5CC742-F6F3-4B51-92AD-A7C70F7A59D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3E04FE-7209-4E05-9909-D4AD188E673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DC946A-335B-4CD3-A568-3DD056D608B5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BB176-B3CD-47F4-8224-9A2E0270A9A9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0A3F4-84FD-44CF-8A0A-487FD8D09E1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Viaduc des Arts.-Paris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34C512-BE4D-4586-9EBD-7242D9EEEE31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5E5C37-E91F-4CD0-A63D-8648A0E6FC63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1A65BF-B4B4-4502-8D23-CAF425C52A0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8F51FA-3802-4F76-AA1B-09C0E073FBE9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973D24-4C67-4004-B6D2-5172F35A0BA9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F05BF6-F8BA-4735-97C9-F5CC1352A426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13CA08-C6B7-46FE-933A-9D49107540D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E34AEC-25D2-4D7F-BB7C-E71BA710A875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B40EDA-3DE4-48FB-ADFA-EE2B635EF5B3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7930F-CAEA-47E1-B38A-77FE61EE0A1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Viaduc des Arts.-Paris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82F040-BCB2-4D38-93C3-A195A3BABE75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Viaduc des Arts.-Paris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5E547D-CD30-416F-88E9-CB20B01D0066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Viaduc des Arts.-Paris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A50FCA-EF10-4732-A090-570B615F6A3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Viaduc des Arts.-Paris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099EBF-E88F-47D9-80FF-D9A2242801E8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Viaduc des Arts.-Paris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C4621-7E4C-41DA-B5A2-EA1CA456144A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457504-FC71-476F-B630-8F032542B24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07661-6B02-43FB-A67C-0C4A052C382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0C7CFC-3267-454B-84BF-148EE4FF953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2B513D-54E5-438F-87C8-39C989089236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581C2F-3FA4-4589-A273-3F6F239D2001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33D75F-0F00-42AE-A633-ED73E741470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842F4D-E08B-4D59-97F2-809539544B1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661AF3-10B3-4A46-AA8E-8259F121DA8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162984-1983-450F-A987-D573BD9CF60A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31739-7C31-41F8-8241-A955492D0BC5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DBDF95-5A48-4ECB-ADEE-DABFE21BE7F0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89E3E6-9E40-46E4-978A-78D0B8D5652C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6A780-959D-488C-88F9-38F93567629A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Reuilly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EDD2A4-33F5-4C60-9B39-89D8E26B7BB5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184681-D654-45AD-AF31-7DEA668DD15F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FFC75E-74DE-40E6-8707-1F299FB186CD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Bercy.-Los Parterres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7B1FA4-0D35-4BE5-A4CB-C2FD78BBAF3D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Bercy.-La Pradera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BEDCF8-9C21-49EB-BC01-6B9F3423A78F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F0C579-7A9B-4204-ACE8-D092E1ED5138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159BB4-16E8-4950-943A-0AEB693B30E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A99D8A-4A36-45FA-8701-900AEA635A39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Bercy.-Jardin de rosales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8887B5-5CAF-4940-81E3-41DE645D853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Bercy.-Jardin de rosas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275EA8-B550-445C-8B10-1CD0B20FE69F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Bercy.-Jardin de rosas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BC9657-DC47-4933-8B27-3CE47834342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Parc-de-Bercy-Vides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F3168C-0F1F-4E25-B6C2-A1EEED3AE56B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279B14-F7EB-46AB-B8B6-2D2D47677C3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60EAA-0756-4F70-B566-88D45352F6EA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4AA8E3-495F-461A-B24B-A39DC429A53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282289-4011-4BF6-8320-C03F5A77A2DF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41DE2-2376-436D-966E-8DE1CA8F95A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Parc-de-Bercy-Potager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87D28C-E259-4A56-8F21-83E8C2160E33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372DB0-3AA2-4B84-99A0-B0D68A29554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1074B-E4C9-4925-A3F3-66C824CB8C1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703526-DE9D-4DDC-A52F-B2CB963512C0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2D0FF2-727A-43ED-BD5C-F417ACEEAC3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Parc-de-Bercy-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77A979-0008-4C51-ADBC-5F3E496FB7B0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490274-3B86-4DEE-8491-B0D7E7A22AF4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CC1670-1C36-4048-8E8E-3DAA5CD717FC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103AA3-3CF2-47BB-AD53-1C7EA4CE8D6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32B7AA-29DE-4847-8AFF-539DDD11F57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1B81A5-52B6-472C-9EB1-CD6E9831FBCD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4C8AC5-7045-4E82-A1E5-EF6CCDAAEAB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513607-6F15-4D3F-85B0-60DDD4BB149F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37ABA7-0357-4A1E-9819-73BFC09690F1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86B185-FA1D-43F5-9461-A940BE0D39AA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94923-816B-44D5-B03E-48C66412A0A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D9D9E9-29FB-43F8-8F03-878CF26BED43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9EDCB7-FE84-49AA-AB37-FFECC6F44BD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32EC05-3088-47B7-8721-5EE7894F0CA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Bercy.-Palacio de  Deportes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EBBE87-47CD-4405-930E-BBD79220B17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Bercy.-Esculturas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47B0CE-9BEF-4399-A4B2-B498964EA684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01ECE2-C1BD-4E56-96FD-8A1F4F65830F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Bercy.-Esculturas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AABA6D-C0FC-4F11-8BC1-A996D845D0DD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024912-429B-4E80-9961-CAC371C33FED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54BCC6-E262-41E4-89D2-AE43AF1C58B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Bercy.-Jardin de Rosas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82A357-9687-4EBD-9C32-214A4BD7A7E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B2A26A-B18F-4EA3-BE49-5B9AE316C016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F1A792-4052-43BF-941B-E32B190F71DF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Vicennes.-Jardin Tropical de Paris y Estatuas Unsui Gunzo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642067-1A9D-447F-8E5E-E3101CEEC6C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74352A-4A66-4F5D-A2D1-48D5D9A95835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481E5F-45D2-4E63-AADF-836D143A8D4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218297-AAF1-499F-8F95-C65C5CC2805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1DE3C8-28F5-4E77-A1DD-6A68296EA8DE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19FF8-7F16-41DA-AC5E-1B8BE15CFB4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Vicennes.-Templo budista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21D2DF-2940-4B4B-A192-CBB01DC6BDC3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7DD166-F366-42B5-B619-2E31FC01445B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3ED385-87C8-4C06-A604-EEA03205E420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53A85E-C026-4759-9232-565E9820885C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Bois de Vicennes.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87078D-C4B8-41BD-8555-AFDA33C45D2D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//upload.wikimedia.org/wikipedia/commons/8/84/Avenue_daumesnil_paris1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fr/7/73/Paris_Promenade_plantee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5/54/PromenadePlantee.jp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c/Promenade_plant%C3%A9e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b/La_passerelle_du_jardin_de_reuilly.jp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b/Parc_Bercy.JPG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b/Parc_de_Bercy_-_Printemps_2008.jpg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0/Flore_de_Bercy_14.JPG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d/d2/Les_Prairies_de_Bercy1.jpg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8/8c/Paris_Jardin_Bercy_01.jpg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7/Parc_de_Bercy_-_Potager_005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9/Jardin_potager_et_%C3%A9pouvantail.JPG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hyperlink" Target="//upload.wikimedia.org/wikipedia/commons/c/ce/Parc_de_Bercy_-_Potager_003.JPG" TargetMode="External"/><Relationship Id="rId4" Type="http://schemas.openxmlformats.org/officeDocument/2006/relationships/image" Target="../media/image5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d/d8/Vue_du_jardin_avec_roses.JPG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d/d6/Parc_de_Bercy_-_Roseraie_008.JPG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e/Parc_de_Bercy_-_Roseraie_005.JPG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d/Bois_de_Vincennes_20060816_36.jpg" TargetMode="Externa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1/Pavillon_jardin_tropical.jpg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hyperlink" Target="//upload.wikimedia.org/wikipedia/commons/e/e7/Vincennes_001.jpg" TargetMode="External"/><Relationship Id="rId4" Type="http://schemas.openxmlformats.org/officeDocument/2006/relationships/image" Target="../media/image99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51984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JARDINES.-FRANCIA.-PARIS.-D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509120"/>
            <a:ext cx="47525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Viaduc des Arts.-Paris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185992" cy="432033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</a:t>
            </a:r>
            <a:r>
              <a:rPr lang="fr-FR" b="1" dirty="0"/>
              <a:t>Viaduc des Arts</a:t>
            </a:r>
            <a:r>
              <a:rPr lang="fr-FR" dirty="0"/>
              <a:t> se </a:t>
            </a:r>
            <a:r>
              <a:rPr lang="fr-FR" b="1" dirty="0"/>
              <a:t>plantó</a:t>
            </a:r>
            <a:r>
              <a:rPr lang="fr-FR" dirty="0"/>
              <a:t> como zona verde del distrito XIIº de París , en Francia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Situado en la ruta de una antigua línea de ferrocarril, que se extiende desde la Plaza de la Bastilla en la carretera de circunvalación de París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paseo se plantaron a lo largo de un espacio verde que recorre la antigua línea de ferrocarril de la línea de Vincennes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60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Comenzando en la Opera Bastille en las primeras  Viaducto de las Artes  , tomó una franja de tierra de hasta 4,7 km de longitud carretera de circunvalación en la puerta de Montempoivre (precisamente en la intersección de Boulevard Carnot , de la  Avenida Emilio Laurent y Rue Edouard Lartet- al que se accede por una escalera de caracol es moderna, o por una pendiente suave).</a:t>
            </a:r>
          </a:p>
          <a:p>
            <a:r>
              <a:rPr lang="es-ES" dirty="0"/>
              <a:t>De la Bastilla, la primera caminata sigue una ruta al sur por el Viaducto de las Artes , a unos diez metros por encima de la Daumesnil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179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85992" cy="55451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En la calle Montgallet y el distrito 12 </a:t>
            </a:r>
            <a:r>
              <a:rPr lang="fr-FR" baseline="30000" dirty="0"/>
              <a:t>del Ayuntamiento de,</a:t>
            </a:r>
            <a:r>
              <a:rPr lang="fr-FR" dirty="0"/>
              <a:t> cruza el jardín de Reuilly por BZ/12 puerta de entrada y luego desciende al nivel de la calle, y luego continúa como un correo electrónico en la avenida de Vivaldi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Después de esto, gira hacia el este y el siguiente de la trinchera del antiguo ferrocarril debajo de la calle y los edificios circundantes en el túnel de dos veces.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En la Rue du Sahel , la trama se divide: una ruta continuó hacia el este hacia la carretera de circunvalación y la puerta de Montempoivre continua hacia el sur por la conexión del antiguo ferrocarril de la línea de el anillo interior de plaza de Charles Péguy 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702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Además del jardín y la plaza de Reuilly Charles Péguy, el paseo se planta también se decoró el jardín de la estación de Reuilly y Malot Hector Quarre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En sí, el paseo plantado cubre 3,7 hectáreas , con los jardines adyacentes, espacios verdes todas las cubiertas de 6,5 hectáreas 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Si hay otros ejemplos de líneas de ferrocarril en desuso convertidos en un parque o un paseo, plantado el paseo marítimo es el primer espacio verde construido en lo alto de un viaducto en Nueva York también convertido una parte de la </a:t>
            </a:r>
            <a:r>
              <a:rPr lang="fr-FR" i="1" dirty="0"/>
              <a:t>High Line Park</a:t>
            </a:r>
            <a:r>
              <a:rPr lang="fr-FR" dirty="0"/>
              <a:t> en un parque inaugurado en 2009, inspirado en el Paseo de París plantado. </a:t>
            </a:r>
          </a:p>
        </p:txBody>
      </p:sp>
    </p:spTree>
    <p:extLst>
      <p:ext uri="{BB962C8B-B14F-4D97-AF65-F5344CB8AC3E}">
        <p14:creationId xmlns:p14="http://schemas.microsoft.com/office/powerpoint/2010/main" val="215078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r>
              <a:rPr lang="es-ES" dirty="0"/>
              <a:t>Transformaciones similares se planean en diferentes ciudades ( San Luis , Filadelfia , la ciudad de Jersey , Chicago , Rotterdam ...) </a:t>
            </a:r>
          </a:p>
          <a:p>
            <a:r>
              <a:rPr lang="fr-FR" sz="2400" dirty="0"/>
              <a:t>El paseo se planto en 1988 por el arquitecto paisajista Vergely Jacques y arquitecto Philippe Mathieux y se inauguró en 1993. </a:t>
            </a:r>
          </a:p>
          <a:p>
            <a:pPr eaLnBrk="1" hangingPunct="1"/>
            <a:r>
              <a:rPr lang="fr-FR" sz="2400" dirty="0"/>
              <a:t> Los arcos de las Artes del viaducto se han rehabilitado en 1989.</a:t>
            </a:r>
          </a:p>
          <a:p>
            <a:pPr eaLnBrk="1" hangingPunct="1"/>
            <a:r>
              <a:rPr lang="fr-FR" sz="2400" dirty="0"/>
              <a:t> En el camino, la plaza-Charles Péguy se inauguró en 1989  , el jardín de Reuilly se ha diseñado entre 1992 y 1998  , el jardín de la estación de Reuilly se puso en marcha en 1995  </a:t>
            </a:r>
            <a:r>
              <a:rPr lang="fr-FR" dirty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51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Viaduc des Arts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00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Paris.-Corredor Verde.-a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58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rchivo: Avenue Daumesnil paris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06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Viaduc des Arts-Pa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04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Viaduc-des-Art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656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Viaduc des Arts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987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aris.-Corredor verde.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352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aris.-Corredor Verde.-a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2 Imagen" descr="Paris.-Corredor Verde.-a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346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Paris.-Corredor Verde.-a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4572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2 Imagen" descr="Paris.-Corredor Verde.-a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387350"/>
            <a:ext cx="4643437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06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Paris.-Corredor Verde.-a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517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Paris.-Corredor Verde.-Hyperic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409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Viaduc des Arts.-Pari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530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Viaduc des Arts .-Pari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743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Viaduc des Arts .-Paris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647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Viaduc des Arts .-Paris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925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Viaduc des Arts .-Paris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514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Viaduc des Arts .-Paris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11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Viaduc des Arts .-Paris.-x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839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rchivo: Paris Promenade plante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103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Viaduc des Arts .-Paris.-x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981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Viaduc Pla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23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Viaduc Promenade_de_Plantee-a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710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rchivo: PromenadePlante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37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rchivo: Camina planté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2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4" descr="http://allmusthaveprizes.files.wordpress.com/2011/03/dscf7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667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36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aris.-Promenade plante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333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Paris.-Promenade plante.-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261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Paris.-Promenade Pla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009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aris.-Promenade plante.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367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aris.-Promenade plante.-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384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Paris.-Promenade plante.-a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81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7 Imagen" descr="Paris.-Promenade plante.-a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608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Paris.-Promenade plante.-a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35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Paris.-Promenade plantee.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82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de Reuilly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dirty="0"/>
              <a:t>El </a:t>
            </a:r>
            <a:r>
              <a:rPr lang="fr-FR" b="1" dirty="0"/>
              <a:t>jardín</a:t>
            </a:r>
            <a:r>
              <a:rPr lang="fr-FR" dirty="0"/>
              <a:t> es un espacio verde </a:t>
            </a:r>
            <a:r>
              <a:rPr lang="fr-FR" b="1" dirty="0"/>
              <a:t>de Reuilly</a:t>
            </a:r>
            <a:r>
              <a:rPr lang="fr-FR" dirty="0"/>
              <a:t> el distrito XIIº de París , en Francia.</a:t>
            </a:r>
          </a:p>
          <a:p>
            <a:pPr eaLnBrk="1" hangingPunct="1"/>
            <a:r>
              <a:rPr lang="fr-FR" dirty="0"/>
              <a:t> El jardín está situado en la intersección de la Daumesnil y la rue de Charenton , justo enfrente del ayuntamiento del distrito XIIº de París , en la desembocadura de la calle Montgallet</a:t>
            </a:r>
          </a:p>
          <a:p>
            <a:pPr eaLnBrk="1" hangingPunct="1"/>
            <a:r>
              <a:rPr lang="fr-FR" dirty="0"/>
              <a:t> El Daumesnil bordeando el sur y la calle de Charenton en el suroeste.</a:t>
            </a:r>
          </a:p>
          <a:p>
            <a:pPr eaLnBrk="1" hangingPunct="1"/>
            <a:r>
              <a:rPr lang="fr-FR" dirty="0"/>
              <a:t> Al oeste y al norte, el jardín está rodeado por Jacques-Hillairet , al este por la calle Albinoni 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22721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/>
          </a:bodyPr>
          <a:lstStyle/>
          <a:p>
            <a:pPr eaLnBrk="1" hangingPunct="1"/>
            <a:r>
              <a:rPr lang="fr-FR" sz="2400" dirty="0"/>
              <a:t>El jardín de Reuilly es uno de los cuatro parques que están vinculados por el corredor  plantado (con la Plaza Hector Malot , el jardín de la estación de Reuilly y la plaza de Charles Péguy ).</a:t>
            </a:r>
          </a:p>
          <a:p>
            <a:pPr eaLnBrk="1" hangingPunct="1"/>
            <a:r>
              <a:rPr lang="fr-FR" sz="2400" dirty="0"/>
              <a:t>Se situa cerca del corredor plantado entre la parte aérea diseñada por encima de Viaducto de las Artes  , al oeste, y el parte establecida en el este. </a:t>
            </a:r>
          </a:p>
          <a:p>
            <a:pPr eaLnBrk="1" hangingPunct="1"/>
            <a:r>
              <a:rPr lang="fr-FR" sz="2400" dirty="0"/>
              <a:t>Con 15.200 metros cuadrados, el jardín de Reuilly es el mayor espacio verde en el distrito XIIº de París, después del  Bois de Vincennes y el Parc de Bercy . </a:t>
            </a:r>
          </a:p>
          <a:p>
            <a:pPr eaLnBrk="1" hangingPunct="1"/>
            <a:r>
              <a:rPr lang="fr-FR" sz="2400" dirty="0"/>
              <a:t>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453843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La mayor parte del jardín está formado por suaves pendientes de césped un amplio semicírculo, alrededor de 4200 m² que hay varios pequeños jardines temáticos.</a:t>
            </a:r>
          </a:p>
          <a:p>
            <a:r>
              <a:rPr lang="es-ES" dirty="0"/>
              <a:t>La pradera de  césped la cruza una pasarela por la puerta de entrada de Reuilly , que permite  cruzarla. </a:t>
            </a:r>
          </a:p>
          <a:p>
            <a:r>
              <a:rPr lang="es-ES" dirty="0"/>
              <a:t>El jardín contiene varias estatuas: Amazonas de George Chauvel , La Danza de Charles Malfray  , un desnudo femenino por el Naoum Aronson  y un segundo desnudo femenino de Raymond Delamarre también el nombre de los pueblos oprimidos.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8159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620713"/>
            <a:ext cx="7128718" cy="561657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fr-FR" sz="2400" dirty="0"/>
              <a:t>La pradera de  césped la cruza una pasarela por la puerta de entrada de Reuilly , que permite  cruzarla. </a:t>
            </a:r>
          </a:p>
          <a:p>
            <a:pPr eaLnBrk="1" hangingPunct="1"/>
            <a:r>
              <a:rPr lang="fr-FR" sz="2400" dirty="0"/>
              <a:t>El jardín contiene varias estatuas: </a:t>
            </a:r>
            <a:r>
              <a:rPr lang="fr-FR" sz="2400" i="1" dirty="0"/>
              <a:t>Amazonas</a:t>
            </a:r>
            <a:r>
              <a:rPr lang="fr-FR" sz="2400" dirty="0"/>
              <a:t> de George Chauvel , </a:t>
            </a:r>
            <a:r>
              <a:rPr lang="fr-FR" sz="2400" i="1" dirty="0"/>
              <a:t>La Danza</a:t>
            </a:r>
            <a:r>
              <a:rPr lang="fr-FR" sz="2400" dirty="0"/>
              <a:t> de Charles Malfray  , un </a:t>
            </a:r>
            <a:r>
              <a:rPr lang="fr-FR" sz="2400" i="1" dirty="0"/>
              <a:t>desnudo femenino</a:t>
            </a:r>
            <a:r>
              <a:rPr lang="fr-FR" sz="2400" dirty="0"/>
              <a:t> por el Naoum Aronson  y un segundo </a:t>
            </a:r>
            <a:r>
              <a:rPr lang="fr-FR" sz="2400" i="1" dirty="0"/>
              <a:t>desnudo femenino</a:t>
            </a:r>
            <a:r>
              <a:rPr lang="fr-FR" sz="2400" dirty="0"/>
              <a:t> de Raymond Delamarre también el </a:t>
            </a:r>
            <a:r>
              <a:rPr lang="fr-FR" sz="2400" i="1" dirty="0"/>
              <a:t>nombre</a:t>
            </a:r>
            <a:r>
              <a:rPr lang="fr-FR" sz="2400" dirty="0"/>
              <a:t> de </a:t>
            </a:r>
            <a:r>
              <a:rPr lang="fr-FR" sz="2400" i="1" dirty="0"/>
              <a:t>los pueblos oprimido </a:t>
            </a:r>
            <a:endParaRPr lang="fr-FR" sz="2400" dirty="0"/>
          </a:p>
          <a:p>
            <a:pPr eaLnBrk="1" hangingPunct="1"/>
            <a:r>
              <a:rPr lang="fr-FR" sz="2400" dirty="0"/>
              <a:t>Desde septiembre de 2010, el jardín también cuenta con una fuente de Reuilly.</a:t>
            </a:r>
          </a:p>
          <a:p>
            <a:pPr eaLnBrk="1" hangingPunct="1"/>
            <a:r>
              <a:rPr lang="fr-FR" sz="2400" baseline="30000" dirty="0"/>
              <a:t>[</a:t>
            </a:r>
            <a:r>
              <a:rPr lang="fr-FR" sz="2400" dirty="0"/>
              <a:t>El jardín fue terminado en 1995 en el viejo espacio de la estación de Reuilly , ubicado en el distrito de Reuilly, mientras que en proceso de reestructuración en los últimos diez años, incluyeron la rehabilitación de la  Viaducto de las Artes. .</a:t>
            </a:r>
          </a:p>
          <a:p>
            <a:pPr eaLnBrk="1" hangingPunct="1">
              <a:buFont typeface="Wingdings 2" pitchFamily="18" charset="2"/>
              <a:buNone/>
            </a:pPr>
            <a:r>
              <a:rPr lang="fr-FR" b="1" dirty="0"/>
              <a:t>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423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ichier:La passerelle du jardin de reuill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673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de Reuilly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109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s de Reuilly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81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_de_Reuilly_Entrance_on_Avenue_Daumesnil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732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_de_Reuilly_Entrance_on_Avenue_Daumesnil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22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n_de_Reuilly_Entrance_on_Avenue_Daumesnil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2062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ardin_de_ReuillyPelouse-Reuilly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8392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Jardin_de_ReuillyRue_de_Charenton_Jardin_de_Reuilly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006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_reuill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9198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s de Reuilly.-merovingia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3545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s de Reuillyparis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423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s de Reuilly-promenade plant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2532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ardins de ReuillyPelouseJardinReuill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2 CuadroTexto"/>
          <p:cNvSpPr txBox="1">
            <a:spLocks noChangeArrowheads="1"/>
          </p:cNvSpPr>
          <p:nvPr/>
        </p:nvSpPr>
        <p:spPr bwMode="auto">
          <a:xfrm>
            <a:off x="0" y="0"/>
            <a:ext cx="226853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black"/>
                </a:solidFill>
              </a:rPr>
              <a:t>Jardins de Reuilly</a:t>
            </a:r>
          </a:p>
        </p:txBody>
      </p:sp>
    </p:spTree>
    <p:extLst>
      <p:ext uri="{BB962C8B-B14F-4D97-AF65-F5344CB8AC3E}">
        <p14:creationId xmlns:p14="http://schemas.microsoft.com/office/powerpoint/2010/main" val="1372161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6144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b="1" dirty="0"/>
              <a:t>Parque de Bercy</a:t>
            </a:r>
            <a:r>
              <a:rPr lang="fr-FR" sz="2400" dirty="0"/>
              <a:t> es una colección de tres jardines ubicados en el distrito XIIº de París , entre el Palacio de Deportes París Bercy (IBDP) y el centro comercial y restaurantes de Bercy Village . </a:t>
            </a:r>
          </a:p>
          <a:p>
            <a:pPr eaLnBrk="1" hangingPunct="1"/>
            <a:r>
              <a:rPr lang="fr-FR" sz="2400" dirty="0"/>
              <a:t>Con sus 14 hectáreas, el parque de Bercy es uno de los más grandes en la capital.</a:t>
            </a:r>
          </a:p>
          <a:p>
            <a:pPr eaLnBrk="1" hangingPunct="1"/>
            <a:r>
              <a:rPr lang="fr-FR" sz="2400" dirty="0"/>
              <a:t>El parque se compone de tres jardines diseñados por los arquitectos Bernard Huet , Ferrand Madeleine , FEUGAS Jean-Pierre Leroy Bernard y los paisajistas  Ian Le Caisne , Philippe Raguin  entre 1993 y 1997: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252423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476250"/>
            <a:ext cx="7272734" cy="6121400"/>
          </a:xfrm>
        </p:spPr>
        <p:txBody>
          <a:bodyPr/>
          <a:lstStyle/>
          <a:p>
            <a:pPr eaLnBrk="1" hangingPunct="1"/>
            <a:r>
              <a:rPr lang="fr-FR" sz="2400" dirty="0"/>
              <a:t>El jardín más cercano a Bercy Village fue nombrado el "jardín romántico" e incluye los estanques que contienen el pescado, las reconstrucciones de las dunas.</a:t>
            </a:r>
          </a:p>
          <a:p>
            <a:pPr eaLnBrk="1" hangingPunct="1"/>
            <a:r>
              <a:rPr lang="fr-FR" sz="2400" dirty="0"/>
              <a:t> Entrando a través de Bercy Village, a la izquierda hay una escultura llamada </a:t>
            </a:r>
            <a:r>
              <a:rPr lang="fr-FR" sz="2400" i="1" dirty="0"/>
              <a:t>X mansión,</a:t>
            </a:r>
            <a:r>
              <a:rPr lang="fr-FR" sz="2400" dirty="0"/>
              <a:t> rodeada de nenufares . Juste en face se trouve la </a:t>
            </a:r>
            <a:r>
              <a:rPr lang="fr-FR" sz="2400" i="1" dirty="0"/>
              <a:t>maison du lac</a:t>
            </a:r>
            <a:r>
              <a:rPr lang="fr-FR" sz="2400" dirty="0"/>
              <a:t> , située au bord d'un lac. Justo enfrente y al otro lado esta </a:t>
            </a:r>
            <a:r>
              <a:rPr lang="fr-FR" sz="2400" i="1" dirty="0"/>
              <a:t>la casa del lago,</a:t>
            </a:r>
            <a:r>
              <a:rPr lang="fr-FR" sz="2400" dirty="0"/>
              <a:t>. </a:t>
            </a:r>
          </a:p>
          <a:p>
            <a:pPr eaLnBrk="1" hangingPunct="1"/>
            <a:r>
              <a:rPr lang="fr-FR" sz="2400" dirty="0"/>
              <a:t>Dos puertas de enlace puede pasar a los "parterres", un jardín dedicado a actividades de trabajo: los jardines de enseñanza abiertos a estudiantes de la escuela, arbustos podas, flores, etc.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359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113984" cy="5686425"/>
          </a:xfrm>
        </p:spPr>
        <p:txBody>
          <a:bodyPr/>
          <a:lstStyle/>
          <a:p>
            <a:pPr eaLnBrk="1" hangingPunct="1"/>
            <a:r>
              <a:rPr lang="es-ES" sz="2400" dirty="0"/>
              <a:t>La Pradera</a:t>
            </a:r>
          </a:p>
          <a:p>
            <a:pPr eaLnBrk="1" hangingPunct="1"/>
            <a:r>
              <a:rPr lang="fr-FR" sz="2400" dirty="0"/>
              <a:t>La parte más cercana del IBDP se llama "pradera" y consta de amplias zonas de césped a la sombra de grandes árboles. </a:t>
            </a:r>
          </a:p>
          <a:p>
            <a:pPr eaLnBrk="1" hangingPunct="1"/>
            <a:r>
              <a:rPr lang="fr-FR" sz="2400" dirty="0"/>
              <a:t>Es en esta parte que se organizan partidos de fútbol improvisados. </a:t>
            </a:r>
          </a:p>
          <a:p>
            <a:pPr eaLnBrk="1" hangingPunct="1"/>
            <a:r>
              <a:rPr lang="fr-FR" sz="2400" dirty="0"/>
              <a:t>El jardín termina en una plaza de tierra batida al pie de la POPB donde las escaleras sirven como punto de encuentro de practicantes de skate y patines de ruedas . </a:t>
            </a:r>
          </a:p>
          <a:p>
            <a:pPr eaLnBrk="1" hangingPunct="1"/>
            <a:r>
              <a:rPr lang="fr-FR" sz="2400" dirty="0"/>
              <a:t>A lo largo de estos tres jardines en el lado del Sena , un muro separa el ruido del tráfico desde el Quai de Bercy, y la casa gimnasios municipales. </a:t>
            </a:r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12455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041976" cy="5254625"/>
          </a:xfrm>
        </p:spPr>
        <p:txBody>
          <a:bodyPr/>
          <a:lstStyle/>
          <a:p>
            <a:pPr eaLnBrk="1" hangingPunct="1"/>
            <a:r>
              <a:rPr lang="fr-FR" dirty="0"/>
              <a:t> </a:t>
            </a:r>
            <a:r>
              <a:rPr lang="fr-FR" sz="2400" dirty="0"/>
              <a:t>En la parte superior, una pasarela ofrece una vista panorámica sobre las copas de los árboles del parque y en la margen izquierda, la Biblioteca Nacional de Francia François Mitterrand .</a:t>
            </a:r>
          </a:p>
          <a:p>
            <a:pPr eaLnBrk="1" hangingPunct="1"/>
            <a:r>
              <a:rPr lang="fr-FR" sz="2400" dirty="0"/>
              <a:t>Construido en el lugar las bodegas antiguas de vino, enviado a la capital de la provincia.</a:t>
            </a:r>
          </a:p>
          <a:p>
            <a:pPr eaLnBrk="1" hangingPunct="1"/>
            <a:r>
              <a:rPr lang="fr-FR" sz="2400" dirty="0"/>
              <a:t> En la parte central (el "parterres") son todavía visibles, y los pasamanos, un chai (antigua ubicación de embotellado del vino) y los poseedores de almacenamiento doméstico.</a:t>
            </a:r>
          </a:p>
          <a:p>
            <a:pPr eaLnBrk="1" hangingPunct="1"/>
            <a:r>
              <a:rPr lang="fr-FR" sz="2400" dirty="0"/>
              <a:t>En el "Jardín Romántico", ha seguido siendo el hogar de los recaudadores de impuestos.</a:t>
            </a:r>
          </a:p>
        </p:txBody>
      </p:sp>
    </p:spTree>
    <p:extLst>
      <p:ext uri="{BB962C8B-B14F-4D97-AF65-F5344CB8AC3E}">
        <p14:creationId xmlns:p14="http://schemas.microsoft.com/office/powerpoint/2010/main" val="7487827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772400" cy="5399087"/>
          </a:xfrm>
        </p:spPr>
        <p:txBody>
          <a:bodyPr/>
          <a:lstStyle/>
          <a:p>
            <a:pPr eaLnBrk="1" hangingPunct="1"/>
            <a:r>
              <a:rPr lang="fr-FR" sz="2400" dirty="0"/>
              <a:t>En efecto, esta ubicación para el mercado del vino fue elegido por estar en el borde de la barrera a la subvención introducida en el siglo XVIII. . </a:t>
            </a:r>
          </a:p>
          <a:p>
            <a:pPr eaLnBrk="1" hangingPunct="1"/>
            <a:r>
              <a:rPr lang="fr-FR" sz="2400" dirty="0"/>
              <a:t>El jardín ha conservado antiguo sitio de la red ortogonal de calles y algunas calles pavimentadas, antiguamente utilizadas para el transporte de vino a partir de las orillas del Sena (pero se ha reducido desde la década de 1970 por el tráfico en los muelles). </a:t>
            </a:r>
          </a:p>
          <a:p>
            <a:pPr eaLnBrk="1" hangingPunct="1"/>
            <a:r>
              <a:rPr lang="fr-FR" sz="2400" dirty="0"/>
              <a:t>. En recuerdo del pasado se han plantado vides de uva de Chardonnay y Sauvignon Blanc  </a:t>
            </a:r>
            <a:r>
              <a:rPr lang="fr-FR" dirty="0"/>
              <a:t>. </a:t>
            </a:r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2696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rchivo: Parque Berc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5917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Archivo: Parque de Bercy - Primavera 200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5663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rchivo: Flore de Bercy 1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0229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Archivo: La Prairie Bercy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8762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rchivo: Paris Bercy Jardín 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0823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Archivo: Parque de Bercy - Jardín 0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113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Archivo: Huerto y épouvantail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7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 descr="Archivo: Parque de Bercy - Jardín 003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5351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Archivo: Vista del jardín con rose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7278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Archivo: Parque de Bercy - Rose Garden 00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3487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Archivo: Parque de Bercy - Rose Garden 0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1748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ABST-Parc-de-Bercy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27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ABST-Parc-de-Bercy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2453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ABST-Parc-de-Bercy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518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ABST-Parc-de-Bercy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2650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ABST-Parc-de-Bercy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7080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ABST-Parc-de-Bercy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2210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Parc Bercy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4454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arc Bercy.-3.-Pota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223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arc Bercy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4374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arc Bercy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Parc Bercy.-a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9922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arc Bercy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4072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Parc de Bercy.-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9190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Parc de Bercy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6799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2 Imagen" descr="Parc de Bercy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3563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Parc_de_Bercy_20060916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7650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Parc_de_Bercy_à_Pari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7299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Paris.-Bercy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7071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Paris.-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273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Paris.-Palais Omnisport de Paris Berc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7628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Paris.-Bercy.-Palais d´esport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3950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aris.-Bercy.-Palais d´espor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4691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aris.-Bercy Omnisport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4215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aris.-Bercy Omnisp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5908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aris.-Parc Bercy.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5958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aris-Bercy.-Palais d`Esports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72712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aris-Bercy.-Palais d´Esports.-a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468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aris-Bercy.-Palais d´Esports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5436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aris-Bercy.-Palais d´Esports.-Sie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8635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aris-Bercy.-Palais d´esport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1041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aris.-Parc Bercy.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0"/>
            <a:ext cx="9685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53854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aris.-Parc Bercy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7683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aris.-Parc Bercy.-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152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aris.-Parc Bercy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83503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aris.-Parc 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6701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aris.-Parc Bercy.-Rosale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4571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aris.-Parc Berc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7598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Bois de Vicennes.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dirty="0"/>
              <a:t>Bois de Vincennes</a:t>
            </a:r>
            <a:r>
              <a:rPr lang="fr-FR" sz="2400" dirty="0"/>
              <a:t> es un parque situado al este de París , en Francia . </a:t>
            </a:r>
          </a:p>
          <a:p>
            <a:pPr eaLnBrk="1" hangingPunct="1"/>
            <a:r>
              <a:rPr lang="fr-FR" sz="2400" dirty="0"/>
              <a:t>Con una superficie de 995 hectáreas, la mitad de bosques, es el parque más grande de París. </a:t>
            </a:r>
          </a:p>
          <a:p>
            <a:pPr eaLnBrk="1" hangingPunct="1"/>
            <a:r>
              <a:rPr lang="fr-FR" sz="2400" dirty="0"/>
              <a:t>Hay muchas instalaciones en el interior del parque.</a:t>
            </a:r>
          </a:p>
          <a:p>
            <a:pPr eaLnBrk="1" hangingPunct="1"/>
            <a:r>
              <a:rPr lang="fr-FR" sz="2400" dirty="0"/>
              <a:t>El Bois de Vincennes se encuentra inmediatamente al este del centro de París y forman un crecimiento urbano, separado del resto del distrito XIIº en la zanja de la carretera de circunvalación 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2733341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832475"/>
          </a:xfrm>
        </p:spPr>
        <p:txBody>
          <a:bodyPr/>
          <a:lstStyle/>
          <a:p>
            <a:pPr eaLnBrk="1" hangingPunct="1"/>
            <a:r>
              <a:rPr lang="fr-FR" sz="2400" dirty="0"/>
              <a:t>El bosque ocupa una plataforma ligeramente elevada del norte de la confluencia de los ríos Sena y el Marne . </a:t>
            </a:r>
          </a:p>
          <a:p>
            <a:pPr eaLnBrk="1" hangingPunct="1"/>
            <a:r>
              <a:rPr lang="fr-FR" sz="2400" dirty="0"/>
              <a:t>Sobre todo arbolado, que también cuenta con algunos jardines, y cuatro lagos conectados por un sistema de corrientes. </a:t>
            </a:r>
          </a:p>
          <a:p>
            <a:pPr eaLnBrk="1" hangingPunct="1"/>
            <a:r>
              <a:rPr lang="fr-FR" sz="2400" dirty="0"/>
              <a:t>La ciudad de Vincennes , que se encuentra en su límite norte, tomó el nombre del parque cuando fue elegido en común después de la Revolución Francesa . </a:t>
            </a:r>
          </a:p>
          <a:p>
            <a:pPr eaLnBrk="1" hangingPunct="1"/>
            <a:r>
              <a:rPr lang="fr-FR" sz="2400" dirty="0"/>
              <a:t>El Bois de Vincennes está atravesada por varios caminos. Durante la última década, varios métodos se hicieron inaccesibles para el tráfico motorizado y se reservó para el tráfico motorizado (ciclistas, jinetes y peatones.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595012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pPr eaLnBrk="1" hangingPunct="1"/>
            <a:r>
              <a:rPr lang="fr-FR" sz="2400" dirty="0"/>
              <a:t>Un nuevo conjunto de carriles fue cerrado al tráfico por razones de seguridad después de la tormenta de diciembre de 1999. </a:t>
            </a:r>
          </a:p>
          <a:p>
            <a:pPr eaLnBrk="1" hangingPunct="1"/>
            <a:r>
              <a:rPr lang="fr-FR" sz="2400" dirty="0"/>
              <a:t>La prohibición temporal fue convertido posteriormente final.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81881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Archivo: Bois de Vincennes 20060816 3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7630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Archivo: Garden Pavilion tropical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3" name="Picture 4" descr="Archivo: 001.jpg Vincenne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3280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ois de Vicen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179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ois de Vicenn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22990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ois de Vicennes.-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3710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ois de Vicenn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7122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ois_de_Vincenn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98749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ois_de_Vincennes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183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ois_de_Vincennes_20060816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35221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ois_de_Vincennes_20060816_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3008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Bois_de_Vincennes_20060816_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03702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ois_de_Vincennes_-_Pari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428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2140</Words>
  <Application>Microsoft Office PowerPoint</Application>
  <PresentationFormat>Presentación en pantalla (4:3)</PresentationFormat>
  <Paragraphs>252</Paragraphs>
  <Slides>122</Slides>
  <Notes>93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8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JARDINES.-FRANCIA.-PARIS.-D</vt:lpstr>
      <vt:lpstr>Viaduc des Arts.-Paris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Reuilly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Bercy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Bois de Vicennes.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9</cp:revision>
  <dcterms:created xsi:type="dcterms:W3CDTF">2013-09-07T10:02:19Z</dcterms:created>
  <dcterms:modified xsi:type="dcterms:W3CDTF">2018-03-11T20:56:33Z</dcterms:modified>
</cp:coreProperties>
</file>