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25"/>
  </p:notes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 id="311" r:id="rId56"/>
    <p:sldId id="312" r:id="rId57"/>
    <p:sldId id="313" r:id="rId58"/>
    <p:sldId id="314" r:id="rId59"/>
    <p:sldId id="315" r:id="rId60"/>
    <p:sldId id="316" r:id="rId61"/>
    <p:sldId id="317" r:id="rId62"/>
    <p:sldId id="318" r:id="rId63"/>
    <p:sldId id="319" r:id="rId64"/>
    <p:sldId id="320" r:id="rId65"/>
    <p:sldId id="321" r:id="rId66"/>
    <p:sldId id="322" r:id="rId67"/>
    <p:sldId id="323" r:id="rId68"/>
    <p:sldId id="324" r:id="rId69"/>
    <p:sldId id="325" r:id="rId70"/>
    <p:sldId id="326" r:id="rId71"/>
    <p:sldId id="327" r:id="rId72"/>
    <p:sldId id="328" r:id="rId73"/>
    <p:sldId id="329" r:id="rId74"/>
    <p:sldId id="330" r:id="rId75"/>
    <p:sldId id="331" r:id="rId76"/>
    <p:sldId id="332" r:id="rId77"/>
    <p:sldId id="333" r:id="rId78"/>
    <p:sldId id="334" r:id="rId79"/>
    <p:sldId id="335" r:id="rId80"/>
    <p:sldId id="336" r:id="rId81"/>
    <p:sldId id="337" r:id="rId82"/>
    <p:sldId id="338" r:id="rId83"/>
    <p:sldId id="339" r:id="rId84"/>
    <p:sldId id="340" r:id="rId85"/>
    <p:sldId id="341" r:id="rId86"/>
    <p:sldId id="342" r:id="rId87"/>
    <p:sldId id="343" r:id="rId88"/>
    <p:sldId id="344" r:id="rId89"/>
    <p:sldId id="345" r:id="rId90"/>
    <p:sldId id="346" r:id="rId91"/>
    <p:sldId id="347" r:id="rId92"/>
    <p:sldId id="348" r:id="rId93"/>
    <p:sldId id="349" r:id="rId94"/>
    <p:sldId id="350" r:id="rId95"/>
    <p:sldId id="351" r:id="rId96"/>
    <p:sldId id="352" r:id="rId97"/>
    <p:sldId id="353" r:id="rId98"/>
    <p:sldId id="354" r:id="rId99"/>
    <p:sldId id="355" r:id="rId100"/>
    <p:sldId id="356" r:id="rId101"/>
    <p:sldId id="357" r:id="rId102"/>
    <p:sldId id="358" r:id="rId103"/>
    <p:sldId id="359" r:id="rId104"/>
    <p:sldId id="360" r:id="rId105"/>
    <p:sldId id="361" r:id="rId106"/>
    <p:sldId id="362" r:id="rId107"/>
    <p:sldId id="363" r:id="rId108"/>
    <p:sldId id="364" r:id="rId109"/>
    <p:sldId id="365" r:id="rId110"/>
    <p:sldId id="366" r:id="rId111"/>
    <p:sldId id="367" r:id="rId112"/>
    <p:sldId id="368" r:id="rId113"/>
    <p:sldId id="369" r:id="rId114"/>
    <p:sldId id="370" r:id="rId115"/>
    <p:sldId id="371" r:id="rId116"/>
    <p:sldId id="372" r:id="rId117"/>
    <p:sldId id="373" r:id="rId118"/>
    <p:sldId id="374" r:id="rId119"/>
    <p:sldId id="375" r:id="rId120"/>
    <p:sldId id="376" r:id="rId121"/>
    <p:sldId id="377" r:id="rId122"/>
    <p:sldId id="378" r:id="rId123"/>
    <p:sldId id="379" r:id="rId1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theme" Target="theme/theme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tableStyles" Target="tableStyle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C3CD441-EB59-44F4-BAA7-D1337B1F0968}" type="datetimeFigureOut">
              <a:rPr lang="es-ES" smtClean="0"/>
              <a:t>11/03/2018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1E2B779-250B-4E55-B578-C2B1929529C6}" type="slidenum">
              <a:rPr lang="es-ES" smtClean="0"/>
              <a:t>‹Nº›</a:t>
            </a:fld>
            <a:endParaRPr lang="es-ES" dirty="0"/>
          </a:p>
        </p:txBody>
      </p:sp>
    </p:spTree>
    <p:extLst>
      <p:ext uri="{BB962C8B-B14F-4D97-AF65-F5344CB8AC3E}">
        <p14:creationId xmlns:p14="http://schemas.microsoft.com/office/powerpoint/2010/main" val="20209738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Bagatelle</a:t>
            </a:r>
          </a:p>
        </p:txBody>
      </p:sp>
      <p:sp>
        <p:nvSpPr>
          <p:cNvPr id="788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918B501-73CC-42C3-96D9-DFF549E0717A}" type="slidenum">
              <a:rPr lang="es-ES">
                <a:solidFill>
                  <a:prstClr val="black"/>
                </a:solidFill>
              </a:rPr>
              <a:pPr>
                <a:defRPr/>
              </a:pPr>
              <a:t>5</a:t>
            </a:fld>
            <a:endParaRPr lang="es-E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41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Bagatelle</a:t>
            </a:r>
          </a:p>
        </p:txBody>
      </p:sp>
      <p:sp>
        <p:nvSpPr>
          <p:cNvPr id="798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5CEEDBA-BB55-430E-A357-4FD583AB220A}" type="slidenum">
              <a:rPr lang="es-ES">
                <a:solidFill>
                  <a:prstClr val="black"/>
                </a:solidFill>
              </a:rPr>
              <a:pPr>
                <a:defRPr/>
              </a:pPr>
              <a:t>6</a:t>
            </a:fld>
            <a:endParaRPr lang="es-E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51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Bagatelle</a:t>
            </a:r>
          </a:p>
        </p:txBody>
      </p:sp>
      <p:sp>
        <p:nvSpPr>
          <p:cNvPr id="809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649BFA8-CC01-4AB7-829A-39CB118CF802}" type="slidenum">
              <a:rPr lang="es-ES">
                <a:solidFill>
                  <a:prstClr val="black"/>
                </a:solidFill>
              </a:rPr>
              <a:pPr>
                <a:defRPr/>
              </a:pPr>
              <a:t>7</a:t>
            </a:fld>
            <a:endParaRPr lang="es-E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61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Bagatelle</a:t>
            </a:r>
          </a:p>
        </p:txBody>
      </p:sp>
      <p:sp>
        <p:nvSpPr>
          <p:cNvPr id="819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A53A512-E2C5-4368-83ED-2ED5A69AADD0}" type="slidenum">
              <a:rPr lang="es-ES">
                <a:solidFill>
                  <a:prstClr val="black"/>
                </a:solidFill>
              </a:rPr>
              <a:pPr>
                <a:defRPr/>
              </a:pPr>
              <a:t>8</a:t>
            </a:fld>
            <a:endParaRPr lang="es-E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72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Bagatelle</a:t>
            </a:r>
          </a:p>
        </p:txBody>
      </p:sp>
      <p:sp>
        <p:nvSpPr>
          <p:cNvPr id="829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0F37362-54FF-47F3-93AC-CCAE6B92D554}" type="slidenum">
              <a:rPr lang="es-ES">
                <a:solidFill>
                  <a:prstClr val="black"/>
                </a:solidFill>
              </a:rPr>
              <a:pPr>
                <a:defRPr/>
              </a:pPr>
              <a:t>9</a:t>
            </a:fld>
            <a:endParaRPr lang="es-E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82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Bagatelle</a:t>
            </a:r>
          </a:p>
        </p:txBody>
      </p:sp>
      <p:sp>
        <p:nvSpPr>
          <p:cNvPr id="839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E834637-59BD-4C1F-9435-8F51B4AD6BFE}" type="slidenum">
              <a:rPr lang="es-ES">
                <a:solidFill>
                  <a:prstClr val="black"/>
                </a:solidFill>
              </a:rPr>
              <a:pPr>
                <a:defRPr/>
              </a:pPr>
              <a:t>10</a:t>
            </a:fld>
            <a:endParaRPr lang="es-E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92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Bagatelle</a:t>
            </a:r>
          </a:p>
        </p:txBody>
      </p:sp>
      <p:sp>
        <p:nvSpPr>
          <p:cNvPr id="849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CB5BB83-AA25-40BD-83C0-748377A574FC}" type="slidenum">
              <a:rPr lang="es-ES">
                <a:solidFill>
                  <a:prstClr val="black"/>
                </a:solidFill>
              </a:rPr>
              <a:pPr>
                <a:defRPr/>
              </a:pPr>
              <a:t>11</a:t>
            </a:fld>
            <a:endParaRPr lang="es-E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02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Bagatelle</a:t>
            </a:r>
          </a:p>
        </p:txBody>
      </p:sp>
      <p:sp>
        <p:nvSpPr>
          <p:cNvPr id="860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F88B29B-D451-43B3-B490-AB60B456C628}" type="slidenum">
              <a:rPr lang="es-ES">
                <a:solidFill>
                  <a:prstClr val="black"/>
                </a:solidFill>
              </a:rPr>
              <a:pPr>
                <a:defRPr/>
              </a:pPr>
              <a:t>12</a:t>
            </a:fld>
            <a:endParaRPr lang="es-E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13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Bagatelle</a:t>
            </a:r>
          </a:p>
        </p:txBody>
      </p:sp>
      <p:sp>
        <p:nvSpPr>
          <p:cNvPr id="870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0C732A7-17FD-4C17-868C-D83016B6D3AF}" type="slidenum">
              <a:rPr lang="es-ES">
                <a:solidFill>
                  <a:prstClr val="black"/>
                </a:solidFill>
              </a:rPr>
              <a:pPr>
                <a:defRPr/>
              </a:pPr>
              <a:t>13</a:t>
            </a:fld>
            <a:endParaRPr lang="es-ES"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Bagatelle</a:t>
            </a:r>
          </a:p>
        </p:txBody>
      </p:sp>
      <p:sp>
        <p:nvSpPr>
          <p:cNvPr id="880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1349010-E176-415A-B9AB-31AC02FD73FA}" type="slidenum">
              <a:rPr lang="es-ES">
                <a:solidFill>
                  <a:prstClr val="black"/>
                </a:solidFill>
              </a:rPr>
              <a:pPr>
                <a:defRPr/>
              </a:pPr>
              <a:t>14</a:t>
            </a:fld>
            <a:endParaRPr lang="es-E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Bagatelle</a:t>
            </a:r>
          </a:p>
        </p:txBody>
      </p:sp>
      <p:sp>
        <p:nvSpPr>
          <p:cNvPr id="890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E2B0A8D-C89C-4CCC-B12F-F849B19CB557}" type="slidenum">
              <a:rPr lang="es-ES">
                <a:solidFill>
                  <a:prstClr val="black"/>
                </a:solidFill>
              </a:rPr>
              <a:pPr>
                <a:defRPr/>
              </a:pPr>
              <a:t>15</a:t>
            </a:fld>
            <a:endParaRPr lang="es-E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43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Bagatelle</a:t>
            </a:r>
          </a:p>
        </p:txBody>
      </p:sp>
      <p:sp>
        <p:nvSpPr>
          <p:cNvPr id="901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381E3D1-3B71-455C-80D7-E7F540370EC8}" type="slidenum">
              <a:rPr lang="es-ES">
                <a:solidFill>
                  <a:prstClr val="black"/>
                </a:solidFill>
              </a:rPr>
              <a:pPr>
                <a:defRPr/>
              </a:pPr>
              <a:t>16</a:t>
            </a:fld>
            <a:endParaRPr lang="es-ES"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54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Bagatelle</a:t>
            </a:r>
          </a:p>
        </p:txBody>
      </p:sp>
      <p:sp>
        <p:nvSpPr>
          <p:cNvPr id="911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89434F0-9D67-4393-A5F9-EC0BA06248AB}" type="slidenum">
              <a:rPr lang="es-ES">
                <a:solidFill>
                  <a:prstClr val="black"/>
                </a:solidFill>
              </a:rPr>
              <a:pPr>
                <a:defRPr/>
              </a:pPr>
              <a:t>17</a:t>
            </a:fld>
            <a:endParaRPr lang="es-ES"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64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Bagatelle</a:t>
            </a:r>
          </a:p>
        </p:txBody>
      </p:sp>
      <p:sp>
        <p:nvSpPr>
          <p:cNvPr id="921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F3C7B13-CF49-496B-98DA-6BA45924F631}" type="slidenum">
              <a:rPr lang="es-ES">
                <a:solidFill>
                  <a:prstClr val="black"/>
                </a:solidFill>
              </a:rPr>
              <a:pPr>
                <a:defRPr/>
              </a:pPr>
              <a:t>18</a:t>
            </a:fld>
            <a:endParaRPr lang="es-ES"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74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Bagatelle</a:t>
            </a:r>
          </a:p>
        </p:txBody>
      </p:sp>
      <p:sp>
        <p:nvSpPr>
          <p:cNvPr id="931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40634CA-D6B4-4580-8A51-8469367B13F2}" type="slidenum">
              <a:rPr lang="es-ES">
                <a:solidFill>
                  <a:prstClr val="black"/>
                </a:solidFill>
              </a:rPr>
              <a:pPr>
                <a:defRPr/>
              </a:pPr>
              <a:t>19</a:t>
            </a:fld>
            <a:endParaRPr lang="es-ES"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84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Bagatelle</a:t>
            </a:r>
          </a:p>
        </p:txBody>
      </p:sp>
      <p:sp>
        <p:nvSpPr>
          <p:cNvPr id="942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36BD41B-2A6D-45B7-BD94-324854C8001E}" type="slidenum">
              <a:rPr lang="es-ES">
                <a:solidFill>
                  <a:prstClr val="black"/>
                </a:solidFill>
              </a:rPr>
              <a:pPr>
                <a:defRPr/>
              </a:pPr>
              <a:t>20</a:t>
            </a:fld>
            <a:endParaRPr lang="es-ES"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95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Bagatelle</a:t>
            </a:r>
          </a:p>
        </p:txBody>
      </p:sp>
      <p:sp>
        <p:nvSpPr>
          <p:cNvPr id="952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39DABE0-6BCA-47BC-AFD2-8A6C89EEBD47}" type="slidenum">
              <a:rPr lang="es-ES">
                <a:solidFill>
                  <a:prstClr val="black"/>
                </a:solidFill>
              </a:rPr>
              <a:pPr>
                <a:defRPr/>
              </a:pPr>
              <a:t>21</a:t>
            </a:fld>
            <a:endParaRPr lang="es-ES"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05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Bagatelle</a:t>
            </a:r>
          </a:p>
        </p:txBody>
      </p:sp>
      <p:sp>
        <p:nvSpPr>
          <p:cNvPr id="962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1BF213B-15FB-4EF8-998A-216C955CF5DF}" type="slidenum">
              <a:rPr lang="es-ES">
                <a:solidFill>
                  <a:prstClr val="black"/>
                </a:solidFill>
              </a:rPr>
              <a:pPr>
                <a:defRPr/>
              </a:pPr>
              <a:t>22</a:t>
            </a:fld>
            <a:endParaRPr lang="es-E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15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Bagatelle</a:t>
            </a:r>
          </a:p>
        </p:txBody>
      </p:sp>
      <p:sp>
        <p:nvSpPr>
          <p:cNvPr id="972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A8B73F2-5D4B-4550-B870-1A6EF3B2A633}" type="slidenum">
              <a:rPr lang="es-ES">
                <a:solidFill>
                  <a:prstClr val="black"/>
                </a:solidFill>
              </a:rPr>
              <a:pPr>
                <a:defRPr/>
              </a:pPr>
              <a:t>23</a:t>
            </a:fld>
            <a:endParaRPr lang="es-E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Bagatelle</a:t>
            </a:r>
          </a:p>
        </p:txBody>
      </p:sp>
      <p:sp>
        <p:nvSpPr>
          <p:cNvPr id="983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1B5C2BB-112A-47DC-A47C-9D19537E1721}" type="slidenum">
              <a:rPr lang="es-ES">
                <a:solidFill>
                  <a:prstClr val="black"/>
                </a:solidFill>
              </a:rPr>
              <a:pPr>
                <a:defRPr/>
              </a:pPr>
              <a:t>24</a:t>
            </a:fld>
            <a:endParaRPr lang="es-E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Bagatelle</a:t>
            </a:r>
          </a:p>
        </p:txBody>
      </p:sp>
      <p:sp>
        <p:nvSpPr>
          <p:cNvPr id="993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4927628-4C18-4839-BB73-509F7816AECC}" type="slidenum">
              <a:rPr lang="es-ES">
                <a:solidFill>
                  <a:prstClr val="black"/>
                </a:solidFill>
              </a:rPr>
              <a:pPr>
                <a:defRPr/>
              </a:pPr>
              <a:t>25</a:t>
            </a:fld>
            <a:endParaRPr lang="es-ES"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Bagatelle</a:t>
            </a:r>
          </a:p>
        </p:txBody>
      </p:sp>
      <p:sp>
        <p:nvSpPr>
          <p:cNvPr id="1003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BD0AFFF-B176-4662-B609-D1B4EA303E5E}" type="slidenum">
              <a:rPr lang="es-ES">
                <a:solidFill>
                  <a:prstClr val="black"/>
                </a:solidFill>
              </a:rPr>
              <a:pPr>
                <a:defRPr/>
              </a:pPr>
              <a:t>26</a:t>
            </a:fld>
            <a:endParaRPr lang="es-ES"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Bagatelle</a:t>
            </a:r>
          </a:p>
        </p:txBody>
      </p:sp>
      <p:sp>
        <p:nvSpPr>
          <p:cNvPr id="1013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2F785EC-5964-4C05-82AA-4BB696F0BAC7}" type="slidenum">
              <a:rPr lang="es-ES">
                <a:solidFill>
                  <a:prstClr val="black"/>
                </a:solidFill>
              </a:rPr>
              <a:pPr>
                <a:defRPr/>
              </a:pPr>
              <a:t>27</a:t>
            </a:fld>
            <a:endParaRPr lang="es-ES" dirty="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66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Bagatelle</a:t>
            </a:r>
          </a:p>
        </p:txBody>
      </p:sp>
      <p:sp>
        <p:nvSpPr>
          <p:cNvPr id="1024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4989106-5EB3-49FA-9F72-581F40D0FC63}" type="slidenum">
              <a:rPr lang="es-ES">
                <a:solidFill>
                  <a:prstClr val="black"/>
                </a:solidFill>
              </a:rPr>
              <a:pPr>
                <a:defRPr/>
              </a:pPr>
              <a:t>28</a:t>
            </a:fld>
            <a:endParaRPr lang="es-ES"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7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Bagatelle</a:t>
            </a:r>
          </a:p>
        </p:txBody>
      </p:sp>
      <p:sp>
        <p:nvSpPr>
          <p:cNvPr id="1034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9C9EC5A-E206-4097-8109-0E962E52FB17}" type="slidenum">
              <a:rPr lang="es-ES">
                <a:solidFill>
                  <a:prstClr val="black"/>
                </a:solidFill>
              </a:rPr>
              <a:pPr>
                <a:defRPr/>
              </a:pPr>
              <a:t>29</a:t>
            </a:fld>
            <a:endParaRPr lang="es-ES" dirty="0">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Bagatelle</a:t>
            </a:r>
          </a:p>
        </p:txBody>
      </p:sp>
      <p:sp>
        <p:nvSpPr>
          <p:cNvPr id="1044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FE95BEF-7F33-4F8B-A300-C3E36853D807}" type="slidenum">
              <a:rPr lang="es-ES">
                <a:solidFill>
                  <a:prstClr val="black"/>
                </a:solidFill>
              </a:rPr>
              <a:pPr>
                <a:defRPr/>
              </a:pPr>
              <a:t>30</a:t>
            </a:fld>
            <a:endParaRPr lang="es-ES"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Bagatelle</a:t>
            </a:r>
          </a:p>
        </p:txBody>
      </p:sp>
      <p:sp>
        <p:nvSpPr>
          <p:cNvPr id="1054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476696D-9C35-4CA4-810F-C74019AB793E}" type="slidenum">
              <a:rPr lang="es-ES">
                <a:solidFill>
                  <a:prstClr val="black"/>
                </a:solidFill>
              </a:rPr>
              <a:pPr>
                <a:defRPr/>
              </a:pPr>
              <a:t>31</a:t>
            </a:fld>
            <a:endParaRPr lang="es-ES" dirty="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Bagatelle</a:t>
            </a:r>
          </a:p>
        </p:txBody>
      </p:sp>
      <p:sp>
        <p:nvSpPr>
          <p:cNvPr id="1065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4FF2B09-A2F3-494E-B656-F372FDB15B8F}" type="slidenum">
              <a:rPr lang="es-ES">
                <a:solidFill>
                  <a:prstClr val="black"/>
                </a:solidFill>
              </a:rPr>
              <a:pPr>
                <a:defRPr/>
              </a:pPr>
              <a:t>32</a:t>
            </a:fld>
            <a:endParaRPr lang="es-ES"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17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Bagatelle</a:t>
            </a:r>
          </a:p>
        </p:txBody>
      </p:sp>
      <p:sp>
        <p:nvSpPr>
          <p:cNvPr id="1075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D443658-25E6-44D4-A29E-07D37157EDAE}" type="slidenum">
              <a:rPr lang="es-ES">
                <a:solidFill>
                  <a:prstClr val="black"/>
                </a:solidFill>
              </a:rPr>
              <a:pPr>
                <a:defRPr/>
              </a:pPr>
              <a:t>33</a:t>
            </a:fld>
            <a:endParaRPr lang="es-ES" dirty="0">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Bagatelle</a:t>
            </a:r>
          </a:p>
        </p:txBody>
      </p:sp>
      <p:sp>
        <p:nvSpPr>
          <p:cNvPr id="1085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6A9CA34-0F62-4ACC-AC27-8552E5E07E47}" type="slidenum">
              <a:rPr lang="es-ES">
                <a:solidFill>
                  <a:prstClr val="black"/>
                </a:solidFill>
              </a:rPr>
              <a:pPr>
                <a:defRPr/>
              </a:pPr>
              <a:t>34</a:t>
            </a:fld>
            <a:endParaRPr lang="es-ES"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Bagatelle</a:t>
            </a:r>
          </a:p>
        </p:txBody>
      </p:sp>
      <p:sp>
        <p:nvSpPr>
          <p:cNvPr id="1095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6F82CBB-89B9-4001-8FE5-15C25C028080}" type="slidenum">
              <a:rPr lang="es-ES">
                <a:solidFill>
                  <a:prstClr val="black"/>
                </a:solidFill>
              </a:rPr>
              <a:pPr>
                <a:defRPr/>
              </a:pPr>
              <a:t>35</a:t>
            </a:fld>
            <a:endParaRPr lang="es-ES" dirty="0">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Bagatelle</a:t>
            </a:r>
          </a:p>
        </p:txBody>
      </p:sp>
      <p:sp>
        <p:nvSpPr>
          <p:cNvPr id="1105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ED1308E-B057-4785-8770-97C354EF7CD0}" type="slidenum">
              <a:rPr lang="es-ES">
                <a:solidFill>
                  <a:prstClr val="black"/>
                </a:solidFill>
              </a:rPr>
              <a:pPr>
                <a:defRPr/>
              </a:pPr>
              <a:t>36</a:t>
            </a:fld>
            <a:endParaRPr lang="es-ES" dirty="0">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Bagatelle</a:t>
            </a:r>
          </a:p>
        </p:txBody>
      </p:sp>
      <p:sp>
        <p:nvSpPr>
          <p:cNvPr id="1116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39E76A4-60BA-447B-9C8D-38D60BD65AEF}" type="slidenum">
              <a:rPr lang="es-ES">
                <a:solidFill>
                  <a:prstClr val="black"/>
                </a:solidFill>
              </a:rPr>
              <a:pPr>
                <a:defRPr/>
              </a:pPr>
              <a:t>37</a:t>
            </a:fld>
            <a:endParaRPr lang="es-ES" dirty="0">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Bagatelle</a:t>
            </a:r>
          </a:p>
        </p:txBody>
      </p:sp>
      <p:sp>
        <p:nvSpPr>
          <p:cNvPr id="1126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0E23EFB-2CD9-4F97-8775-BEF0A2926664}" type="slidenum">
              <a:rPr lang="es-ES">
                <a:solidFill>
                  <a:prstClr val="black"/>
                </a:solidFill>
              </a:rPr>
              <a:pPr>
                <a:defRPr/>
              </a:pPr>
              <a:t>38</a:t>
            </a:fld>
            <a:endParaRPr lang="es-ES" dirty="0">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Bagatelle</a:t>
            </a:r>
          </a:p>
        </p:txBody>
      </p:sp>
      <p:sp>
        <p:nvSpPr>
          <p:cNvPr id="1136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E097CBA-3E8E-451C-B032-F22F957A00A7}" type="slidenum">
              <a:rPr lang="es-ES">
                <a:solidFill>
                  <a:prstClr val="black"/>
                </a:solidFill>
              </a:rPr>
              <a:pPr>
                <a:defRPr/>
              </a:pPr>
              <a:t>39</a:t>
            </a:fld>
            <a:endParaRPr lang="es-ES" dirty="0">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Bagatelle</a:t>
            </a:r>
          </a:p>
        </p:txBody>
      </p:sp>
      <p:sp>
        <p:nvSpPr>
          <p:cNvPr id="1146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B84EAC3-2823-4B08-A996-D755FC5FC304}" type="slidenum">
              <a:rPr lang="es-ES">
                <a:solidFill>
                  <a:prstClr val="black"/>
                </a:solidFill>
              </a:rPr>
              <a:pPr>
                <a:defRPr/>
              </a:pPr>
              <a:t>40</a:t>
            </a:fld>
            <a:endParaRPr lang="es-ES" dirty="0">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Bagatelle</a:t>
            </a:r>
          </a:p>
        </p:txBody>
      </p:sp>
      <p:sp>
        <p:nvSpPr>
          <p:cNvPr id="1157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22F71CB-88F2-4039-A958-C6AC5C5A0B94}" type="slidenum">
              <a:rPr lang="es-ES">
                <a:solidFill>
                  <a:prstClr val="black"/>
                </a:solidFill>
              </a:rPr>
              <a:pPr>
                <a:defRPr/>
              </a:pPr>
              <a:t>41</a:t>
            </a:fld>
            <a:endParaRPr lang="es-ES" dirty="0">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Bagatelle</a:t>
            </a:r>
          </a:p>
        </p:txBody>
      </p:sp>
      <p:sp>
        <p:nvSpPr>
          <p:cNvPr id="1167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5747020-CD07-4F9B-9CED-0912A1434186}" type="slidenum">
              <a:rPr lang="es-ES">
                <a:solidFill>
                  <a:prstClr val="black"/>
                </a:solidFill>
              </a:rPr>
              <a:pPr>
                <a:defRPr/>
              </a:pPr>
              <a:t>42</a:t>
            </a:fld>
            <a:endParaRPr lang="es-ES" dirty="0">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Bagatelle</a:t>
            </a:r>
          </a:p>
        </p:txBody>
      </p:sp>
      <p:sp>
        <p:nvSpPr>
          <p:cNvPr id="1177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CF45293-34DA-4B6A-B302-4F4C685C687D}" type="slidenum">
              <a:rPr lang="es-ES">
                <a:solidFill>
                  <a:prstClr val="black"/>
                </a:solidFill>
              </a:rPr>
              <a:pPr>
                <a:defRPr/>
              </a:pPr>
              <a:t>43</a:t>
            </a:fld>
            <a:endParaRPr lang="es-ES" dirty="0">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Bagatelle</a:t>
            </a:r>
          </a:p>
        </p:txBody>
      </p:sp>
      <p:sp>
        <p:nvSpPr>
          <p:cNvPr id="1187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C4B5C6E-0C9B-4CFF-8AD0-9389859A1FCA}" type="slidenum">
              <a:rPr lang="es-ES">
                <a:solidFill>
                  <a:prstClr val="black"/>
                </a:solidFill>
              </a:rPr>
              <a:pPr>
                <a:defRPr/>
              </a:pPr>
              <a:t>44</a:t>
            </a:fld>
            <a:endParaRPr lang="es-ES" dirty="0">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Bagatelle</a:t>
            </a:r>
          </a:p>
        </p:txBody>
      </p:sp>
      <p:sp>
        <p:nvSpPr>
          <p:cNvPr id="1198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33B6258-836E-4071-B98C-5CD507CE6459}" type="slidenum">
              <a:rPr lang="es-ES">
                <a:solidFill>
                  <a:prstClr val="black"/>
                </a:solidFill>
              </a:rPr>
              <a:pPr>
                <a:defRPr/>
              </a:pPr>
              <a:t>45</a:t>
            </a:fld>
            <a:endParaRPr lang="es-ES" dirty="0">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Bagatelle</a:t>
            </a:r>
          </a:p>
        </p:txBody>
      </p:sp>
      <p:sp>
        <p:nvSpPr>
          <p:cNvPr id="1208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11B757A-04A9-468A-A433-751FA052387D}" type="slidenum">
              <a:rPr lang="es-ES">
                <a:solidFill>
                  <a:prstClr val="black"/>
                </a:solidFill>
              </a:rPr>
              <a:pPr>
                <a:defRPr/>
              </a:pPr>
              <a:t>46</a:t>
            </a:fld>
            <a:endParaRPr lang="es-ES" dirty="0">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Bagatelle</a:t>
            </a:r>
          </a:p>
        </p:txBody>
      </p:sp>
      <p:sp>
        <p:nvSpPr>
          <p:cNvPr id="1218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59A3C2A-A421-4752-9926-F43CF16A34F5}" type="slidenum">
              <a:rPr lang="es-ES">
                <a:solidFill>
                  <a:prstClr val="black"/>
                </a:solidFill>
              </a:rPr>
              <a:pPr>
                <a:defRPr/>
              </a:pPr>
              <a:t>47</a:t>
            </a:fld>
            <a:endParaRPr lang="es-ES" dirty="0">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Bagatelle</a:t>
            </a:r>
          </a:p>
        </p:txBody>
      </p:sp>
      <p:sp>
        <p:nvSpPr>
          <p:cNvPr id="1228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4D7F320-452D-4D5D-9E36-E6A07C5753F3}" type="slidenum">
              <a:rPr lang="es-ES">
                <a:solidFill>
                  <a:prstClr val="black"/>
                </a:solidFill>
              </a:rPr>
              <a:pPr>
                <a:defRPr/>
              </a:pPr>
              <a:t>48</a:t>
            </a:fld>
            <a:endParaRPr lang="es-ES" dirty="0">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Bagatelle</a:t>
            </a:r>
          </a:p>
        </p:txBody>
      </p:sp>
      <p:sp>
        <p:nvSpPr>
          <p:cNvPr id="1239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60C8830-B3CA-452B-8EC8-5543A63E5DFE}" type="slidenum">
              <a:rPr lang="es-ES">
                <a:solidFill>
                  <a:prstClr val="black"/>
                </a:solidFill>
              </a:rPr>
              <a:pPr>
                <a:defRPr/>
              </a:pPr>
              <a:t>49</a:t>
            </a:fld>
            <a:endParaRPr lang="es-ES" dirty="0">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Bagatelle</a:t>
            </a:r>
          </a:p>
        </p:txBody>
      </p:sp>
      <p:sp>
        <p:nvSpPr>
          <p:cNvPr id="1249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854D13B-3271-4981-B425-8CAF699BF168}" type="slidenum">
              <a:rPr lang="es-ES">
                <a:solidFill>
                  <a:prstClr val="black"/>
                </a:solidFill>
              </a:rPr>
              <a:pPr>
                <a:defRPr/>
              </a:pPr>
              <a:t>50</a:t>
            </a:fld>
            <a:endParaRPr lang="es-ES" dirty="0">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Bagatelle</a:t>
            </a:r>
          </a:p>
        </p:txBody>
      </p:sp>
      <p:sp>
        <p:nvSpPr>
          <p:cNvPr id="1259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F12D6D9-82C7-474A-8609-16EB49332EC5}" type="slidenum">
              <a:rPr lang="es-ES">
                <a:solidFill>
                  <a:prstClr val="black"/>
                </a:solidFill>
              </a:rPr>
              <a:pPr>
                <a:defRPr/>
              </a:pPr>
              <a:t>51</a:t>
            </a:fld>
            <a:endParaRPr lang="es-ES" dirty="0">
              <a:solidFill>
                <a:prstClr val="black"/>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Bagatelle</a:t>
            </a:r>
          </a:p>
        </p:txBody>
      </p:sp>
      <p:sp>
        <p:nvSpPr>
          <p:cNvPr id="1269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BCCAAE9-B10C-4E12-9F23-FABD2C8531CB}" type="slidenum">
              <a:rPr lang="es-ES">
                <a:solidFill>
                  <a:prstClr val="black"/>
                </a:solidFill>
              </a:rPr>
              <a:pPr>
                <a:defRPr/>
              </a:pPr>
              <a:t>52</a:t>
            </a:fld>
            <a:endParaRPr lang="es-ES" dirty="0">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Bagatelle</a:t>
            </a:r>
          </a:p>
        </p:txBody>
      </p:sp>
      <p:sp>
        <p:nvSpPr>
          <p:cNvPr id="1280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97EB484-0619-4354-895E-2BE5C608B02A}" type="slidenum">
              <a:rPr lang="es-ES">
                <a:solidFill>
                  <a:prstClr val="black"/>
                </a:solidFill>
              </a:rPr>
              <a:pPr>
                <a:defRPr/>
              </a:pPr>
              <a:t>53</a:t>
            </a:fld>
            <a:endParaRPr lang="es-ES" dirty="0">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Bagatelle</a:t>
            </a:r>
          </a:p>
        </p:txBody>
      </p:sp>
      <p:sp>
        <p:nvSpPr>
          <p:cNvPr id="1290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06F82F5-DB9F-435A-A357-AEC5AAEC6723}" type="slidenum">
              <a:rPr lang="es-ES">
                <a:solidFill>
                  <a:prstClr val="black"/>
                </a:solidFill>
              </a:rPr>
              <a:pPr>
                <a:defRPr/>
              </a:pPr>
              <a:t>54</a:t>
            </a:fld>
            <a:endParaRPr lang="es-ES" dirty="0">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Bagatelle</a:t>
            </a:r>
          </a:p>
        </p:txBody>
      </p:sp>
      <p:sp>
        <p:nvSpPr>
          <p:cNvPr id="1300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D400B81-1615-4483-9049-1333BDC07C8D}" type="slidenum">
              <a:rPr lang="es-ES">
                <a:solidFill>
                  <a:prstClr val="black"/>
                </a:solidFill>
              </a:rPr>
              <a:pPr>
                <a:defRPr/>
              </a:pPr>
              <a:t>55</a:t>
            </a:fld>
            <a:endParaRPr lang="es-ES" dirty="0">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Bagatelle</a:t>
            </a:r>
          </a:p>
        </p:txBody>
      </p:sp>
      <p:sp>
        <p:nvSpPr>
          <p:cNvPr id="1310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9C33C7E-3626-44DC-A958-FAF58D684D75}" type="slidenum">
              <a:rPr lang="es-ES">
                <a:solidFill>
                  <a:prstClr val="black"/>
                </a:solidFill>
              </a:rPr>
              <a:pPr>
                <a:defRPr/>
              </a:pPr>
              <a:t>56</a:t>
            </a:fld>
            <a:endParaRPr lang="es-ES" dirty="0">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Bagatelle</a:t>
            </a:r>
          </a:p>
        </p:txBody>
      </p:sp>
      <p:sp>
        <p:nvSpPr>
          <p:cNvPr id="1321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2379702-580A-4652-A47D-2F3D8701FD85}" type="slidenum">
              <a:rPr lang="es-ES">
                <a:solidFill>
                  <a:prstClr val="black"/>
                </a:solidFill>
              </a:rPr>
              <a:pPr>
                <a:defRPr/>
              </a:pPr>
              <a:t>57</a:t>
            </a:fld>
            <a:endParaRPr lang="es-ES" dirty="0">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Bagatelle</a:t>
            </a:r>
          </a:p>
        </p:txBody>
      </p:sp>
      <p:sp>
        <p:nvSpPr>
          <p:cNvPr id="1331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C7BE052-4F58-4B3B-A6E9-C6B4D60747E8}" type="slidenum">
              <a:rPr lang="es-ES">
                <a:solidFill>
                  <a:prstClr val="black"/>
                </a:solidFill>
              </a:rPr>
              <a:pPr>
                <a:defRPr/>
              </a:pPr>
              <a:t>58</a:t>
            </a:fld>
            <a:endParaRPr lang="es-ES" dirty="0">
              <a:solidFill>
                <a:prstClr val="black"/>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Bagatelle</a:t>
            </a:r>
          </a:p>
        </p:txBody>
      </p:sp>
      <p:sp>
        <p:nvSpPr>
          <p:cNvPr id="1341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660926F-FC6E-411F-B560-9E8B184269D6}" type="slidenum">
              <a:rPr lang="es-ES">
                <a:solidFill>
                  <a:prstClr val="black"/>
                </a:solidFill>
              </a:rPr>
              <a:pPr>
                <a:defRPr/>
              </a:pPr>
              <a:t>59</a:t>
            </a:fld>
            <a:endParaRPr lang="es-ES" dirty="0">
              <a:solidFill>
                <a:prstClr val="black"/>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Bagatelle</a:t>
            </a:r>
          </a:p>
        </p:txBody>
      </p:sp>
      <p:sp>
        <p:nvSpPr>
          <p:cNvPr id="1351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6598AF5-DF9D-47FC-A99C-EC1165900831}" type="slidenum">
              <a:rPr lang="es-ES">
                <a:solidFill>
                  <a:prstClr val="black"/>
                </a:solidFill>
              </a:rPr>
              <a:pPr>
                <a:defRPr/>
              </a:pPr>
              <a:t>60</a:t>
            </a:fld>
            <a:endParaRPr lang="es-ES" dirty="0">
              <a:solidFill>
                <a:prstClr val="black"/>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Bagatelle</a:t>
            </a:r>
          </a:p>
        </p:txBody>
      </p:sp>
      <p:sp>
        <p:nvSpPr>
          <p:cNvPr id="1361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094A997-F343-4013-A64C-57BF91739A9F}" type="slidenum">
              <a:rPr lang="es-ES">
                <a:solidFill>
                  <a:prstClr val="black"/>
                </a:solidFill>
              </a:rPr>
              <a:pPr>
                <a:defRPr/>
              </a:pPr>
              <a:t>61</a:t>
            </a:fld>
            <a:endParaRPr lang="es-ES" dirty="0">
              <a:solidFill>
                <a:prstClr val="black"/>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Bagatelle</a:t>
            </a:r>
          </a:p>
        </p:txBody>
      </p:sp>
      <p:sp>
        <p:nvSpPr>
          <p:cNvPr id="1372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02E5606-3089-4E8E-AD1E-2A4170DACADA}" type="slidenum">
              <a:rPr lang="es-ES">
                <a:solidFill>
                  <a:prstClr val="black"/>
                </a:solidFill>
              </a:rPr>
              <a:pPr>
                <a:defRPr/>
              </a:pPr>
              <a:t>62</a:t>
            </a:fld>
            <a:endParaRPr lang="es-ES" dirty="0">
              <a:solidFill>
                <a:prstClr val="black"/>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Bagatelle</a:t>
            </a:r>
          </a:p>
        </p:txBody>
      </p:sp>
      <p:sp>
        <p:nvSpPr>
          <p:cNvPr id="1382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8CB51B6-B69E-4BC4-AC0E-E113DD490A48}" type="slidenum">
              <a:rPr lang="es-ES">
                <a:solidFill>
                  <a:prstClr val="black"/>
                </a:solidFill>
              </a:rPr>
              <a:pPr>
                <a:defRPr/>
              </a:pPr>
              <a:t>63</a:t>
            </a:fld>
            <a:endParaRPr lang="es-ES" dirty="0">
              <a:solidFill>
                <a:prstClr val="black"/>
              </a:solidFil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Bagatelle</a:t>
            </a:r>
          </a:p>
        </p:txBody>
      </p:sp>
      <p:sp>
        <p:nvSpPr>
          <p:cNvPr id="1392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604D5A7-F01E-4EB7-886A-C965A4C7C60C}" type="slidenum">
              <a:rPr lang="es-ES">
                <a:solidFill>
                  <a:prstClr val="black"/>
                </a:solidFill>
              </a:rPr>
              <a:pPr>
                <a:defRPr/>
              </a:pPr>
              <a:t>64</a:t>
            </a:fld>
            <a:endParaRPr lang="es-ES" dirty="0">
              <a:solidFill>
                <a:prstClr val="black"/>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Bagatelle</a:t>
            </a:r>
          </a:p>
        </p:txBody>
      </p:sp>
      <p:sp>
        <p:nvSpPr>
          <p:cNvPr id="1402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20267DB-1A0B-4720-B9C1-4B14ADEF2992}" type="slidenum">
              <a:rPr lang="es-ES">
                <a:solidFill>
                  <a:prstClr val="black"/>
                </a:solidFill>
              </a:rPr>
              <a:pPr>
                <a:defRPr/>
              </a:pPr>
              <a:t>65</a:t>
            </a:fld>
            <a:endParaRPr lang="es-ES" dirty="0">
              <a:solidFill>
                <a:prstClr val="black"/>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Bagatelle</a:t>
            </a:r>
          </a:p>
        </p:txBody>
      </p:sp>
      <p:sp>
        <p:nvSpPr>
          <p:cNvPr id="1413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3881532-8289-44BA-95F2-1CD5ED76973A}" type="slidenum">
              <a:rPr lang="es-ES">
                <a:solidFill>
                  <a:prstClr val="black"/>
                </a:solidFill>
              </a:rPr>
              <a:pPr>
                <a:defRPr/>
              </a:pPr>
              <a:t>66</a:t>
            </a:fld>
            <a:endParaRPr lang="es-ES" dirty="0">
              <a:solidFill>
                <a:prstClr val="black"/>
              </a:solidFil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66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Bagatelle</a:t>
            </a:r>
          </a:p>
        </p:txBody>
      </p:sp>
      <p:sp>
        <p:nvSpPr>
          <p:cNvPr id="1423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78BE8DD-7E30-4616-8871-295943BB39A6}" type="slidenum">
              <a:rPr lang="es-ES">
                <a:solidFill>
                  <a:prstClr val="black"/>
                </a:solidFill>
              </a:rPr>
              <a:pPr>
                <a:defRPr/>
              </a:pPr>
              <a:t>67</a:t>
            </a:fld>
            <a:endParaRPr lang="es-ES" dirty="0">
              <a:solidFill>
                <a:prstClr val="black"/>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Bagatelle</a:t>
            </a:r>
          </a:p>
        </p:txBody>
      </p:sp>
      <p:sp>
        <p:nvSpPr>
          <p:cNvPr id="1433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98ED12B-2799-4F28-A89D-DF377C4A664C}" type="slidenum">
              <a:rPr lang="es-ES">
                <a:solidFill>
                  <a:prstClr val="black"/>
                </a:solidFill>
              </a:rPr>
              <a:pPr>
                <a:defRPr/>
              </a:pPr>
              <a:t>68</a:t>
            </a:fld>
            <a:endParaRPr lang="es-ES" dirty="0">
              <a:solidFill>
                <a:prstClr val="black"/>
              </a:solidFil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Bagatelle</a:t>
            </a:r>
          </a:p>
        </p:txBody>
      </p:sp>
      <p:sp>
        <p:nvSpPr>
          <p:cNvPr id="1443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CA9CA24-AF9C-47AB-8537-F845414A3377}" type="slidenum">
              <a:rPr lang="es-ES">
                <a:solidFill>
                  <a:prstClr val="black"/>
                </a:solidFill>
              </a:rPr>
              <a:pPr>
                <a:defRPr/>
              </a:pPr>
              <a:t>69</a:t>
            </a:fld>
            <a:endParaRPr lang="es-ES" dirty="0">
              <a:solidFill>
                <a:prstClr val="black"/>
              </a:solidFil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96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Bagatelle</a:t>
            </a:r>
          </a:p>
        </p:txBody>
      </p:sp>
      <p:sp>
        <p:nvSpPr>
          <p:cNvPr id="1454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DCAC81F-17F5-4CDF-8E20-A1E6BFE9D7F9}" type="slidenum">
              <a:rPr lang="es-ES">
                <a:solidFill>
                  <a:prstClr val="black"/>
                </a:solidFill>
              </a:rPr>
              <a:pPr>
                <a:defRPr/>
              </a:pPr>
              <a:t>70</a:t>
            </a:fld>
            <a:endParaRPr lang="es-ES" dirty="0">
              <a:solidFill>
                <a:prstClr val="black"/>
              </a:solidFil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Bagatelle</a:t>
            </a:r>
          </a:p>
        </p:txBody>
      </p:sp>
      <p:sp>
        <p:nvSpPr>
          <p:cNvPr id="1464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17C5123-DCD5-426F-923D-85662612A45C}" type="slidenum">
              <a:rPr lang="es-ES">
                <a:solidFill>
                  <a:prstClr val="black"/>
                </a:solidFill>
              </a:rPr>
              <a:pPr>
                <a:defRPr/>
              </a:pPr>
              <a:t>71</a:t>
            </a:fld>
            <a:endParaRPr lang="es-ES" dirty="0">
              <a:solidFill>
                <a:prstClr val="black"/>
              </a:solidFil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Bagatelle</a:t>
            </a:r>
          </a:p>
        </p:txBody>
      </p:sp>
      <p:sp>
        <p:nvSpPr>
          <p:cNvPr id="1474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E7A84F5-44B3-4AA2-9059-B68F0B822043}" type="slidenum">
              <a:rPr lang="es-ES">
                <a:solidFill>
                  <a:prstClr val="black"/>
                </a:solidFill>
              </a:rPr>
              <a:pPr>
                <a:defRPr/>
              </a:pPr>
              <a:t>72</a:t>
            </a:fld>
            <a:endParaRPr lang="es-ES" dirty="0">
              <a:solidFill>
                <a:prstClr val="black"/>
              </a:solidFil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d´Eugene Napoleon</a:t>
            </a:r>
          </a:p>
        </p:txBody>
      </p:sp>
      <p:sp>
        <p:nvSpPr>
          <p:cNvPr id="4" name="3 Marcador de número de diapositiva"/>
          <p:cNvSpPr>
            <a:spLocks noGrp="1"/>
          </p:cNvSpPr>
          <p:nvPr>
            <p:ph type="sldNum" sz="quarter" idx="5"/>
          </p:nvPr>
        </p:nvSpPr>
        <p:spPr/>
        <p:txBody>
          <a:bodyPr/>
          <a:lstStyle/>
          <a:p>
            <a:pPr>
              <a:defRPr/>
            </a:pPr>
            <a:fld id="{5E31CF07-63C3-4E1E-818B-41354AD6B9D7}" type="slidenum">
              <a:rPr lang="es-ES">
                <a:solidFill>
                  <a:prstClr val="black"/>
                </a:solidFill>
              </a:rPr>
              <a:pPr>
                <a:defRPr/>
              </a:pPr>
              <a:t>74</a:t>
            </a:fld>
            <a:endParaRPr lang="es-ES" dirty="0">
              <a:solidFill>
                <a:prstClr val="black"/>
              </a:solidFil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Eugene Napoleon</a:t>
            </a:r>
          </a:p>
        </p:txBody>
      </p:sp>
      <p:sp>
        <p:nvSpPr>
          <p:cNvPr id="4" name="3 Marcador de número de diapositiva"/>
          <p:cNvSpPr>
            <a:spLocks noGrp="1"/>
          </p:cNvSpPr>
          <p:nvPr>
            <p:ph type="sldNum" sz="quarter" idx="5"/>
          </p:nvPr>
        </p:nvSpPr>
        <p:spPr/>
        <p:txBody>
          <a:bodyPr/>
          <a:lstStyle/>
          <a:p>
            <a:pPr>
              <a:defRPr/>
            </a:pPr>
            <a:fld id="{7586F68C-7152-45A1-8768-91102ED56D89}" type="slidenum">
              <a:rPr lang="es-ES">
                <a:solidFill>
                  <a:prstClr val="black"/>
                </a:solidFill>
              </a:rPr>
              <a:pPr>
                <a:defRPr/>
              </a:pPr>
              <a:t>75</a:t>
            </a:fld>
            <a:endParaRPr lang="es-ES" dirty="0">
              <a:solidFill>
                <a:prstClr val="black"/>
              </a:solidFil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Reuilly</a:t>
            </a:r>
          </a:p>
        </p:txBody>
      </p:sp>
      <p:sp>
        <p:nvSpPr>
          <p:cNvPr id="4" name="3 Marcador de número de diapositiva"/>
          <p:cNvSpPr>
            <a:spLocks noGrp="1"/>
          </p:cNvSpPr>
          <p:nvPr>
            <p:ph type="sldNum" sz="quarter" idx="5"/>
          </p:nvPr>
        </p:nvSpPr>
        <p:spPr/>
        <p:txBody>
          <a:bodyPr/>
          <a:lstStyle/>
          <a:p>
            <a:pPr>
              <a:defRPr/>
            </a:pPr>
            <a:fld id="{7B886A6D-2C9C-4893-9564-E0D1389E6124}" type="slidenum">
              <a:rPr lang="es-ES">
                <a:solidFill>
                  <a:prstClr val="black"/>
                </a:solidFill>
              </a:rPr>
              <a:pPr>
                <a:defRPr/>
              </a:pPr>
              <a:t>78</a:t>
            </a:fld>
            <a:endParaRPr lang="es-ES" dirty="0">
              <a:solidFill>
                <a:prstClr val="black"/>
              </a:solidFil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de las Madres y Abuelas de la Plaza de Mayo</a:t>
            </a:r>
          </a:p>
        </p:txBody>
      </p:sp>
      <p:sp>
        <p:nvSpPr>
          <p:cNvPr id="4" name="3 Marcador de número de diapositiva"/>
          <p:cNvSpPr>
            <a:spLocks noGrp="1"/>
          </p:cNvSpPr>
          <p:nvPr>
            <p:ph type="sldNum" sz="quarter" idx="5"/>
          </p:nvPr>
        </p:nvSpPr>
        <p:spPr/>
        <p:txBody>
          <a:bodyPr/>
          <a:lstStyle/>
          <a:p>
            <a:pPr>
              <a:defRPr/>
            </a:pPr>
            <a:fld id="{1C536511-C649-49BD-A836-A5A8DDD955DA}" type="slidenum">
              <a:rPr lang="es-ES">
                <a:solidFill>
                  <a:prstClr val="black"/>
                </a:solidFill>
              </a:rPr>
              <a:pPr>
                <a:defRPr/>
              </a:pPr>
              <a:t>79</a:t>
            </a:fld>
            <a:endParaRPr lang="es-ES" dirty="0">
              <a:solidFill>
                <a:prstClr val="black"/>
              </a:solidFil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68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Debergue</a:t>
            </a:r>
          </a:p>
        </p:txBody>
      </p:sp>
      <p:sp>
        <p:nvSpPr>
          <p:cNvPr id="4" name="3 Marcador de número de diapositiva"/>
          <p:cNvSpPr>
            <a:spLocks noGrp="1"/>
          </p:cNvSpPr>
          <p:nvPr>
            <p:ph type="sldNum" sz="quarter" idx="5"/>
          </p:nvPr>
        </p:nvSpPr>
        <p:spPr/>
        <p:txBody>
          <a:bodyPr/>
          <a:lstStyle/>
          <a:p>
            <a:pPr>
              <a:defRPr/>
            </a:pPr>
            <a:fld id="{5F321D4E-ADD6-4F84-BE7C-681C0A9B92B2}" type="slidenum">
              <a:rPr lang="es-ES">
                <a:solidFill>
                  <a:prstClr val="black"/>
                </a:solidFill>
              </a:rPr>
              <a:pPr>
                <a:defRPr/>
              </a:pPr>
              <a:t>80</a:t>
            </a:fld>
            <a:endParaRPr lang="es-ES" dirty="0">
              <a:solidFill>
                <a:prstClr val="black"/>
              </a:solidFil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des Arenes de Lutece</a:t>
            </a:r>
          </a:p>
        </p:txBody>
      </p:sp>
      <p:sp>
        <p:nvSpPr>
          <p:cNvPr id="4" name="3 Marcador de número de diapositiva"/>
          <p:cNvSpPr>
            <a:spLocks noGrp="1"/>
          </p:cNvSpPr>
          <p:nvPr>
            <p:ph type="sldNum" sz="quarter" idx="5"/>
          </p:nvPr>
        </p:nvSpPr>
        <p:spPr/>
        <p:txBody>
          <a:bodyPr/>
          <a:lstStyle/>
          <a:p>
            <a:pPr>
              <a:defRPr/>
            </a:pPr>
            <a:fld id="{7E795E73-7EB5-4E7F-B680-98B9E65F2BA5}" type="slidenum">
              <a:rPr lang="es-ES">
                <a:solidFill>
                  <a:prstClr val="black"/>
                </a:solidFill>
              </a:rPr>
              <a:pPr>
                <a:defRPr/>
              </a:pPr>
              <a:t>81</a:t>
            </a:fld>
            <a:endParaRPr lang="es-ES" dirty="0">
              <a:solidFill>
                <a:prstClr val="black"/>
              </a:solidFil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8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des Grands Explorateurs</a:t>
            </a:r>
          </a:p>
        </p:txBody>
      </p:sp>
      <p:sp>
        <p:nvSpPr>
          <p:cNvPr id="4" name="3 Marcador de número de diapositiva"/>
          <p:cNvSpPr>
            <a:spLocks noGrp="1"/>
          </p:cNvSpPr>
          <p:nvPr>
            <p:ph type="sldNum" sz="quarter" idx="5"/>
          </p:nvPr>
        </p:nvSpPr>
        <p:spPr/>
        <p:txBody>
          <a:bodyPr/>
          <a:lstStyle/>
          <a:p>
            <a:pPr>
              <a:defRPr/>
            </a:pPr>
            <a:fld id="{F76E33D6-66F9-4BF6-AA9E-E7FBD05FF6F8}" type="slidenum">
              <a:rPr lang="es-ES">
                <a:solidFill>
                  <a:prstClr val="black"/>
                </a:solidFill>
              </a:rPr>
              <a:pPr>
                <a:defRPr/>
              </a:pPr>
              <a:t>82</a:t>
            </a:fld>
            <a:endParaRPr lang="es-ES" dirty="0">
              <a:solidFill>
                <a:prstClr val="black"/>
              </a:solidFil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du Molin de la Pointe</a:t>
            </a:r>
          </a:p>
        </p:txBody>
      </p:sp>
      <p:sp>
        <p:nvSpPr>
          <p:cNvPr id="4" name="3 Marcador de número de diapositiva"/>
          <p:cNvSpPr>
            <a:spLocks noGrp="1"/>
          </p:cNvSpPr>
          <p:nvPr>
            <p:ph type="sldNum" sz="quarter" idx="5"/>
          </p:nvPr>
        </p:nvSpPr>
        <p:spPr/>
        <p:txBody>
          <a:bodyPr/>
          <a:lstStyle/>
          <a:p>
            <a:pPr>
              <a:defRPr/>
            </a:pPr>
            <a:fld id="{451F624A-B8FE-40E4-911B-CD13E7087C7D}" type="slidenum">
              <a:rPr lang="es-ES">
                <a:solidFill>
                  <a:prstClr val="black"/>
                </a:solidFill>
              </a:rPr>
              <a:pPr>
                <a:defRPr/>
              </a:pPr>
              <a:t>83</a:t>
            </a:fld>
            <a:endParaRPr lang="es-ES" dirty="0">
              <a:solidFill>
                <a:prstClr val="black"/>
              </a:solidFil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09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du Port de l´Arsenal</a:t>
            </a:r>
          </a:p>
        </p:txBody>
      </p:sp>
      <p:sp>
        <p:nvSpPr>
          <p:cNvPr id="4" name="3 Marcador de número de diapositiva"/>
          <p:cNvSpPr>
            <a:spLocks noGrp="1"/>
          </p:cNvSpPr>
          <p:nvPr>
            <p:ph type="sldNum" sz="quarter" idx="5"/>
          </p:nvPr>
        </p:nvSpPr>
        <p:spPr/>
        <p:txBody>
          <a:bodyPr/>
          <a:lstStyle/>
          <a:p>
            <a:pPr>
              <a:defRPr/>
            </a:pPr>
            <a:fld id="{1A09B165-B883-4B73-A9BB-A22B12F7B58A}" type="slidenum">
              <a:rPr lang="es-ES">
                <a:solidFill>
                  <a:prstClr val="black"/>
                </a:solidFill>
              </a:rPr>
              <a:pPr>
                <a:defRPr/>
              </a:pPr>
              <a:t>84</a:t>
            </a:fld>
            <a:endParaRPr lang="es-ES" dirty="0">
              <a:solidFill>
                <a:prstClr val="black"/>
              </a:solidFil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19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Regard de la Lanterne</a:t>
            </a:r>
          </a:p>
        </p:txBody>
      </p:sp>
      <p:sp>
        <p:nvSpPr>
          <p:cNvPr id="4" name="3 Marcador de número de diapositiva"/>
          <p:cNvSpPr>
            <a:spLocks noGrp="1"/>
          </p:cNvSpPr>
          <p:nvPr>
            <p:ph type="sldNum" sz="quarter" idx="5"/>
          </p:nvPr>
        </p:nvSpPr>
        <p:spPr/>
        <p:txBody>
          <a:bodyPr/>
          <a:lstStyle/>
          <a:p>
            <a:pPr>
              <a:defRPr/>
            </a:pPr>
            <a:fld id="{344E70BF-DC9D-492B-AB98-F2BD2F36198B}" type="slidenum">
              <a:rPr lang="es-ES">
                <a:solidFill>
                  <a:prstClr val="black"/>
                </a:solidFill>
              </a:rPr>
              <a:pPr>
                <a:defRPr/>
              </a:pPr>
              <a:t>85</a:t>
            </a:fld>
            <a:endParaRPr lang="es-ES" dirty="0">
              <a:solidFill>
                <a:prstClr val="black"/>
              </a:solidFill>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29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James Joyce</a:t>
            </a:r>
          </a:p>
        </p:txBody>
      </p:sp>
      <p:sp>
        <p:nvSpPr>
          <p:cNvPr id="4" name="3 Marcador de número de diapositiva"/>
          <p:cNvSpPr>
            <a:spLocks noGrp="1"/>
          </p:cNvSpPr>
          <p:nvPr>
            <p:ph type="sldNum" sz="quarter" idx="5"/>
          </p:nvPr>
        </p:nvSpPr>
        <p:spPr/>
        <p:txBody>
          <a:bodyPr/>
          <a:lstStyle/>
          <a:p>
            <a:pPr>
              <a:defRPr/>
            </a:pPr>
            <a:fld id="{95902C02-7250-4FE7-8C3E-849728EB8C5C}" type="slidenum">
              <a:rPr lang="es-ES">
                <a:solidFill>
                  <a:prstClr val="black"/>
                </a:solidFill>
              </a:rPr>
              <a:pPr>
                <a:defRPr/>
              </a:pPr>
              <a:t>86</a:t>
            </a:fld>
            <a:endParaRPr lang="es-ES" dirty="0">
              <a:solidFill>
                <a:prstClr val="black"/>
              </a:solidFill>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40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James Joyce</a:t>
            </a:r>
          </a:p>
        </p:txBody>
      </p:sp>
      <p:sp>
        <p:nvSpPr>
          <p:cNvPr id="4" name="3 Marcador de número de diapositiva"/>
          <p:cNvSpPr>
            <a:spLocks noGrp="1"/>
          </p:cNvSpPr>
          <p:nvPr>
            <p:ph type="sldNum" sz="quarter" idx="5"/>
          </p:nvPr>
        </p:nvSpPr>
        <p:spPr/>
        <p:txBody>
          <a:bodyPr/>
          <a:lstStyle/>
          <a:p>
            <a:pPr>
              <a:defRPr/>
            </a:pPr>
            <a:fld id="{49E89B6C-08AC-4F88-A467-C491FD32A637}" type="slidenum">
              <a:rPr lang="es-ES">
                <a:solidFill>
                  <a:prstClr val="black"/>
                </a:solidFill>
              </a:rPr>
              <a:pPr>
                <a:defRPr/>
              </a:pPr>
              <a:t>87</a:t>
            </a:fld>
            <a:endParaRPr lang="es-ES" dirty="0">
              <a:solidFill>
                <a:prstClr val="black"/>
              </a:solidFill>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James Joyce</a:t>
            </a:r>
          </a:p>
        </p:txBody>
      </p:sp>
      <p:sp>
        <p:nvSpPr>
          <p:cNvPr id="4" name="3 Marcador de número de diapositiva"/>
          <p:cNvSpPr>
            <a:spLocks noGrp="1"/>
          </p:cNvSpPr>
          <p:nvPr>
            <p:ph type="sldNum" sz="quarter" idx="5"/>
          </p:nvPr>
        </p:nvSpPr>
        <p:spPr/>
        <p:txBody>
          <a:bodyPr/>
          <a:lstStyle/>
          <a:p>
            <a:pPr>
              <a:defRPr/>
            </a:pPr>
            <a:fld id="{1447092A-7569-4011-9196-326346BCA835}" type="slidenum">
              <a:rPr lang="es-ES">
                <a:solidFill>
                  <a:prstClr val="black"/>
                </a:solidFill>
              </a:rPr>
              <a:pPr>
                <a:defRPr/>
              </a:pPr>
              <a:t>88</a:t>
            </a:fld>
            <a:endParaRPr lang="es-ES" dirty="0">
              <a:solidFill>
                <a:prstClr val="black"/>
              </a:solidFill>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60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Jean Claude Nicolas Forestier</a:t>
            </a:r>
          </a:p>
        </p:txBody>
      </p:sp>
      <p:sp>
        <p:nvSpPr>
          <p:cNvPr id="4" name="3 Marcador de número de diapositiva"/>
          <p:cNvSpPr>
            <a:spLocks noGrp="1"/>
          </p:cNvSpPr>
          <p:nvPr>
            <p:ph type="sldNum" sz="quarter" idx="5"/>
          </p:nvPr>
        </p:nvSpPr>
        <p:spPr/>
        <p:txBody>
          <a:bodyPr/>
          <a:lstStyle/>
          <a:p>
            <a:pPr>
              <a:defRPr/>
            </a:pPr>
            <a:fld id="{0B11C1FC-4CCA-4516-ACE8-8E64095EE715}" type="slidenum">
              <a:rPr lang="es-ES">
                <a:solidFill>
                  <a:prstClr val="black"/>
                </a:solidFill>
              </a:rPr>
              <a:pPr>
                <a:defRPr/>
              </a:pPr>
              <a:t>89</a:t>
            </a:fld>
            <a:endParaRPr lang="es-ES" dirty="0">
              <a:solidFill>
                <a:prstClr val="black"/>
              </a:solidFill>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70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Michelet</a:t>
            </a:r>
          </a:p>
        </p:txBody>
      </p:sp>
      <p:sp>
        <p:nvSpPr>
          <p:cNvPr id="4" name="3 Marcador de número de diapositiva"/>
          <p:cNvSpPr>
            <a:spLocks noGrp="1"/>
          </p:cNvSpPr>
          <p:nvPr>
            <p:ph type="sldNum" sz="quarter" idx="5"/>
          </p:nvPr>
        </p:nvSpPr>
        <p:spPr/>
        <p:txBody>
          <a:bodyPr/>
          <a:lstStyle/>
          <a:p>
            <a:pPr>
              <a:defRPr/>
            </a:pPr>
            <a:fld id="{1701DF94-F856-4FA8-B643-4D320044A2EE}" type="slidenum">
              <a:rPr lang="es-ES">
                <a:solidFill>
                  <a:prstClr val="black"/>
                </a:solidFill>
              </a:rPr>
              <a:pPr>
                <a:defRPr/>
              </a:pPr>
              <a:t>90</a:t>
            </a:fld>
            <a:endParaRPr lang="es-ES" dirty="0">
              <a:solidFill>
                <a:prstClr val="black"/>
              </a:solidFill>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81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Naturel de Paris</a:t>
            </a:r>
          </a:p>
        </p:txBody>
      </p:sp>
      <p:sp>
        <p:nvSpPr>
          <p:cNvPr id="4" name="3 Marcador de número de diapositiva"/>
          <p:cNvSpPr>
            <a:spLocks noGrp="1"/>
          </p:cNvSpPr>
          <p:nvPr>
            <p:ph type="sldNum" sz="quarter" idx="5"/>
          </p:nvPr>
        </p:nvSpPr>
        <p:spPr/>
        <p:txBody>
          <a:bodyPr/>
          <a:lstStyle/>
          <a:p>
            <a:pPr>
              <a:defRPr/>
            </a:pPr>
            <a:fld id="{26A3E18D-AD21-49FB-BE9B-A6CEBF411227}" type="slidenum">
              <a:rPr lang="es-ES">
                <a:solidFill>
                  <a:prstClr val="black"/>
                </a:solidFill>
              </a:rPr>
              <a:pPr>
                <a:defRPr/>
              </a:pPr>
              <a:t>91</a:t>
            </a:fld>
            <a:endParaRPr lang="es-ES" dirty="0">
              <a:solidFill>
                <a:prstClr val="black"/>
              </a:solidFill>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91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Jardins de Paul Nizan</a:t>
            </a:r>
          </a:p>
        </p:txBody>
      </p:sp>
      <p:sp>
        <p:nvSpPr>
          <p:cNvPr id="4" name="3 Marcador de número de diapositiva"/>
          <p:cNvSpPr>
            <a:spLocks noGrp="1"/>
          </p:cNvSpPr>
          <p:nvPr>
            <p:ph type="sldNum" sz="quarter" idx="5"/>
          </p:nvPr>
        </p:nvSpPr>
        <p:spPr/>
        <p:txBody>
          <a:bodyPr/>
          <a:lstStyle/>
          <a:p>
            <a:pPr>
              <a:defRPr/>
            </a:pPr>
            <a:fld id="{96ED7EE7-9378-400F-A7B4-0DA96FC5E7A1}" type="slidenum">
              <a:rPr lang="es-ES">
                <a:solidFill>
                  <a:prstClr val="black"/>
                </a:solidFill>
              </a:rPr>
              <a:pPr>
                <a:defRPr/>
              </a:pPr>
              <a:t>92</a:t>
            </a:fld>
            <a:endParaRPr lang="es-ES" dirty="0">
              <a:solidFill>
                <a:prstClr val="black"/>
              </a:solidFill>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01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Jardins Serge Grainsbourg</a:t>
            </a:r>
          </a:p>
        </p:txBody>
      </p:sp>
      <p:sp>
        <p:nvSpPr>
          <p:cNvPr id="4" name="3 Marcador de número de diapositiva"/>
          <p:cNvSpPr>
            <a:spLocks noGrp="1"/>
          </p:cNvSpPr>
          <p:nvPr>
            <p:ph type="sldNum" sz="quarter" idx="5"/>
          </p:nvPr>
        </p:nvSpPr>
        <p:spPr/>
        <p:txBody>
          <a:bodyPr/>
          <a:lstStyle/>
          <a:p>
            <a:pPr>
              <a:defRPr/>
            </a:pPr>
            <a:fld id="{B4F96529-4E33-4E97-97FC-EC98D98EB515}" type="slidenum">
              <a:rPr lang="es-ES">
                <a:solidFill>
                  <a:prstClr val="black"/>
                </a:solidFill>
              </a:rPr>
              <a:pPr>
                <a:defRPr/>
              </a:pPr>
              <a:t>93</a:t>
            </a:fld>
            <a:endParaRPr lang="es-ES" dirty="0">
              <a:solidFill>
                <a:prstClr val="black"/>
              </a:solidFill>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11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Villemin</a:t>
            </a:r>
          </a:p>
        </p:txBody>
      </p:sp>
      <p:sp>
        <p:nvSpPr>
          <p:cNvPr id="4" name="3 Marcador de número de diapositiva"/>
          <p:cNvSpPr>
            <a:spLocks noGrp="1"/>
          </p:cNvSpPr>
          <p:nvPr>
            <p:ph type="sldNum" sz="quarter" idx="5"/>
          </p:nvPr>
        </p:nvSpPr>
        <p:spPr/>
        <p:txBody>
          <a:bodyPr/>
          <a:lstStyle/>
          <a:p>
            <a:pPr>
              <a:defRPr/>
            </a:pPr>
            <a:fld id="{DF32227B-B924-455E-B31B-99DBDD38B207}" type="slidenum">
              <a:rPr lang="es-ES">
                <a:solidFill>
                  <a:prstClr val="black"/>
                </a:solidFill>
              </a:rPr>
              <a:pPr>
                <a:defRPr/>
              </a:pPr>
              <a:t>94</a:t>
            </a:fld>
            <a:endParaRPr lang="es-ES" dirty="0">
              <a:solidFill>
                <a:prstClr val="black"/>
              </a:solidFill>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22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Francs Bourgeois</a:t>
            </a:r>
          </a:p>
        </p:txBody>
      </p:sp>
      <p:sp>
        <p:nvSpPr>
          <p:cNvPr id="4" name="3 Marcador de número de diapositiva"/>
          <p:cNvSpPr>
            <a:spLocks noGrp="1"/>
          </p:cNvSpPr>
          <p:nvPr>
            <p:ph type="sldNum" sz="quarter" idx="5"/>
          </p:nvPr>
        </p:nvSpPr>
        <p:spPr/>
        <p:txBody>
          <a:bodyPr/>
          <a:lstStyle/>
          <a:p>
            <a:pPr>
              <a:defRPr/>
            </a:pPr>
            <a:fld id="{4BEC72E0-D515-4158-A0D9-011B64145919}" type="slidenum">
              <a:rPr lang="es-ES">
                <a:solidFill>
                  <a:prstClr val="black"/>
                </a:solidFill>
              </a:rPr>
              <a:pPr>
                <a:defRPr/>
              </a:pPr>
              <a:t>95</a:t>
            </a:fld>
            <a:endParaRPr lang="es-ES" dirty="0">
              <a:solidFill>
                <a:prstClr val="black"/>
              </a:solidFill>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32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Rucher du Jardins de Luxembourg</a:t>
            </a:r>
          </a:p>
        </p:txBody>
      </p:sp>
      <p:sp>
        <p:nvSpPr>
          <p:cNvPr id="4" name="3 Marcador de número de diapositiva"/>
          <p:cNvSpPr>
            <a:spLocks noGrp="1"/>
          </p:cNvSpPr>
          <p:nvPr>
            <p:ph type="sldNum" sz="quarter" idx="5"/>
          </p:nvPr>
        </p:nvSpPr>
        <p:spPr/>
        <p:txBody>
          <a:bodyPr/>
          <a:lstStyle/>
          <a:p>
            <a:pPr>
              <a:defRPr/>
            </a:pPr>
            <a:fld id="{AA4AE70E-9283-4A32-86AE-581F6DB24A24}" type="slidenum">
              <a:rPr lang="es-ES">
                <a:solidFill>
                  <a:prstClr val="black"/>
                </a:solidFill>
              </a:rPr>
              <a:pPr>
                <a:defRPr/>
              </a:pPr>
              <a:t>96</a:t>
            </a:fld>
            <a:endParaRPr lang="es-ES" dirty="0">
              <a:solidFill>
                <a:prstClr val="black"/>
              </a:solidFill>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42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Jardins de Luxembourg</a:t>
            </a:r>
          </a:p>
        </p:txBody>
      </p:sp>
      <p:sp>
        <p:nvSpPr>
          <p:cNvPr id="4" name="3 Marcador de número de diapositiva"/>
          <p:cNvSpPr>
            <a:spLocks noGrp="1"/>
          </p:cNvSpPr>
          <p:nvPr>
            <p:ph type="sldNum" sz="quarter" idx="5"/>
          </p:nvPr>
        </p:nvSpPr>
        <p:spPr/>
        <p:txBody>
          <a:bodyPr/>
          <a:lstStyle/>
          <a:p>
            <a:pPr>
              <a:defRPr/>
            </a:pPr>
            <a:fld id="{82AE2158-7111-4E6A-BD1D-8B2F6F200687}" type="slidenum">
              <a:rPr lang="es-ES">
                <a:solidFill>
                  <a:prstClr val="black"/>
                </a:solidFill>
              </a:rPr>
              <a:pPr>
                <a:defRPr/>
              </a:pPr>
              <a:t>97</a:t>
            </a:fld>
            <a:endParaRPr lang="es-ES" dirty="0">
              <a:solidFill>
                <a:prstClr val="black"/>
              </a:solidFill>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2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Jardins de Ranelagh</a:t>
            </a:r>
          </a:p>
        </p:txBody>
      </p:sp>
      <p:sp>
        <p:nvSpPr>
          <p:cNvPr id="4" name="3 Marcador de número de diapositiva"/>
          <p:cNvSpPr>
            <a:spLocks noGrp="1"/>
          </p:cNvSpPr>
          <p:nvPr>
            <p:ph type="sldNum" sz="quarter" idx="5"/>
          </p:nvPr>
        </p:nvSpPr>
        <p:spPr/>
        <p:txBody>
          <a:bodyPr/>
          <a:lstStyle/>
          <a:p>
            <a:pPr>
              <a:defRPr/>
            </a:pPr>
            <a:fld id="{9C4392EA-9E60-40D5-91D5-CD8D5DA8FF9C}" type="slidenum">
              <a:rPr lang="es-ES">
                <a:solidFill>
                  <a:prstClr val="black"/>
                </a:solidFill>
              </a:rPr>
              <a:pPr>
                <a:defRPr/>
              </a:pPr>
              <a:t>98</a:t>
            </a:fld>
            <a:endParaRPr lang="es-ES" dirty="0">
              <a:solidFill>
                <a:prstClr val="black"/>
              </a:solidFill>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63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Park Kellerman</a:t>
            </a:r>
          </a:p>
        </p:txBody>
      </p:sp>
      <p:sp>
        <p:nvSpPr>
          <p:cNvPr id="4" name="3 Marcador de número de diapositiva"/>
          <p:cNvSpPr>
            <a:spLocks noGrp="1"/>
          </p:cNvSpPr>
          <p:nvPr>
            <p:ph type="sldNum" sz="quarter" idx="5"/>
          </p:nvPr>
        </p:nvSpPr>
        <p:spPr/>
        <p:txBody>
          <a:bodyPr/>
          <a:lstStyle/>
          <a:p>
            <a:pPr>
              <a:defRPr/>
            </a:pPr>
            <a:fld id="{B025EC61-9199-48A8-B8CD-87CB4BC45B90}" type="slidenum">
              <a:rPr lang="es-ES">
                <a:solidFill>
                  <a:prstClr val="black"/>
                </a:solidFill>
              </a:rPr>
              <a:pPr>
                <a:defRPr/>
              </a:pPr>
              <a:t>99</a:t>
            </a:fld>
            <a:endParaRPr lang="es-ES" dirty="0">
              <a:solidFill>
                <a:prstClr val="black"/>
              </a:solidFill>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73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Parc Helioport</a:t>
            </a:r>
          </a:p>
        </p:txBody>
      </p:sp>
      <p:sp>
        <p:nvSpPr>
          <p:cNvPr id="4" name="3 Marcador de número de diapositiva"/>
          <p:cNvSpPr>
            <a:spLocks noGrp="1"/>
          </p:cNvSpPr>
          <p:nvPr>
            <p:ph type="sldNum" sz="quarter" idx="5"/>
          </p:nvPr>
        </p:nvSpPr>
        <p:spPr/>
        <p:txBody>
          <a:bodyPr/>
          <a:lstStyle/>
          <a:p>
            <a:pPr>
              <a:defRPr/>
            </a:pPr>
            <a:fld id="{DDD6111D-C408-40B7-A275-6A17BE2C914E}" type="slidenum">
              <a:rPr lang="es-ES">
                <a:solidFill>
                  <a:prstClr val="black"/>
                </a:solidFill>
              </a:rPr>
              <a:pPr>
                <a:defRPr/>
              </a:pPr>
              <a:t>100</a:t>
            </a:fld>
            <a:endParaRPr lang="es-ES" dirty="0">
              <a:solidFill>
                <a:prstClr val="black"/>
              </a:solidFill>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83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Anne Franch</a:t>
            </a:r>
          </a:p>
        </p:txBody>
      </p:sp>
      <p:sp>
        <p:nvSpPr>
          <p:cNvPr id="4" name="3 Marcador de número de diapositiva"/>
          <p:cNvSpPr>
            <a:spLocks noGrp="1"/>
          </p:cNvSpPr>
          <p:nvPr>
            <p:ph type="sldNum" sz="quarter" idx="5"/>
          </p:nvPr>
        </p:nvSpPr>
        <p:spPr/>
        <p:txBody>
          <a:bodyPr/>
          <a:lstStyle/>
          <a:p>
            <a:pPr>
              <a:defRPr/>
            </a:pPr>
            <a:fld id="{4AF0A8F5-5286-4589-996F-63B796FF8D5B}" type="slidenum">
              <a:rPr lang="es-ES">
                <a:solidFill>
                  <a:prstClr val="black"/>
                </a:solidFill>
              </a:rPr>
              <a:pPr>
                <a:defRPr/>
              </a:pPr>
              <a:t>101</a:t>
            </a:fld>
            <a:endParaRPr lang="es-ES" dirty="0">
              <a:solidFill>
                <a:prstClr val="black"/>
              </a:solidFill>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93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La Marine</a:t>
            </a:r>
          </a:p>
        </p:txBody>
      </p:sp>
      <p:sp>
        <p:nvSpPr>
          <p:cNvPr id="4" name="3 Marcador de número de diapositiva"/>
          <p:cNvSpPr>
            <a:spLocks noGrp="1"/>
          </p:cNvSpPr>
          <p:nvPr>
            <p:ph type="sldNum" sz="quarter" idx="5"/>
          </p:nvPr>
        </p:nvSpPr>
        <p:spPr/>
        <p:txBody>
          <a:bodyPr/>
          <a:lstStyle/>
          <a:p>
            <a:pPr>
              <a:defRPr/>
            </a:pPr>
            <a:fld id="{F26D269E-496E-4D07-BB89-72EC22EADEE9}" type="slidenum">
              <a:rPr lang="es-ES">
                <a:solidFill>
                  <a:prstClr val="black"/>
                </a:solidFill>
              </a:rPr>
              <a:pPr>
                <a:defRPr/>
              </a:pPr>
              <a:t>102</a:t>
            </a:fld>
            <a:endParaRPr lang="es-ES" dirty="0">
              <a:solidFill>
                <a:prstClr val="black"/>
              </a:solidFill>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04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Musee Carnavalet</a:t>
            </a:r>
          </a:p>
        </p:txBody>
      </p:sp>
      <p:sp>
        <p:nvSpPr>
          <p:cNvPr id="4" name="3 Marcador de número de diapositiva"/>
          <p:cNvSpPr>
            <a:spLocks noGrp="1"/>
          </p:cNvSpPr>
          <p:nvPr>
            <p:ph type="sldNum" sz="quarter" idx="5"/>
          </p:nvPr>
        </p:nvSpPr>
        <p:spPr/>
        <p:txBody>
          <a:bodyPr/>
          <a:lstStyle/>
          <a:p>
            <a:pPr>
              <a:defRPr/>
            </a:pPr>
            <a:fld id="{79F33E07-13C8-4FB6-A4F7-973461C06BBF}" type="slidenum">
              <a:rPr lang="es-ES">
                <a:solidFill>
                  <a:prstClr val="black"/>
                </a:solidFill>
              </a:rPr>
              <a:pPr>
                <a:defRPr/>
              </a:pPr>
              <a:t>103</a:t>
            </a:fld>
            <a:endParaRPr lang="es-ES" dirty="0">
              <a:solidFill>
                <a:prstClr val="black"/>
              </a:solidFill>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14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Paris.-Jardin de Barrio</a:t>
            </a:r>
          </a:p>
        </p:txBody>
      </p:sp>
      <p:sp>
        <p:nvSpPr>
          <p:cNvPr id="4" name="3 Marcador de número de diapositiva"/>
          <p:cNvSpPr>
            <a:spLocks noGrp="1"/>
          </p:cNvSpPr>
          <p:nvPr>
            <p:ph type="sldNum" sz="quarter" idx="5"/>
          </p:nvPr>
        </p:nvSpPr>
        <p:spPr/>
        <p:txBody>
          <a:bodyPr/>
          <a:lstStyle/>
          <a:p>
            <a:pPr>
              <a:defRPr/>
            </a:pPr>
            <a:fld id="{02FB25E5-8DE6-4924-B85E-675E3F9C23D3}" type="slidenum">
              <a:rPr lang="es-ES">
                <a:solidFill>
                  <a:prstClr val="black"/>
                </a:solidFill>
              </a:rPr>
              <a:pPr>
                <a:defRPr/>
              </a:pPr>
              <a:t>104</a:t>
            </a:fld>
            <a:endParaRPr lang="es-ES" dirty="0">
              <a:solidFill>
                <a:prstClr val="black"/>
              </a:solidFill>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24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Notre Dame</a:t>
            </a:r>
          </a:p>
        </p:txBody>
      </p:sp>
      <p:sp>
        <p:nvSpPr>
          <p:cNvPr id="4" name="3 Marcador de número de diapositiva"/>
          <p:cNvSpPr>
            <a:spLocks noGrp="1"/>
          </p:cNvSpPr>
          <p:nvPr>
            <p:ph type="sldNum" sz="quarter" idx="5"/>
          </p:nvPr>
        </p:nvSpPr>
        <p:spPr/>
        <p:txBody>
          <a:bodyPr/>
          <a:lstStyle/>
          <a:p>
            <a:pPr>
              <a:defRPr/>
            </a:pPr>
            <a:fld id="{4E910AF6-61D9-4C9E-B41A-F2B465A47646}" type="slidenum">
              <a:rPr lang="es-ES">
                <a:solidFill>
                  <a:prstClr val="black"/>
                </a:solidFill>
              </a:rPr>
              <a:pPr>
                <a:defRPr/>
              </a:pPr>
              <a:t>105</a:t>
            </a:fld>
            <a:endParaRPr lang="es-ES" dirty="0">
              <a:solidFill>
                <a:prstClr val="black"/>
              </a:solidFill>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34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Poda a la Francesa</a:t>
            </a:r>
          </a:p>
        </p:txBody>
      </p:sp>
      <p:sp>
        <p:nvSpPr>
          <p:cNvPr id="4" name="3 Marcador de número de diapositiva"/>
          <p:cNvSpPr>
            <a:spLocks noGrp="1"/>
          </p:cNvSpPr>
          <p:nvPr>
            <p:ph type="sldNum" sz="quarter" idx="5"/>
          </p:nvPr>
        </p:nvSpPr>
        <p:spPr/>
        <p:txBody>
          <a:bodyPr/>
          <a:lstStyle/>
          <a:p>
            <a:pPr>
              <a:defRPr/>
            </a:pPr>
            <a:fld id="{431735C7-4EAE-4B34-BBC0-941BBBB8A6C4}" type="slidenum">
              <a:rPr lang="es-ES">
                <a:solidFill>
                  <a:prstClr val="black"/>
                </a:solidFill>
              </a:rPr>
              <a:pPr>
                <a:defRPr/>
              </a:pPr>
              <a:t>106</a:t>
            </a:fld>
            <a:endParaRPr lang="es-ES" dirty="0">
              <a:solidFill>
                <a:prstClr val="black"/>
              </a:solidFill>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44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Quatre Coins</a:t>
            </a:r>
          </a:p>
        </p:txBody>
      </p:sp>
      <p:sp>
        <p:nvSpPr>
          <p:cNvPr id="4" name="3 Marcador de número de diapositiva"/>
          <p:cNvSpPr>
            <a:spLocks noGrp="1"/>
          </p:cNvSpPr>
          <p:nvPr>
            <p:ph type="sldNum" sz="quarter" idx="5"/>
          </p:nvPr>
        </p:nvSpPr>
        <p:spPr/>
        <p:txBody>
          <a:bodyPr/>
          <a:lstStyle/>
          <a:p>
            <a:pPr>
              <a:defRPr/>
            </a:pPr>
            <a:fld id="{E2AE09D9-C4D8-4725-9F54-C839BDB6B9C5}" type="slidenum">
              <a:rPr lang="es-ES">
                <a:solidFill>
                  <a:prstClr val="black"/>
                </a:solidFill>
              </a:rPr>
              <a:pPr>
                <a:defRPr/>
              </a:pPr>
              <a:t>107</a:t>
            </a:fld>
            <a:endParaRPr lang="es-ES" dirty="0">
              <a:solidFill>
                <a:prstClr val="black"/>
              </a:solidFill>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Quatre Coins</a:t>
            </a:r>
          </a:p>
        </p:txBody>
      </p:sp>
      <p:sp>
        <p:nvSpPr>
          <p:cNvPr id="4" name="3 Marcador de número de diapositiva"/>
          <p:cNvSpPr>
            <a:spLocks noGrp="1"/>
          </p:cNvSpPr>
          <p:nvPr>
            <p:ph type="sldNum" sz="quarter" idx="5"/>
          </p:nvPr>
        </p:nvSpPr>
        <p:spPr/>
        <p:txBody>
          <a:bodyPr/>
          <a:lstStyle/>
          <a:p>
            <a:pPr>
              <a:defRPr/>
            </a:pPr>
            <a:fld id="{6636CBCB-5DB0-411C-9179-D0639C7312CB}" type="slidenum">
              <a:rPr lang="es-ES">
                <a:solidFill>
                  <a:prstClr val="black"/>
                </a:solidFill>
              </a:rPr>
              <a:pPr>
                <a:defRPr/>
              </a:pPr>
              <a:t>108</a:t>
            </a:fld>
            <a:endParaRPr lang="es-ES" dirty="0">
              <a:solidFill>
                <a:prstClr val="black"/>
              </a:solidFill>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65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Quatre Coins</a:t>
            </a:r>
          </a:p>
        </p:txBody>
      </p:sp>
      <p:sp>
        <p:nvSpPr>
          <p:cNvPr id="4" name="3 Marcador de número de diapositiva"/>
          <p:cNvSpPr>
            <a:spLocks noGrp="1"/>
          </p:cNvSpPr>
          <p:nvPr>
            <p:ph type="sldNum" sz="quarter" idx="5"/>
          </p:nvPr>
        </p:nvSpPr>
        <p:spPr/>
        <p:txBody>
          <a:bodyPr/>
          <a:lstStyle/>
          <a:p>
            <a:pPr>
              <a:defRPr/>
            </a:pPr>
            <a:fld id="{94139314-E2B0-4A22-8D12-80B4FD3DC508}" type="slidenum">
              <a:rPr lang="es-ES">
                <a:solidFill>
                  <a:prstClr val="black"/>
                </a:solidFill>
              </a:rPr>
              <a:pPr>
                <a:defRPr/>
              </a:pPr>
              <a:t>109</a:t>
            </a:fld>
            <a:endParaRPr lang="es-ES" dirty="0">
              <a:solidFill>
                <a:prstClr val="black"/>
              </a:solidFill>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75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Notre Dame</a:t>
            </a:r>
          </a:p>
        </p:txBody>
      </p:sp>
      <p:sp>
        <p:nvSpPr>
          <p:cNvPr id="4" name="3 Marcador de número de diapositiva"/>
          <p:cNvSpPr>
            <a:spLocks noGrp="1"/>
          </p:cNvSpPr>
          <p:nvPr>
            <p:ph type="sldNum" sz="quarter" idx="5"/>
          </p:nvPr>
        </p:nvSpPr>
        <p:spPr/>
        <p:txBody>
          <a:bodyPr/>
          <a:lstStyle/>
          <a:p>
            <a:pPr>
              <a:defRPr/>
            </a:pPr>
            <a:fld id="{B710E938-1FFE-4916-9921-9A476EBF261F}" type="slidenum">
              <a:rPr lang="es-ES">
                <a:solidFill>
                  <a:prstClr val="black"/>
                </a:solidFill>
              </a:rPr>
              <a:pPr>
                <a:defRPr/>
              </a:pPr>
              <a:t>110</a:t>
            </a:fld>
            <a:endParaRPr lang="es-ES" dirty="0">
              <a:solidFill>
                <a:prstClr val="black"/>
              </a:solidFill>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85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des Poetes</a:t>
            </a:r>
          </a:p>
        </p:txBody>
      </p:sp>
      <p:sp>
        <p:nvSpPr>
          <p:cNvPr id="4" name="3 Marcador de número de diapositiva"/>
          <p:cNvSpPr>
            <a:spLocks noGrp="1"/>
          </p:cNvSpPr>
          <p:nvPr>
            <p:ph type="sldNum" sz="quarter" idx="5"/>
          </p:nvPr>
        </p:nvSpPr>
        <p:spPr/>
        <p:txBody>
          <a:bodyPr/>
          <a:lstStyle/>
          <a:p>
            <a:pPr>
              <a:defRPr/>
            </a:pPr>
            <a:fld id="{72839301-8DBA-43EF-B898-BDFB84DD2D24}" type="slidenum">
              <a:rPr lang="es-ES">
                <a:solidFill>
                  <a:prstClr val="black"/>
                </a:solidFill>
              </a:rPr>
              <a:pPr>
                <a:defRPr/>
              </a:pPr>
              <a:t>111</a:t>
            </a:fld>
            <a:endParaRPr lang="es-ES" dirty="0">
              <a:solidFill>
                <a:prstClr val="black"/>
              </a:solidFill>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96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de las Esculturas</a:t>
            </a:r>
          </a:p>
        </p:txBody>
      </p:sp>
      <p:sp>
        <p:nvSpPr>
          <p:cNvPr id="4" name="3 Marcador de número de diapositiva"/>
          <p:cNvSpPr>
            <a:spLocks noGrp="1"/>
          </p:cNvSpPr>
          <p:nvPr>
            <p:ph type="sldNum" sz="quarter" idx="5"/>
          </p:nvPr>
        </p:nvSpPr>
        <p:spPr/>
        <p:txBody>
          <a:bodyPr/>
          <a:lstStyle/>
          <a:p>
            <a:pPr>
              <a:defRPr/>
            </a:pPr>
            <a:fld id="{994BC7D6-4AB6-496D-9C80-7B25A3103FFE}" type="slidenum">
              <a:rPr lang="es-ES">
                <a:solidFill>
                  <a:prstClr val="black"/>
                </a:solidFill>
              </a:rPr>
              <a:pPr>
                <a:defRPr/>
              </a:pPr>
              <a:t>112</a:t>
            </a:fld>
            <a:endParaRPr lang="es-ES" dirty="0">
              <a:solidFill>
                <a:prstClr val="black"/>
              </a:solidFill>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06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des escultures</a:t>
            </a:r>
          </a:p>
        </p:txBody>
      </p:sp>
      <p:sp>
        <p:nvSpPr>
          <p:cNvPr id="4" name="3 Marcador de número de diapositiva"/>
          <p:cNvSpPr>
            <a:spLocks noGrp="1"/>
          </p:cNvSpPr>
          <p:nvPr>
            <p:ph type="sldNum" sz="quarter" idx="5"/>
          </p:nvPr>
        </p:nvSpPr>
        <p:spPr/>
        <p:txBody>
          <a:bodyPr/>
          <a:lstStyle/>
          <a:p>
            <a:pPr>
              <a:defRPr/>
            </a:pPr>
            <a:fld id="{556F183C-4E37-4417-A8C5-AD1CC3A727B1}" type="slidenum">
              <a:rPr lang="es-ES">
                <a:solidFill>
                  <a:prstClr val="black"/>
                </a:solidFill>
              </a:rPr>
              <a:pPr>
                <a:defRPr/>
              </a:pPr>
              <a:t>113</a:t>
            </a:fld>
            <a:endParaRPr lang="es-ES" dirty="0">
              <a:solidFill>
                <a:prstClr val="black"/>
              </a:solidFill>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16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cerca del Parc Citroen</a:t>
            </a:r>
          </a:p>
        </p:txBody>
      </p:sp>
      <p:sp>
        <p:nvSpPr>
          <p:cNvPr id="4" name="3 Marcador de número de diapositiva"/>
          <p:cNvSpPr>
            <a:spLocks noGrp="1"/>
          </p:cNvSpPr>
          <p:nvPr>
            <p:ph type="sldNum" sz="quarter" idx="5"/>
          </p:nvPr>
        </p:nvSpPr>
        <p:spPr/>
        <p:txBody>
          <a:bodyPr/>
          <a:lstStyle/>
          <a:p>
            <a:pPr>
              <a:defRPr/>
            </a:pPr>
            <a:fld id="{D8104D91-E954-458B-A68D-879BC8D95E96}" type="slidenum">
              <a:rPr lang="es-ES">
                <a:solidFill>
                  <a:prstClr val="black"/>
                </a:solidFill>
              </a:rPr>
              <a:pPr>
                <a:defRPr/>
              </a:pPr>
              <a:t>114</a:t>
            </a:fld>
            <a:endParaRPr lang="es-ES" dirty="0">
              <a:solidFill>
                <a:prstClr val="black"/>
              </a:solidFill>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26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cerca del Parc Citroen</a:t>
            </a:r>
          </a:p>
        </p:txBody>
      </p:sp>
      <p:sp>
        <p:nvSpPr>
          <p:cNvPr id="4" name="3 Marcador de número de diapositiva"/>
          <p:cNvSpPr>
            <a:spLocks noGrp="1"/>
          </p:cNvSpPr>
          <p:nvPr>
            <p:ph type="sldNum" sz="quarter" idx="5"/>
          </p:nvPr>
        </p:nvSpPr>
        <p:spPr/>
        <p:txBody>
          <a:bodyPr/>
          <a:lstStyle/>
          <a:p>
            <a:pPr>
              <a:defRPr/>
            </a:pPr>
            <a:fld id="{3030531D-5D4C-4908-A6AE-B291572373F9}" type="slidenum">
              <a:rPr lang="es-ES">
                <a:solidFill>
                  <a:prstClr val="black"/>
                </a:solidFill>
              </a:rPr>
              <a:pPr>
                <a:defRPr/>
              </a:pPr>
              <a:t>115</a:t>
            </a:fld>
            <a:endParaRPr lang="es-ES" dirty="0">
              <a:solidFill>
                <a:prstClr val="black"/>
              </a:solidFill>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37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Paris</a:t>
            </a:r>
          </a:p>
        </p:txBody>
      </p:sp>
      <p:sp>
        <p:nvSpPr>
          <p:cNvPr id="4" name="3 Marcador de número de diapositiva"/>
          <p:cNvSpPr>
            <a:spLocks noGrp="1"/>
          </p:cNvSpPr>
          <p:nvPr>
            <p:ph type="sldNum" sz="quarter" idx="5"/>
          </p:nvPr>
        </p:nvSpPr>
        <p:spPr/>
        <p:txBody>
          <a:bodyPr/>
          <a:lstStyle/>
          <a:p>
            <a:pPr>
              <a:defRPr/>
            </a:pPr>
            <a:fld id="{6328677F-D487-44E7-A46D-D491072F210A}" type="slidenum">
              <a:rPr lang="es-ES">
                <a:solidFill>
                  <a:prstClr val="black"/>
                </a:solidFill>
              </a:rPr>
              <a:pPr>
                <a:defRPr/>
              </a:pPr>
              <a:t>116</a:t>
            </a:fld>
            <a:endParaRPr lang="es-ES" dirty="0">
              <a:solidFill>
                <a:prstClr val="black"/>
              </a:solidFill>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47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Paris Quatre Coins</a:t>
            </a:r>
          </a:p>
        </p:txBody>
      </p:sp>
      <p:sp>
        <p:nvSpPr>
          <p:cNvPr id="4" name="3 Marcador de número de diapositiva"/>
          <p:cNvSpPr>
            <a:spLocks noGrp="1"/>
          </p:cNvSpPr>
          <p:nvPr>
            <p:ph type="sldNum" sz="quarter" idx="5"/>
          </p:nvPr>
        </p:nvSpPr>
        <p:spPr/>
        <p:txBody>
          <a:bodyPr/>
          <a:lstStyle/>
          <a:p>
            <a:pPr>
              <a:defRPr/>
            </a:pPr>
            <a:fld id="{3E35CD63-609A-4D86-91C4-9C7FC4638DAE}" type="slidenum">
              <a:rPr lang="es-ES">
                <a:solidFill>
                  <a:prstClr val="black"/>
                </a:solidFill>
              </a:rPr>
              <a:pPr>
                <a:defRPr/>
              </a:pPr>
              <a:t>117</a:t>
            </a:fld>
            <a:endParaRPr lang="es-ES" dirty="0">
              <a:solidFill>
                <a:prstClr val="black"/>
              </a:solidFill>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Paris Paulownia y Aesculus en flor</a:t>
            </a:r>
          </a:p>
        </p:txBody>
      </p:sp>
      <p:sp>
        <p:nvSpPr>
          <p:cNvPr id="4" name="3 Marcador de número de diapositiva"/>
          <p:cNvSpPr>
            <a:spLocks noGrp="1"/>
          </p:cNvSpPr>
          <p:nvPr>
            <p:ph type="sldNum" sz="quarter" idx="5"/>
          </p:nvPr>
        </p:nvSpPr>
        <p:spPr/>
        <p:txBody>
          <a:bodyPr/>
          <a:lstStyle/>
          <a:p>
            <a:pPr>
              <a:defRPr/>
            </a:pPr>
            <a:fld id="{574552EA-6F7D-4704-8CE9-B3F57BF2718F}" type="slidenum">
              <a:rPr lang="es-ES">
                <a:solidFill>
                  <a:prstClr val="black"/>
                </a:solidFill>
              </a:rPr>
              <a:pPr>
                <a:defRPr/>
              </a:pPr>
              <a:t>118</a:t>
            </a:fld>
            <a:endParaRPr lang="es-ES" dirty="0">
              <a:solidFill>
                <a:prstClr val="black"/>
              </a:solidFill>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67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Paris.-Museo Rodin</a:t>
            </a:r>
          </a:p>
        </p:txBody>
      </p:sp>
      <p:sp>
        <p:nvSpPr>
          <p:cNvPr id="4" name="3 Marcador de número de diapositiva"/>
          <p:cNvSpPr>
            <a:spLocks noGrp="1"/>
          </p:cNvSpPr>
          <p:nvPr>
            <p:ph type="sldNum" sz="quarter" idx="5"/>
          </p:nvPr>
        </p:nvSpPr>
        <p:spPr/>
        <p:txBody>
          <a:bodyPr/>
          <a:lstStyle/>
          <a:p>
            <a:pPr>
              <a:defRPr/>
            </a:pPr>
            <a:fld id="{EF60B45F-B3A3-4D7D-9EF8-EAC5DA19440C}" type="slidenum">
              <a:rPr lang="es-ES">
                <a:solidFill>
                  <a:prstClr val="black"/>
                </a:solidFill>
              </a:rPr>
              <a:pPr>
                <a:defRPr/>
              </a:pPr>
              <a:t>119</a:t>
            </a:fld>
            <a:endParaRPr lang="es-ES" dirty="0">
              <a:solidFill>
                <a:prstClr val="black"/>
              </a:solidFill>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78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Paris cerca de la Puerta de Orleans</a:t>
            </a:r>
          </a:p>
        </p:txBody>
      </p:sp>
      <p:sp>
        <p:nvSpPr>
          <p:cNvPr id="4" name="3 Marcador de número de diapositiva"/>
          <p:cNvSpPr>
            <a:spLocks noGrp="1"/>
          </p:cNvSpPr>
          <p:nvPr>
            <p:ph type="sldNum" sz="quarter" idx="5"/>
          </p:nvPr>
        </p:nvSpPr>
        <p:spPr/>
        <p:txBody>
          <a:bodyPr/>
          <a:lstStyle/>
          <a:p>
            <a:pPr>
              <a:defRPr/>
            </a:pPr>
            <a:fld id="{22167251-F095-4014-A61E-A01576198BAB}" type="slidenum">
              <a:rPr lang="es-ES">
                <a:solidFill>
                  <a:prstClr val="black"/>
                </a:solidFill>
              </a:rPr>
              <a:pPr>
                <a:defRPr/>
              </a:pPr>
              <a:t>120</a:t>
            </a:fld>
            <a:endParaRPr lang="es-ES" dirty="0">
              <a:solidFill>
                <a:prstClr val="black"/>
              </a:solidFill>
            </a:endParaRPr>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88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Paris.-Blueville</a:t>
            </a:r>
          </a:p>
        </p:txBody>
      </p:sp>
      <p:sp>
        <p:nvSpPr>
          <p:cNvPr id="4" name="3 Marcador de número de diapositiva"/>
          <p:cNvSpPr>
            <a:spLocks noGrp="1"/>
          </p:cNvSpPr>
          <p:nvPr>
            <p:ph type="sldNum" sz="quarter" idx="5"/>
          </p:nvPr>
        </p:nvSpPr>
        <p:spPr/>
        <p:txBody>
          <a:bodyPr/>
          <a:lstStyle/>
          <a:p>
            <a:pPr>
              <a:defRPr/>
            </a:pPr>
            <a:fld id="{C050F707-5E3D-4F85-8997-1606A61B8A86}" type="slidenum">
              <a:rPr lang="es-ES">
                <a:solidFill>
                  <a:prstClr val="black"/>
                </a:solidFill>
              </a:rPr>
              <a:pPr>
                <a:defRPr/>
              </a:pPr>
              <a:t>121</a:t>
            </a:fld>
            <a:endParaRPr lang="es-ES" dirty="0">
              <a:solidFill>
                <a:prstClr val="black"/>
              </a:solidFill>
            </a:endParaRPr>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98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Paris</a:t>
            </a:r>
          </a:p>
        </p:txBody>
      </p:sp>
      <p:sp>
        <p:nvSpPr>
          <p:cNvPr id="4" name="3 Marcador de número de diapositiva"/>
          <p:cNvSpPr>
            <a:spLocks noGrp="1"/>
          </p:cNvSpPr>
          <p:nvPr>
            <p:ph type="sldNum" sz="quarter" idx="5"/>
          </p:nvPr>
        </p:nvSpPr>
        <p:spPr/>
        <p:txBody>
          <a:bodyPr/>
          <a:lstStyle/>
          <a:p>
            <a:pPr>
              <a:defRPr/>
            </a:pPr>
            <a:fld id="{63225B0B-D306-4056-9FA0-1C64883F1C14}" type="slidenum">
              <a:rPr lang="es-ES">
                <a:solidFill>
                  <a:prstClr val="black"/>
                </a:solidFill>
              </a:rPr>
              <a:pPr>
                <a:defRPr/>
              </a:pPr>
              <a:t>122</a:t>
            </a:fld>
            <a:endParaRPr lang="es-ES" dirty="0">
              <a:solidFill>
                <a:prstClr val="black"/>
              </a:solidFill>
            </a:endParaRPr>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08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Paris.-Arcos vegetales</a:t>
            </a:r>
          </a:p>
        </p:txBody>
      </p:sp>
      <p:sp>
        <p:nvSpPr>
          <p:cNvPr id="4" name="3 Marcador de número de diapositiva"/>
          <p:cNvSpPr>
            <a:spLocks noGrp="1"/>
          </p:cNvSpPr>
          <p:nvPr>
            <p:ph type="sldNum" sz="quarter" idx="5"/>
          </p:nvPr>
        </p:nvSpPr>
        <p:spPr/>
        <p:txBody>
          <a:bodyPr/>
          <a:lstStyle/>
          <a:p>
            <a:pPr>
              <a:defRPr/>
            </a:pPr>
            <a:fld id="{91A0C6AA-9B40-400A-ABA4-6CE75A383792}" type="slidenum">
              <a:rPr lang="es-ES">
                <a:solidFill>
                  <a:prstClr val="black"/>
                </a:solidFill>
              </a:rPr>
              <a:pPr>
                <a:defRPr/>
              </a:pPr>
              <a:t>123</a:t>
            </a:fld>
            <a:endParaRPr lang="es-E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3/11/2018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6.xml"/><Relationship Id="rId1" Type="http://schemas.openxmlformats.org/officeDocument/2006/relationships/slideLayout" Target="../slideLayouts/slideLayout7.xml"/><Relationship Id="rId4" Type="http://schemas.openxmlformats.org/officeDocument/2006/relationships/image" Target="../media/image38.jpeg"/></Relationships>
</file>

<file path=ppt/slides/_rels/slide41.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15.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1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124744"/>
            <a:ext cx="6318448" cy="2016224"/>
          </a:xfrm>
        </p:spPr>
        <p:txBody>
          <a:bodyPr>
            <a:normAutofit fontScale="90000"/>
          </a:bodyPr>
          <a:lstStyle/>
          <a:p>
            <a:r>
              <a:rPr lang="es-ES" sz="3600" dirty="0"/>
              <a:t>EUROPA.-LA VUELTA AL MUNDO EN 885 JARDINES.-FRANCIA.PARIS.-F</a:t>
            </a:r>
          </a:p>
        </p:txBody>
      </p:sp>
      <p:sp>
        <p:nvSpPr>
          <p:cNvPr id="3" name="2 Subtítulo"/>
          <p:cNvSpPr>
            <a:spLocks noGrp="1"/>
          </p:cNvSpPr>
          <p:nvPr>
            <p:ph type="subTitle" idx="1"/>
          </p:nvPr>
        </p:nvSpPr>
        <p:spPr>
          <a:xfrm>
            <a:off x="2771801" y="4653136"/>
            <a:ext cx="4608512" cy="1371600"/>
          </a:xfrm>
        </p:spPr>
        <p:txBody>
          <a:bodyPr>
            <a:normAutofit/>
          </a:bodyPr>
          <a:lstStyle/>
          <a:p>
            <a:r>
              <a:rPr lang="es-ES" dirty="0"/>
              <a:t>Selección de textos y fotografías por</a:t>
            </a:r>
          </a:p>
          <a:p>
            <a:r>
              <a:rPr lang="es-ES" sz="2800" dirty="0"/>
              <a:t>JOSE ELIAS BONELLS</a:t>
            </a:r>
          </a:p>
          <a:p>
            <a:endParaRPr lang="es-ES" sz="2800" dirty="0"/>
          </a:p>
          <a:p>
            <a:endParaRPr lang="es-ES" sz="2800" dirty="0"/>
          </a:p>
          <a:p>
            <a:endParaRPr lang="es-ES" sz="2800" dirty="0"/>
          </a:p>
          <a:p>
            <a:endParaRPr lang="es-ES" sz="2800" dirty="0"/>
          </a:p>
          <a:p>
            <a:endParaRPr lang="es-ES" sz="2800" dirty="0"/>
          </a:p>
          <a:p>
            <a:endParaRPr lang="es-ES" sz="2800" dirty="0"/>
          </a:p>
          <a:p>
            <a:endParaRPr lang="es-ES" sz="2800" dirty="0"/>
          </a:p>
          <a:p>
            <a:endParaRPr lang="es-ES" sz="2800" dirty="0"/>
          </a:p>
          <a:p>
            <a:endParaRPr lang="es-ES" sz="2800" dirty="0"/>
          </a:p>
          <a:p>
            <a:endParaRPr lang="es-ES" sz="2800" dirty="0"/>
          </a:p>
          <a:p>
            <a:endParaRPr lang="es-ES" sz="2800" dirty="0"/>
          </a:p>
          <a:p>
            <a:endParaRPr lang="es-ES" sz="2800" dirty="0"/>
          </a:p>
          <a:p>
            <a:endParaRPr lang="es-ES" sz="2800" dirty="0"/>
          </a:p>
          <a:p>
            <a:endParaRPr lang="es-ES" sz="2800" dirty="0"/>
          </a:p>
          <a:p>
            <a:endParaRPr lang="es-ES" sz="2800" dirty="0"/>
          </a:p>
          <a:p>
            <a:endParaRPr lang="es-ES" sz="2800" dirty="0"/>
          </a:p>
          <a:p>
            <a:endParaRPr lang="es-ES" sz="2800" dirty="0"/>
          </a:p>
          <a:p>
            <a:endParaRPr lang="es-ES" sz="2800" dirty="0"/>
          </a:p>
          <a:p>
            <a:endParaRPr lang="es-ES" sz="2800" dirty="0"/>
          </a:p>
          <a:p>
            <a:endParaRPr lang="es-ES" sz="2800" dirty="0"/>
          </a:p>
          <a:p>
            <a:endParaRPr lang="es-ES" sz="2800" dirty="0"/>
          </a:p>
          <a:p>
            <a:endParaRPr lang="es-ES" sz="2800" dirty="0"/>
          </a:p>
          <a:p>
            <a:endParaRPr lang="es-ES" sz="2800" dirty="0"/>
          </a:p>
          <a:p>
            <a:endParaRPr lang="es-ES" sz="2800" dirty="0"/>
          </a:p>
          <a:p>
            <a:endParaRPr lang="es-ES" sz="2800" dirty="0"/>
          </a:p>
          <a:p>
            <a:endParaRPr lang="es-ES" sz="2800" dirty="0"/>
          </a:p>
          <a:p>
            <a:endParaRPr lang="es-ES" sz="2800" dirty="0"/>
          </a:p>
          <a:p>
            <a:endParaRPr lang="es-ES" sz="2800" dirty="0"/>
          </a:p>
          <a:p>
            <a:endParaRPr lang="es-ES" sz="2800" dirty="0"/>
          </a:p>
          <a:p>
            <a:endParaRPr lang="es-ES" sz="2800" dirty="0"/>
          </a:p>
          <a:p>
            <a:endParaRPr lang="es-ES" sz="2800" dirty="0"/>
          </a:p>
          <a:p>
            <a:endParaRPr lang="es-ES" sz="2800" dirty="0"/>
          </a:p>
          <a:p>
            <a:endParaRPr lang="es-ES" sz="2800" dirty="0"/>
          </a:p>
          <a:p>
            <a:endParaRPr lang="es-ES" sz="2800" dirty="0"/>
          </a:p>
          <a:p>
            <a:endParaRPr lang="es-ES" sz="2800" dirty="0"/>
          </a:p>
          <a:p>
            <a:endParaRPr lang="es-ES" sz="2800" dirty="0"/>
          </a:p>
          <a:p>
            <a:endParaRPr lang="es-ES" sz="2800" dirty="0"/>
          </a:p>
          <a:p>
            <a:endParaRPr lang="es-ES" sz="2800" dirty="0"/>
          </a:p>
          <a:p>
            <a:endParaRPr lang="es-ES" sz="2800" dirty="0"/>
          </a:p>
          <a:p>
            <a:endParaRPr lang="es-ES" sz="2800" dirty="0"/>
          </a:p>
        </p:txBody>
      </p:sp>
    </p:spTree>
    <p:extLst>
      <p:ext uri="{BB962C8B-B14F-4D97-AF65-F5344CB8AC3E}">
        <p14:creationId xmlns:p14="http://schemas.microsoft.com/office/powerpoint/2010/main" val="17758112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Título"/>
          <p:cNvSpPr>
            <a:spLocks noGrp="1"/>
          </p:cNvSpPr>
          <p:nvPr>
            <p:ph type="title"/>
          </p:nvPr>
        </p:nvSpPr>
        <p:spPr/>
        <p:txBody>
          <a:bodyPr/>
          <a:lstStyle/>
          <a:p>
            <a:pPr eaLnBrk="1" hangingPunct="1"/>
            <a:r>
              <a:rPr lang="es-ES" dirty="0"/>
              <a:t>Parc Bagatelle</a:t>
            </a:r>
          </a:p>
        </p:txBody>
      </p:sp>
      <p:sp>
        <p:nvSpPr>
          <p:cNvPr id="7171" name="2 Marcador de contenido"/>
          <p:cNvSpPr>
            <a:spLocks noGrp="1"/>
          </p:cNvSpPr>
          <p:nvPr>
            <p:ph sz="quarter" idx="1"/>
          </p:nvPr>
        </p:nvSpPr>
        <p:spPr>
          <a:xfrm>
            <a:off x="827584" y="1600200"/>
            <a:ext cx="7097216" cy="4873752"/>
          </a:xfrm>
        </p:spPr>
        <p:txBody>
          <a:bodyPr>
            <a:normAutofit lnSpcReduction="10000"/>
          </a:bodyPr>
          <a:lstStyle/>
          <a:p>
            <a:pPr eaLnBrk="1" hangingPunct="1"/>
            <a:r>
              <a:rPr lang="es-ES" sz="2400" dirty="0"/>
              <a:t>El </a:t>
            </a:r>
            <a:r>
              <a:rPr lang="es-ES" sz="2400" b="1" dirty="0"/>
              <a:t>Parque de Bagatelle</a:t>
            </a:r>
            <a:r>
              <a:rPr lang="es-ES" sz="2400" dirty="0"/>
              <a:t>  es un parque municipal y jardín botánico en las afueras de París. Presenta trabajos para la Agenda Internacional para la Conservación en los Jardines Botánicos, su código de identificación internacional como institución botánica es </a:t>
            </a:r>
            <a:r>
              <a:rPr lang="es-ES" sz="2400" b="1" dirty="0"/>
              <a:t>BAGA.</a:t>
            </a:r>
          </a:p>
          <a:p>
            <a:pPr eaLnBrk="1" hangingPunct="1"/>
            <a:r>
              <a:rPr lang="es-ES" sz="2400" dirty="0"/>
              <a:t>Situado en el corazón del bois de Boulogne, en París, es uno de los cuatro polos del Jardin botanique de la villa de París junto con el Jardín de los Invernaderos de Atuel en el bois de Boulogne, el Parque floral de París y el Arboreto de la escuela de Breuil en el bois de Vincennes.</a:t>
            </a:r>
          </a:p>
        </p:txBody>
      </p:sp>
    </p:spTree>
    <p:extLst>
      <p:ext uri="{BB962C8B-B14F-4D97-AF65-F5344CB8AC3E}">
        <p14:creationId xmlns:p14="http://schemas.microsoft.com/office/powerpoint/2010/main" val="35532829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2 Marcador de contenido"/>
          <p:cNvSpPr>
            <a:spLocks noGrp="1"/>
          </p:cNvSpPr>
          <p:nvPr>
            <p:ph sz="quarter" idx="1"/>
          </p:nvPr>
        </p:nvSpPr>
        <p:spPr>
          <a:xfrm>
            <a:off x="914400" y="333375"/>
            <a:ext cx="7258000" cy="5975350"/>
          </a:xfrm>
        </p:spPr>
        <p:txBody>
          <a:bodyPr>
            <a:normAutofit lnSpcReduction="10000"/>
          </a:bodyPr>
          <a:lstStyle/>
          <a:p>
            <a:r>
              <a:rPr lang="es-ES" sz="2400" dirty="0"/>
              <a:t>Resultado de una apuesta entre María Antonieta y el Conde de Aritos, que había adquirido la finca en 1775, esta bagatela surgió milagrosamente de la tierra en sesenta y cuatro días.</a:t>
            </a:r>
            <a:br>
              <a:rPr lang="es-ES" sz="2400" dirty="0"/>
            </a:br>
            <a:r>
              <a:rPr lang="es-ES" sz="2400" dirty="0"/>
              <a:t>El parque municipal fue creado en 1904.</a:t>
            </a:r>
          </a:p>
          <a:p>
            <a:r>
              <a:rPr lang="es-ES" sz="2400" dirty="0"/>
              <a:t>Colecciones Ex situ :</a:t>
            </a:r>
          </a:p>
          <a:p>
            <a:r>
              <a:rPr lang="es-ES" sz="2400" dirty="0"/>
              <a:t>Rosaleda con 1,200 cultivares,</a:t>
            </a:r>
          </a:p>
          <a:p>
            <a:r>
              <a:rPr lang="es-ES" sz="2400" dirty="0"/>
              <a:t>Bulbos con 255 cultivares,</a:t>
            </a:r>
          </a:p>
          <a:p>
            <a:r>
              <a:rPr lang="es-ES" sz="2400" dirty="0"/>
              <a:t>Iris con 330 taxones,</a:t>
            </a:r>
          </a:p>
          <a:p>
            <a:r>
              <a:rPr lang="es-ES" sz="2400" dirty="0"/>
              <a:t>Pelargonium con 87 subespecies y 50 cultivares,</a:t>
            </a:r>
          </a:p>
          <a:p>
            <a:r>
              <a:rPr lang="es-ES" sz="2400" dirty="0"/>
              <a:t>Huerto con 130 subespecies de Berzas,</a:t>
            </a:r>
          </a:p>
          <a:p>
            <a:r>
              <a:rPr lang="es-ES" sz="2400" dirty="0"/>
              <a:t>Nymphaea75 cultivares,</a:t>
            </a:r>
          </a:p>
          <a:p>
            <a:r>
              <a:rPr lang="es-ES" sz="2400" dirty="0"/>
              <a:t>Peonias 154 taxones,</a:t>
            </a:r>
          </a:p>
          <a:p>
            <a:r>
              <a:rPr lang="es-ES" sz="2400" dirty="0"/>
              <a:t>Aster con 103 cultivares .</a:t>
            </a:r>
          </a:p>
          <a:p>
            <a:endParaRPr lang="es-ES" dirty="0"/>
          </a:p>
          <a:p>
            <a:endParaRPr lang="es-ES" dirty="0"/>
          </a:p>
        </p:txBody>
      </p:sp>
    </p:spTree>
    <p:extLst>
      <p:ext uri="{BB962C8B-B14F-4D97-AF65-F5344CB8AC3E}">
        <p14:creationId xmlns:p14="http://schemas.microsoft.com/office/powerpoint/2010/main" val="15302229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2 Marcador de contenido"/>
          <p:cNvSpPr>
            <a:spLocks noGrp="1"/>
          </p:cNvSpPr>
          <p:nvPr>
            <p:ph sz="quarter" idx="1"/>
          </p:nvPr>
        </p:nvSpPr>
        <p:spPr>
          <a:xfrm>
            <a:off x="914400" y="476250"/>
            <a:ext cx="7041976" cy="5543550"/>
          </a:xfrm>
        </p:spPr>
        <p:txBody>
          <a:bodyPr/>
          <a:lstStyle/>
          <a:p>
            <a:r>
              <a:rPr lang="es-ES" sz="2400" dirty="0"/>
              <a:t>La Rosaleda </a:t>
            </a:r>
            <a:r>
              <a:rPr lang="es-ES" sz="2400" b="1" dirty="0"/>
              <a:t>Bagatelle ,</a:t>
            </a:r>
            <a:r>
              <a:rPr lang="es-ES" sz="2400" dirty="0"/>
              <a:t> esta situada en el Parc de Bagatelle en París ( Bois de Boulogne ) es uno de los jardines de rosas  más grande y más antiguo de Francia .</a:t>
            </a:r>
          </a:p>
          <a:p>
            <a:r>
              <a:rPr lang="es-ES" sz="2400" dirty="0"/>
              <a:t>Iniciados y gestionados por el Ayuntamiento de París,  fue creado en 1905 por el arquitecto paisajista Jean Claude Nicolas Forestier (1861-1930).</a:t>
            </a:r>
          </a:p>
          <a:p>
            <a:r>
              <a:rPr lang="es-ES" sz="2400" dirty="0"/>
              <a:t>Cada año en junio se lleva a cabo una nuevo concurso Internacional de rosas nuevas.  . </a:t>
            </a:r>
          </a:p>
          <a:p>
            <a:r>
              <a:rPr lang="es-ES" sz="2400" dirty="0"/>
              <a:t>Este jardín de rosas es una de las cinco colecciones de rosas, Francia, llamada "colección nacional" por el Conservatorio de colecciones de plantas especializadas</a:t>
            </a:r>
            <a:r>
              <a:rPr lang="es-ES" dirty="0"/>
              <a:t>.</a:t>
            </a:r>
          </a:p>
          <a:p>
            <a:endParaRPr lang="es-ES" dirty="0"/>
          </a:p>
        </p:txBody>
      </p:sp>
    </p:spTree>
    <p:extLst>
      <p:ext uri="{BB962C8B-B14F-4D97-AF65-F5344CB8AC3E}">
        <p14:creationId xmlns:p14="http://schemas.microsoft.com/office/powerpoint/2010/main" val="2043553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3 Imagen" descr="Bagatelle.-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9525"/>
            <a:ext cx="9144000" cy="683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633304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1 Imagen" descr="Bagatelle.-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9525"/>
            <a:ext cx="9144000" cy="683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42733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1 Imagen" descr="Bagatelle.-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47964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1 Imagen" descr="Bagatelle.-4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277039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1 Imagen" descr="Bagatelle.-5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63" y="0"/>
            <a:ext cx="91344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81203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1 Imagen" descr="Bagatelle.-6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156556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1 Imagen" descr="Bagatelle.-7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85692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1 Imagen" descr="Bagatelle.-8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910434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1 Imagen" descr="Bagatelle.-9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595561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1 Imagen" descr="Bagatelle.-10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34883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1 Imagen" descr="Bagatelle.-1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109078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1 Imagen" descr="Bagatelle.-1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180425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1 Imagen" descr="Bagatelle.-14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333013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1 Imagen" descr="Bagatelle.-15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416977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1 Imagen" descr="Bagatelle.-16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316761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1 Imagen" descr="Bagatelle.-17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181539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1 Imagen" descr="Bagatelle.-18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855583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1 Imagen" descr="Bagatelle.-19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9525"/>
            <a:ext cx="9144000" cy="683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324414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1 Imagen" descr="Bagatelle.-20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9525"/>
            <a:ext cx="9144000" cy="683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708537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1 Imagen" descr="Bagatelle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255257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1 Imagen" descr="Bagatelle_roseraie_classique0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3850065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1 Imagen" descr="Bagatelle.-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52413" y="0"/>
            <a:ext cx="93964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034186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1 Imagen" descr="Bagatelle.-a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973132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1 Imagen" descr="Bagatelle.-a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242888"/>
            <a:ext cx="9144000" cy="7100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361172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1 Imagen" descr="Bagatelle.-a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6896524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1 Imagen" descr="Bagatelle.-a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992622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1 Imagen" descr="Bagatelle.-a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1278007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1 Imagen" descr="Bagatelle.-a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0760618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1 Imagen" descr="Bagatelle.-a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6839246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1 Imagen" descr="Bagatelle.-a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6504905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1 Imagen" descr="Bagatelle.-a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069090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1 Imagen" descr="Bagatelle.-a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7656929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2 Imagen" descr="Bagatelle.-a1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3367550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1 Imagen" descr="Bagtelle.-Henry Moore.-a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6952589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1 Imagen" descr="Bagatelle.-Jurad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1962845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descr="Bagatelle.-Henry Moor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83" name="2 Imagen" descr="Bagatelle.-Henry Moore.-a.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00563" y="0"/>
            <a:ext cx="46434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1782545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1 Imagen" descr="Bagatelle_roseraie_classique0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8057560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1 Imagen" descr="Bagatelle_roseraie_classique0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9909732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1 Imagen" descr="Bagatelle_roseraie_classique0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9327039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descr="Bagatelle_roseraie_classique0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392680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1 Imagen" descr="Bagatelle_roseraie_classique0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0080294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1 Imagen" descr="Bagatelle_roseraie_classique0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183569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descr="Bagatelle_roseraie_classique0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2230874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1 Imagen" descr="Bagatelle_roseraie_classique0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4116060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1 Imagen" descr="Bagatelle_roseraie_classique0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7300091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descr="Bagatelle_roseraie_classique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8725671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1 Imagen" descr="Bagatelle_roseraie_classique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7778280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descr="Bagatelle_roseraie_classique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2358015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1 Imagen" descr="Roseraie_de_Bagatelle_20070601_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9293504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1 Imagen" descr="Roseraie_de_Bagatelle_20070601_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8982386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descr="Roseraie_de_Bagatelle_20070601_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6962059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descr="Roseraie_de_Bagatelle_20070601_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508602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descr="Roseraie_de_Bagatelle_20070601_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2709212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1 Imagen" descr="Roseraie_de_Bagatelle_20070601_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4455986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1 Imagen" descr="Roseraie_de_Bagatelle_20070601_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2547287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1 Imagen" descr="Bois de Boulogne.-1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9181391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1 Imagen" descr="Bois de Boulogne.-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0975"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6518969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1 Imagen" descr="Bois de Boulogne.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02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4671826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1 Imagen" descr="Bois de Boulogne.-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3812969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1 Imagen" descr="Paris.-parque bagatell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0426914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1 Imagen" descr="Paris .-Bagatelle.-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5546009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1 Imagen" descr="Paris .-Bagatelle.-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3372243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1 Imagen" descr="Paris .-Bagatelle.-4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2344093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1 Imagen" descr="Paris_Bagatelle_Roserai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819150"/>
            <a:ext cx="9144000" cy="7677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0367078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1 Imagen" descr="Paris_Bagatelle_0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322674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1 Imagen" descr="Paris_Bagatelle_0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6509791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1 Imagen" descr="Paris_Bagatelle_0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454166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1 Imagen" descr="Paris_Bagatelle_0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3914946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1 Título"/>
          <p:cNvSpPr>
            <a:spLocks noGrp="1"/>
          </p:cNvSpPr>
          <p:nvPr>
            <p:ph type="title"/>
          </p:nvPr>
        </p:nvSpPr>
        <p:spPr/>
        <p:txBody>
          <a:bodyPr/>
          <a:lstStyle/>
          <a:p>
            <a:pPr eaLnBrk="1" hangingPunct="1"/>
            <a:r>
              <a:rPr lang="es-ES" dirty="0"/>
              <a:t>Jardin d´Eugene Napoleon</a:t>
            </a:r>
          </a:p>
        </p:txBody>
      </p:sp>
      <p:sp>
        <p:nvSpPr>
          <p:cNvPr id="79875" name="2 Marcador de contenido"/>
          <p:cNvSpPr>
            <a:spLocks noGrp="1"/>
          </p:cNvSpPr>
          <p:nvPr>
            <p:ph sz="quarter" idx="1"/>
          </p:nvPr>
        </p:nvSpPr>
        <p:spPr/>
        <p:txBody>
          <a:bodyPr/>
          <a:lstStyle/>
          <a:p>
            <a:pPr eaLnBrk="1" hangingPunct="1"/>
            <a:r>
              <a:rPr lang="es-ES" sz="2400" dirty="0"/>
              <a:t>El </a:t>
            </a:r>
            <a:r>
              <a:rPr lang="es-ES" sz="2400" b="1" dirty="0"/>
              <a:t>jardín de la Fundación Napoleón, Eugene</a:t>
            </a:r>
            <a:r>
              <a:rPr lang="es-ES" sz="2400" dirty="0"/>
              <a:t> es un espacio verde en el distrito XII de París en Francia.</a:t>
            </a:r>
          </a:p>
          <a:p>
            <a:pPr eaLnBrk="1" hangingPunct="1"/>
            <a:r>
              <a:rPr lang="es-ES" sz="2400" dirty="0"/>
              <a:t>El jardín está abierto al público en 2007.</a:t>
            </a:r>
          </a:p>
          <a:p>
            <a:pPr eaLnBrk="1" hangingPunct="1"/>
            <a:r>
              <a:rPr lang="es-ES" sz="2400" dirty="0"/>
              <a:t>El jardín se remonta a la creación de la Maison Eugene Napoleón en 1856 por la emperatriz Eugenia , quien le dio el nombre de su hijo que nació el mismo año.</a:t>
            </a:r>
          </a:p>
        </p:txBody>
      </p:sp>
    </p:spTree>
    <p:extLst>
      <p:ext uri="{BB962C8B-B14F-4D97-AF65-F5344CB8AC3E}">
        <p14:creationId xmlns:p14="http://schemas.microsoft.com/office/powerpoint/2010/main" val="398327787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1 Imagen" descr="Jardin Eugene Napoleon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1677392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1 Imagen" descr="Jardin Eugene Napoleon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7656033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1 Título"/>
          <p:cNvSpPr>
            <a:spLocks noGrp="1"/>
          </p:cNvSpPr>
          <p:nvPr>
            <p:ph type="title"/>
          </p:nvPr>
        </p:nvSpPr>
        <p:spPr/>
        <p:txBody>
          <a:bodyPr/>
          <a:lstStyle/>
          <a:p>
            <a:r>
              <a:rPr lang="es-ES" dirty="0"/>
              <a:t>Jardins de Paris</a:t>
            </a:r>
          </a:p>
        </p:txBody>
      </p:sp>
      <p:sp>
        <p:nvSpPr>
          <p:cNvPr id="82947" name="2 Marcador de contenido"/>
          <p:cNvSpPr>
            <a:spLocks noGrp="1"/>
          </p:cNvSpPr>
          <p:nvPr>
            <p:ph sz="quarter" idx="1"/>
          </p:nvPr>
        </p:nvSpPr>
        <p:spPr>
          <a:xfrm>
            <a:off x="914400" y="1447800"/>
            <a:ext cx="7185992" cy="5005388"/>
          </a:xfrm>
        </p:spPr>
        <p:txBody>
          <a:bodyPr>
            <a:normAutofit lnSpcReduction="10000"/>
          </a:bodyPr>
          <a:lstStyle/>
          <a:p>
            <a:r>
              <a:rPr lang="es-ES" sz="2400" dirty="0"/>
              <a:t>Con cientos de espacios verdes , de París ofrece una serie de verdes o pasear. </a:t>
            </a:r>
          </a:p>
          <a:p>
            <a:r>
              <a:rPr lang="es-ES" sz="2400" dirty="0"/>
              <a:t>Tiempo para un descanso bocadillo, una caminata en un parque o un paseo por el bosque, disfrutar de la parte natural de París.</a:t>
            </a:r>
          </a:p>
          <a:p>
            <a:r>
              <a:rPr lang="es-ES" sz="2400" dirty="0"/>
              <a:t>Un calendario pdf de los acontecimientos en los jardines (de enero a abril de 2011: conferencias, talleres, exposiciones, películas, conciertos gratuitos en el quiosco de música ...) </a:t>
            </a:r>
            <a:br>
              <a:rPr lang="es-ES" sz="2400" dirty="0"/>
            </a:br>
            <a:r>
              <a:rPr lang="es-ES" sz="2400" dirty="0"/>
              <a:t>El horario de los jardines municipales , los cuales varían según la temporada, </a:t>
            </a:r>
            <a:br>
              <a:rPr lang="es-ES" sz="2400" dirty="0"/>
            </a:br>
            <a:r>
              <a:rPr lang="es-ES" sz="2400" dirty="0"/>
              <a:t>- Y una sección especial dedicada a la música en los jardines , de festivales y eventos anuales .</a:t>
            </a:r>
          </a:p>
        </p:txBody>
      </p:sp>
    </p:spTree>
    <p:extLst>
      <p:ext uri="{BB962C8B-B14F-4D97-AF65-F5344CB8AC3E}">
        <p14:creationId xmlns:p14="http://schemas.microsoft.com/office/powerpoint/2010/main" val="142969918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2 Marcador de contenido"/>
          <p:cNvSpPr>
            <a:spLocks noGrp="1"/>
          </p:cNvSpPr>
          <p:nvPr>
            <p:ph sz="quarter" idx="1"/>
          </p:nvPr>
        </p:nvSpPr>
        <p:spPr>
          <a:xfrm>
            <a:off x="914400" y="765175"/>
            <a:ext cx="7772400" cy="5254625"/>
          </a:xfrm>
        </p:spPr>
        <p:txBody>
          <a:bodyPr/>
          <a:lstStyle/>
          <a:p>
            <a:r>
              <a:rPr lang="es-ES" sz="2400" dirty="0"/>
              <a:t>Para tomar el verde por un momento o tomarse el tiempo para pasear por París, la capital ofrece una docena de parques, cientos de jardines y plazas . </a:t>
            </a:r>
          </a:p>
          <a:p>
            <a:r>
              <a:rPr lang="es-ES" sz="2400" dirty="0"/>
              <a:t>Lo que es un cambio agradable de la naturaleza.</a:t>
            </a:r>
          </a:p>
        </p:txBody>
      </p:sp>
    </p:spTree>
    <p:extLst>
      <p:ext uri="{BB962C8B-B14F-4D97-AF65-F5344CB8AC3E}">
        <p14:creationId xmlns:p14="http://schemas.microsoft.com/office/powerpoint/2010/main" val="404894095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descr="Jardin Reuilly.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466850"/>
            <a:ext cx="9144000" cy="849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3029809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1 Imagen" descr="Jardin_de_las_Madres_y_Abuelas_de_Plaza_de_May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0424632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1 Imagen" descr="Jardin_Debergue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511221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1 Imagen" descr="Jardin_des_Arenes_de_Lutec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6350"/>
            <a:ext cx="9144000" cy="684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5109584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1 Imagen" descr="Jardin_des_grands_explorateurs_reductwk.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1034407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1 Imagen" descr="Jardin_du_Moulin-de-la-Pointe_175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378404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1 Imagen" descr="Jardin_du_Port_de_l'Arsena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1742223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descr="Jardin Regard_de_la_Lantern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9249494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descr="Jardin_James-Joyce.-Espace Botaniqu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8001083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descr="Jardin_James-Joyce_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0333656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1 Imagen" descr="Jardin_James-Joyce_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0546741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descr="Jardin_Jean-Claude-Nicolas-Forestier_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82040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descr="Jardin_Michele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0210089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1 Imagen" descr="Jardin_naturel_Pari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435759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1 Imagen" descr="Jardin_Paul-Nizan_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9881785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1 Imagen" descr="Jardin_Serge_Gainsbourg_0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5610074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descr="Jardin_Villemi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4326837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1 Imagen" descr="Jardin-francs-bourgeois-rosier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4489008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1 Imagen" descr="Jardin-Rucher_du_jardin_du_Luxembourg.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07077673"/>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1 Imagen" descr="Jardins de Luxembourg desde Montparnass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3534148"/>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1 Imagen" descr="Jardins de Ranelagh.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1178011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descr="Parc_Kellermann_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7437535"/>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1 Imagen" descr="Paris_helipor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2110435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Imagen" descr="Paris_jardin_anne_franck.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0975"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6134204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1 Imagen" descr="Paris.-La Marin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9485213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1 Imagen" descr="Paris Musee Carnavalet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97686765"/>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3 Imagen" descr="Paris-Jardin de barrio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3647136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1 Imagen" descr="Paris.-Notre Dam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68900603"/>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1 Imagen" descr="Paris Poda a la Frances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65525872"/>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1 Imagen" descr="PARIS.-Quatre Coi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02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09968502"/>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1 Imagen" descr="Paris.-Quatre Coins.-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46616274"/>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1 Imagen" descr="Paris.-Parterres de flor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03723344"/>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1 Imagen" descr="Paris.-k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15233429"/>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1 Imagen" descr="Paris.-Jardin des Poet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02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95387711"/>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1 Imagen" descr="Paris.-Jardin de Escultura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09662416"/>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1 Imagen" descr="Paris.-Jardin de esculturas.-a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07330219"/>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1 Imagen" descr="Paris.-Jardin.-a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9426826"/>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1 Imagen" descr="Paris.-Jardin.-a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78241933"/>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1 Imagen" descr="Paris.-Jardin.-a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96029360"/>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1 Imagen" descr="Paris.- Quater Coins.-k.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67486139"/>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1 Imagen" descr="Paris.-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63054290"/>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1 Imagen" descr="Paris.-Musee Rodi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99305523"/>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1 Imagen" descr="Paris.-near Porte d´Orlea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85907960"/>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1 Imagen" descr="Paris .-a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99335998"/>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1 Imagen" descr="Paris a.-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65923256"/>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1 Imagen" descr="Paris a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2659801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12</TotalTime>
  <Words>808</Words>
  <Application>Microsoft Office PowerPoint</Application>
  <PresentationFormat>Presentación en pantalla (4:3)</PresentationFormat>
  <Paragraphs>300</Paragraphs>
  <Slides>123</Slides>
  <Notes>116</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123</vt:i4>
      </vt:variant>
    </vt:vector>
  </HeadingPairs>
  <TitlesOfParts>
    <vt:vector size="128" baseType="lpstr">
      <vt:lpstr>Calibri</vt:lpstr>
      <vt:lpstr>Century Schoolbook</vt:lpstr>
      <vt:lpstr>Wingdings</vt:lpstr>
      <vt:lpstr>Wingdings 2</vt:lpstr>
      <vt:lpstr>Default Theme</vt:lpstr>
      <vt:lpstr>EUROPA.-LA VUELTA AL MUNDO EN 885 JARDINES.-FRANCIA.PARIS.-F</vt:lpstr>
      <vt:lpstr>Parc Bagatelle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 d´Eugene Napoleon</vt:lpstr>
      <vt:lpstr>Presentación de PowerPoint</vt:lpstr>
      <vt:lpstr>Presentación de PowerPoint</vt:lpstr>
      <vt:lpstr>Jardins de Paris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JARDINES.-FRANCIA.-AÑ</dc:title>
  <dc:creator>Josep</dc:creator>
  <cp:lastModifiedBy>Usuario</cp:lastModifiedBy>
  <cp:revision>8</cp:revision>
  <dcterms:created xsi:type="dcterms:W3CDTF">2013-09-07T10:02:19Z</dcterms:created>
  <dcterms:modified xsi:type="dcterms:W3CDTF">2018-03-11T21:02:01Z</dcterms:modified>
</cp:coreProperties>
</file>