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2"/>
  </p:notesMasterIdLst>
  <p:sldIdLst>
    <p:sldId id="256" r:id="rId2"/>
    <p:sldId id="257" r:id="rId3"/>
    <p:sldId id="351" r:id="rId4"/>
    <p:sldId id="307" r:id="rId5"/>
    <p:sldId id="288" r:id="rId6"/>
    <p:sldId id="282" r:id="rId7"/>
    <p:sldId id="283" r:id="rId8"/>
    <p:sldId id="260" r:id="rId9"/>
    <p:sldId id="310" r:id="rId10"/>
    <p:sldId id="290" r:id="rId11"/>
    <p:sldId id="287" r:id="rId12"/>
    <p:sldId id="289" r:id="rId13"/>
    <p:sldId id="278" r:id="rId14"/>
    <p:sldId id="303" r:id="rId15"/>
    <p:sldId id="258" r:id="rId16"/>
    <p:sldId id="293" r:id="rId17"/>
    <p:sldId id="295" r:id="rId18"/>
    <p:sldId id="297" r:id="rId19"/>
    <p:sldId id="298" r:id="rId20"/>
    <p:sldId id="300" r:id="rId21"/>
    <p:sldId id="261" r:id="rId22"/>
    <p:sldId id="262" r:id="rId23"/>
    <p:sldId id="263" r:id="rId24"/>
    <p:sldId id="264" r:id="rId25"/>
    <p:sldId id="265" r:id="rId26"/>
    <p:sldId id="266" r:id="rId27"/>
    <p:sldId id="267" r:id="rId28"/>
    <p:sldId id="268" r:id="rId29"/>
    <p:sldId id="269" r:id="rId30"/>
    <p:sldId id="271" r:id="rId31"/>
    <p:sldId id="272" r:id="rId32"/>
    <p:sldId id="274" r:id="rId33"/>
    <p:sldId id="275" r:id="rId34"/>
    <p:sldId id="276" r:id="rId35"/>
    <p:sldId id="277" r:id="rId36"/>
    <p:sldId id="279" r:id="rId37"/>
    <p:sldId id="281" r:id="rId38"/>
    <p:sldId id="285" r:id="rId39"/>
    <p:sldId id="286" r:id="rId40"/>
    <p:sldId id="280" r:id="rId41"/>
    <p:sldId id="291" r:id="rId42"/>
    <p:sldId id="292" r:id="rId43"/>
    <p:sldId id="294" r:id="rId44"/>
    <p:sldId id="301" r:id="rId45"/>
    <p:sldId id="302" r:id="rId46"/>
    <p:sldId id="305" r:id="rId47"/>
    <p:sldId id="306" r:id="rId48"/>
    <p:sldId id="308" r:id="rId49"/>
    <p:sldId id="309" r:id="rId50"/>
    <p:sldId id="311" r:id="rId51"/>
    <p:sldId id="313" r:id="rId52"/>
    <p:sldId id="314" r:id="rId53"/>
    <p:sldId id="354" r:id="rId54"/>
    <p:sldId id="355" r:id="rId55"/>
    <p:sldId id="356" r:id="rId56"/>
    <p:sldId id="358" r:id="rId57"/>
    <p:sldId id="357" r:id="rId58"/>
    <p:sldId id="317" r:id="rId59"/>
    <p:sldId id="316"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59" r:id="rId74"/>
    <p:sldId id="360" r:id="rId75"/>
    <p:sldId id="350" r:id="rId76"/>
    <p:sldId id="341" r:id="rId77"/>
    <p:sldId id="331" r:id="rId78"/>
    <p:sldId id="332" r:id="rId79"/>
    <p:sldId id="333" r:id="rId80"/>
    <p:sldId id="335" r:id="rId81"/>
    <p:sldId id="336" r:id="rId82"/>
    <p:sldId id="337" r:id="rId83"/>
    <p:sldId id="338" r:id="rId84"/>
    <p:sldId id="339" r:id="rId85"/>
    <p:sldId id="340" r:id="rId86"/>
    <p:sldId id="342" r:id="rId87"/>
    <p:sldId id="344" r:id="rId88"/>
    <p:sldId id="345" r:id="rId89"/>
    <p:sldId id="346" r:id="rId90"/>
    <p:sldId id="347" r:id="rId91"/>
    <p:sldId id="348" r:id="rId92"/>
    <p:sldId id="362" r:id="rId93"/>
    <p:sldId id="389" r:id="rId94"/>
    <p:sldId id="390" r:id="rId95"/>
    <p:sldId id="363" r:id="rId96"/>
    <p:sldId id="369" r:id="rId97"/>
    <p:sldId id="367" r:id="rId98"/>
    <p:sldId id="368" r:id="rId99"/>
    <p:sldId id="373" r:id="rId100"/>
    <p:sldId id="365" r:id="rId101"/>
    <p:sldId id="381" r:id="rId102"/>
    <p:sldId id="370" r:id="rId103"/>
    <p:sldId id="371" r:id="rId104"/>
    <p:sldId id="372" r:id="rId105"/>
    <p:sldId id="374" r:id="rId106"/>
    <p:sldId id="376" r:id="rId107"/>
    <p:sldId id="377" r:id="rId108"/>
    <p:sldId id="364" r:id="rId109"/>
    <p:sldId id="380" r:id="rId110"/>
    <p:sldId id="382"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BE427A-9358-47DA-902C-F3A8985801EB}"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23AC36-21D6-423D-8501-2B78F6C43977}" type="slidenum">
              <a:rPr lang="es-ES" smtClean="0"/>
              <a:t>‹Nº›</a:t>
            </a:fld>
            <a:endParaRPr lang="es-ES" dirty="0"/>
          </a:p>
        </p:txBody>
      </p:sp>
    </p:spTree>
    <p:extLst>
      <p:ext uri="{BB962C8B-B14F-4D97-AF65-F5344CB8AC3E}">
        <p14:creationId xmlns:p14="http://schemas.microsoft.com/office/powerpoint/2010/main" val="2180667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4</a:t>
            </a:fld>
            <a:endParaRPr lang="es-ES" dirty="0"/>
          </a:p>
        </p:txBody>
      </p:sp>
    </p:spTree>
    <p:extLst>
      <p:ext uri="{BB962C8B-B14F-4D97-AF65-F5344CB8AC3E}">
        <p14:creationId xmlns:p14="http://schemas.microsoft.com/office/powerpoint/2010/main" val="2686074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5</a:t>
            </a:fld>
            <a:endParaRPr lang="es-ES" dirty="0"/>
          </a:p>
        </p:txBody>
      </p:sp>
    </p:spTree>
    <p:extLst>
      <p:ext uri="{BB962C8B-B14F-4D97-AF65-F5344CB8AC3E}">
        <p14:creationId xmlns:p14="http://schemas.microsoft.com/office/powerpoint/2010/main" val="2944674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6</a:t>
            </a:fld>
            <a:endParaRPr lang="es-ES" dirty="0"/>
          </a:p>
        </p:txBody>
      </p:sp>
    </p:spTree>
    <p:extLst>
      <p:ext uri="{BB962C8B-B14F-4D97-AF65-F5344CB8AC3E}">
        <p14:creationId xmlns:p14="http://schemas.microsoft.com/office/powerpoint/2010/main" val="325515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7</a:t>
            </a:fld>
            <a:endParaRPr lang="es-ES" dirty="0"/>
          </a:p>
        </p:txBody>
      </p:sp>
    </p:spTree>
    <p:extLst>
      <p:ext uri="{BB962C8B-B14F-4D97-AF65-F5344CB8AC3E}">
        <p14:creationId xmlns:p14="http://schemas.microsoft.com/office/powerpoint/2010/main" val="1667640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8</a:t>
            </a:fld>
            <a:endParaRPr lang="es-ES" dirty="0"/>
          </a:p>
        </p:txBody>
      </p:sp>
    </p:spTree>
    <p:extLst>
      <p:ext uri="{BB962C8B-B14F-4D97-AF65-F5344CB8AC3E}">
        <p14:creationId xmlns:p14="http://schemas.microsoft.com/office/powerpoint/2010/main" val="987867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Plessis Sasnières..-</a:t>
            </a:r>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9</a:t>
            </a:fld>
            <a:endParaRPr lang="es-ES" dirty="0"/>
          </a:p>
        </p:txBody>
      </p:sp>
    </p:spTree>
    <p:extLst>
      <p:ext uri="{BB962C8B-B14F-4D97-AF65-F5344CB8AC3E}">
        <p14:creationId xmlns:p14="http://schemas.microsoft.com/office/powerpoint/2010/main" val="500959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11</a:t>
            </a:fld>
            <a:endParaRPr lang="es-ES" dirty="0"/>
          </a:p>
        </p:txBody>
      </p:sp>
    </p:spTree>
    <p:extLst>
      <p:ext uri="{BB962C8B-B14F-4D97-AF65-F5344CB8AC3E}">
        <p14:creationId xmlns:p14="http://schemas.microsoft.com/office/powerpoint/2010/main" val="31088080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12</a:t>
            </a:fld>
            <a:endParaRPr lang="es-ES" dirty="0"/>
          </a:p>
        </p:txBody>
      </p:sp>
    </p:spTree>
    <p:extLst>
      <p:ext uri="{BB962C8B-B14F-4D97-AF65-F5344CB8AC3E}">
        <p14:creationId xmlns:p14="http://schemas.microsoft.com/office/powerpoint/2010/main" val="36143591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13</a:t>
            </a:fld>
            <a:endParaRPr lang="es-ES" dirty="0"/>
          </a:p>
        </p:txBody>
      </p:sp>
    </p:spTree>
    <p:extLst>
      <p:ext uri="{BB962C8B-B14F-4D97-AF65-F5344CB8AC3E}">
        <p14:creationId xmlns:p14="http://schemas.microsoft.com/office/powerpoint/2010/main" val="3937521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14</a:t>
            </a:fld>
            <a:endParaRPr lang="es-ES" dirty="0"/>
          </a:p>
        </p:txBody>
      </p:sp>
    </p:spTree>
    <p:extLst>
      <p:ext uri="{BB962C8B-B14F-4D97-AF65-F5344CB8AC3E}">
        <p14:creationId xmlns:p14="http://schemas.microsoft.com/office/powerpoint/2010/main" val="20171905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t>
            </a:r>
            <a:r>
              <a:rPr lang="es-ES" baseline="0" dirty="0"/>
              <a:t> de </a:t>
            </a:r>
            <a:r>
              <a:rPr lang="es-ES" dirty="0"/>
              <a:t>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15</a:t>
            </a:fld>
            <a:endParaRPr lang="es-ES" dirty="0"/>
          </a:p>
        </p:txBody>
      </p:sp>
    </p:spTree>
    <p:extLst>
      <p:ext uri="{BB962C8B-B14F-4D97-AF65-F5344CB8AC3E}">
        <p14:creationId xmlns:p14="http://schemas.microsoft.com/office/powerpoint/2010/main" val="3085716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16</a:t>
            </a:fld>
            <a:endParaRPr lang="es-ES" dirty="0"/>
          </a:p>
        </p:txBody>
      </p:sp>
    </p:spTree>
    <p:extLst>
      <p:ext uri="{BB962C8B-B14F-4D97-AF65-F5344CB8AC3E}">
        <p14:creationId xmlns:p14="http://schemas.microsoft.com/office/powerpoint/2010/main" val="1654590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17</a:t>
            </a:fld>
            <a:endParaRPr lang="es-ES" dirty="0"/>
          </a:p>
        </p:txBody>
      </p:sp>
    </p:spTree>
    <p:extLst>
      <p:ext uri="{BB962C8B-B14F-4D97-AF65-F5344CB8AC3E}">
        <p14:creationId xmlns:p14="http://schemas.microsoft.com/office/powerpoint/2010/main" val="6716568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18</a:t>
            </a:fld>
            <a:endParaRPr lang="es-ES" dirty="0"/>
          </a:p>
        </p:txBody>
      </p:sp>
    </p:spTree>
    <p:extLst>
      <p:ext uri="{BB962C8B-B14F-4D97-AF65-F5344CB8AC3E}">
        <p14:creationId xmlns:p14="http://schemas.microsoft.com/office/powerpoint/2010/main" val="37014241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19</a:t>
            </a:fld>
            <a:endParaRPr lang="es-ES" dirty="0"/>
          </a:p>
        </p:txBody>
      </p:sp>
    </p:spTree>
    <p:extLst>
      <p:ext uri="{BB962C8B-B14F-4D97-AF65-F5344CB8AC3E}">
        <p14:creationId xmlns:p14="http://schemas.microsoft.com/office/powerpoint/2010/main" val="38040215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20</a:t>
            </a:fld>
            <a:endParaRPr lang="es-ES" dirty="0"/>
          </a:p>
        </p:txBody>
      </p:sp>
    </p:spTree>
    <p:extLst>
      <p:ext uri="{BB962C8B-B14F-4D97-AF65-F5344CB8AC3E}">
        <p14:creationId xmlns:p14="http://schemas.microsoft.com/office/powerpoint/2010/main" val="6826021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21</a:t>
            </a:fld>
            <a:endParaRPr lang="es-ES" dirty="0"/>
          </a:p>
        </p:txBody>
      </p:sp>
    </p:spTree>
    <p:extLst>
      <p:ext uri="{BB962C8B-B14F-4D97-AF65-F5344CB8AC3E}">
        <p14:creationId xmlns:p14="http://schemas.microsoft.com/office/powerpoint/2010/main" val="2905252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22</a:t>
            </a:fld>
            <a:endParaRPr lang="es-ES" dirty="0"/>
          </a:p>
        </p:txBody>
      </p:sp>
    </p:spTree>
    <p:extLst>
      <p:ext uri="{BB962C8B-B14F-4D97-AF65-F5344CB8AC3E}">
        <p14:creationId xmlns:p14="http://schemas.microsoft.com/office/powerpoint/2010/main" val="37309605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23</a:t>
            </a:fld>
            <a:endParaRPr lang="es-ES" dirty="0"/>
          </a:p>
        </p:txBody>
      </p:sp>
    </p:spTree>
    <p:extLst>
      <p:ext uri="{BB962C8B-B14F-4D97-AF65-F5344CB8AC3E}">
        <p14:creationId xmlns:p14="http://schemas.microsoft.com/office/powerpoint/2010/main" val="41753012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24</a:t>
            </a:fld>
            <a:endParaRPr lang="es-ES" dirty="0"/>
          </a:p>
        </p:txBody>
      </p:sp>
    </p:spTree>
    <p:extLst>
      <p:ext uri="{BB962C8B-B14F-4D97-AF65-F5344CB8AC3E}">
        <p14:creationId xmlns:p14="http://schemas.microsoft.com/office/powerpoint/2010/main" val="12137301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25</a:t>
            </a:fld>
            <a:endParaRPr lang="es-ES" dirty="0"/>
          </a:p>
        </p:txBody>
      </p:sp>
    </p:spTree>
    <p:extLst>
      <p:ext uri="{BB962C8B-B14F-4D97-AF65-F5344CB8AC3E}">
        <p14:creationId xmlns:p14="http://schemas.microsoft.com/office/powerpoint/2010/main" val="4869550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27</a:t>
            </a:fld>
            <a:endParaRPr lang="es-ES" dirty="0"/>
          </a:p>
        </p:txBody>
      </p:sp>
    </p:spTree>
    <p:extLst>
      <p:ext uri="{BB962C8B-B14F-4D97-AF65-F5344CB8AC3E}">
        <p14:creationId xmlns:p14="http://schemas.microsoft.com/office/powerpoint/2010/main" val="10910604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28</a:t>
            </a:fld>
            <a:endParaRPr lang="es-ES" dirty="0"/>
          </a:p>
        </p:txBody>
      </p:sp>
    </p:spTree>
    <p:extLst>
      <p:ext uri="{BB962C8B-B14F-4D97-AF65-F5344CB8AC3E}">
        <p14:creationId xmlns:p14="http://schemas.microsoft.com/office/powerpoint/2010/main" val="938811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29</a:t>
            </a:fld>
            <a:endParaRPr lang="es-ES" dirty="0"/>
          </a:p>
        </p:txBody>
      </p:sp>
    </p:spTree>
    <p:extLst>
      <p:ext uri="{BB962C8B-B14F-4D97-AF65-F5344CB8AC3E}">
        <p14:creationId xmlns:p14="http://schemas.microsoft.com/office/powerpoint/2010/main" val="26061737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31</a:t>
            </a:fld>
            <a:endParaRPr lang="es-ES" dirty="0"/>
          </a:p>
        </p:txBody>
      </p:sp>
    </p:spTree>
    <p:extLst>
      <p:ext uri="{BB962C8B-B14F-4D97-AF65-F5344CB8AC3E}">
        <p14:creationId xmlns:p14="http://schemas.microsoft.com/office/powerpoint/2010/main" val="12146958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32</a:t>
            </a:fld>
            <a:endParaRPr lang="es-ES" dirty="0"/>
          </a:p>
        </p:txBody>
      </p:sp>
    </p:spTree>
    <p:extLst>
      <p:ext uri="{BB962C8B-B14F-4D97-AF65-F5344CB8AC3E}">
        <p14:creationId xmlns:p14="http://schemas.microsoft.com/office/powerpoint/2010/main" val="14365255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33</a:t>
            </a:fld>
            <a:endParaRPr lang="es-ES" dirty="0"/>
          </a:p>
        </p:txBody>
      </p:sp>
    </p:spTree>
    <p:extLst>
      <p:ext uri="{BB962C8B-B14F-4D97-AF65-F5344CB8AC3E}">
        <p14:creationId xmlns:p14="http://schemas.microsoft.com/office/powerpoint/2010/main" val="8107590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34</a:t>
            </a:fld>
            <a:endParaRPr lang="es-ES" dirty="0"/>
          </a:p>
        </p:txBody>
      </p:sp>
    </p:spTree>
    <p:extLst>
      <p:ext uri="{BB962C8B-B14F-4D97-AF65-F5344CB8AC3E}">
        <p14:creationId xmlns:p14="http://schemas.microsoft.com/office/powerpoint/2010/main" val="41891514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35</a:t>
            </a:fld>
            <a:endParaRPr lang="es-ES" dirty="0"/>
          </a:p>
        </p:txBody>
      </p:sp>
    </p:spTree>
    <p:extLst>
      <p:ext uri="{BB962C8B-B14F-4D97-AF65-F5344CB8AC3E}">
        <p14:creationId xmlns:p14="http://schemas.microsoft.com/office/powerpoint/2010/main" val="36747572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36</a:t>
            </a:fld>
            <a:endParaRPr lang="es-ES" dirty="0"/>
          </a:p>
        </p:txBody>
      </p:sp>
    </p:spTree>
    <p:extLst>
      <p:ext uri="{BB962C8B-B14F-4D97-AF65-F5344CB8AC3E}">
        <p14:creationId xmlns:p14="http://schemas.microsoft.com/office/powerpoint/2010/main" val="14755921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37</a:t>
            </a:fld>
            <a:endParaRPr lang="es-ES" dirty="0"/>
          </a:p>
        </p:txBody>
      </p:sp>
    </p:spTree>
    <p:extLst>
      <p:ext uri="{BB962C8B-B14F-4D97-AF65-F5344CB8AC3E}">
        <p14:creationId xmlns:p14="http://schemas.microsoft.com/office/powerpoint/2010/main" val="34600198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38</a:t>
            </a:fld>
            <a:endParaRPr lang="es-ES" dirty="0"/>
          </a:p>
        </p:txBody>
      </p:sp>
    </p:spTree>
    <p:extLst>
      <p:ext uri="{BB962C8B-B14F-4D97-AF65-F5344CB8AC3E}">
        <p14:creationId xmlns:p14="http://schemas.microsoft.com/office/powerpoint/2010/main" val="9353457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Sasnières.-Dicentra</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39</a:t>
            </a:fld>
            <a:endParaRPr lang="es-ES" dirty="0"/>
          </a:p>
        </p:txBody>
      </p:sp>
    </p:spTree>
    <p:extLst>
      <p:ext uri="{BB962C8B-B14F-4D97-AF65-F5344CB8AC3E}">
        <p14:creationId xmlns:p14="http://schemas.microsoft.com/office/powerpoint/2010/main" val="29163437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41</a:t>
            </a:fld>
            <a:endParaRPr lang="es-ES" dirty="0"/>
          </a:p>
        </p:txBody>
      </p:sp>
    </p:spTree>
    <p:extLst>
      <p:ext uri="{BB962C8B-B14F-4D97-AF65-F5344CB8AC3E}">
        <p14:creationId xmlns:p14="http://schemas.microsoft.com/office/powerpoint/2010/main" val="39906136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42</a:t>
            </a:fld>
            <a:endParaRPr lang="es-ES" dirty="0"/>
          </a:p>
        </p:txBody>
      </p:sp>
    </p:spTree>
    <p:extLst>
      <p:ext uri="{BB962C8B-B14F-4D97-AF65-F5344CB8AC3E}">
        <p14:creationId xmlns:p14="http://schemas.microsoft.com/office/powerpoint/2010/main" val="40687456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43</a:t>
            </a:fld>
            <a:endParaRPr lang="es-ES" dirty="0"/>
          </a:p>
        </p:txBody>
      </p:sp>
    </p:spTree>
    <p:extLst>
      <p:ext uri="{BB962C8B-B14F-4D97-AF65-F5344CB8AC3E}">
        <p14:creationId xmlns:p14="http://schemas.microsoft.com/office/powerpoint/2010/main" val="34723877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44</a:t>
            </a:fld>
            <a:endParaRPr lang="es-ES" dirty="0"/>
          </a:p>
        </p:txBody>
      </p:sp>
    </p:spTree>
    <p:extLst>
      <p:ext uri="{BB962C8B-B14F-4D97-AF65-F5344CB8AC3E}">
        <p14:creationId xmlns:p14="http://schemas.microsoft.com/office/powerpoint/2010/main" val="28221190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45</a:t>
            </a:fld>
            <a:endParaRPr lang="es-ES" dirty="0"/>
          </a:p>
        </p:txBody>
      </p:sp>
    </p:spTree>
    <p:extLst>
      <p:ext uri="{BB962C8B-B14F-4D97-AF65-F5344CB8AC3E}">
        <p14:creationId xmlns:p14="http://schemas.microsoft.com/office/powerpoint/2010/main" val="24606080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46</a:t>
            </a:fld>
            <a:endParaRPr lang="es-ES" dirty="0"/>
          </a:p>
        </p:txBody>
      </p:sp>
    </p:spTree>
    <p:extLst>
      <p:ext uri="{BB962C8B-B14F-4D97-AF65-F5344CB8AC3E}">
        <p14:creationId xmlns:p14="http://schemas.microsoft.com/office/powerpoint/2010/main" val="26998389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Plessis Sasnières..-Sedum spectabilis</a:t>
            </a:r>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48</a:t>
            </a:fld>
            <a:endParaRPr lang="es-ES" dirty="0"/>
          </a:p>
        </p:txBody>
      </p:sp>
    </p:spTree>
    <p:extLst>
      <p:ext uri="{BB962C8B-B14F-4D97-AF65-F5344CB8AC3E}">
        <p14:creationId xmlns:p14="http://schemas.microsoft.com/office/powerpoint/2010/main" val="24791583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Plessis Sasnières..-</a:t>
            </a:r>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49</a:t>
            </a:fld>
            <a:endParaRPr lang="es-ES" dirty="0"/>
          </a:p>
        </p:txBody>
      </p:sp>
    </p:spTree>
    <p:extLst>
      <p:ext uri="{BB962C8B-B14F-4D97-AF65-F5344CB8AC3E}">
        <p14:creationId xmlns:p14="http://schemas.microsoft.com/office/powerpoint/2010/main" val="18432262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Plessis Sasnières..-</a:t>
            </a:r>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50</a:t>
            </a:fld>
            <a:endParaRPr lang="es-ES" dirty="0"/>
          </a:p>
        </p:txBody>
      </p:sp>
    </p:spTree>
    <p:extLst>
      <p:ext uri="{BB962C8B-B14F-4D97-AF65-F5344CB8AC3E}">
        <p14:creationId xmlns:p14="http://schemas.microsoft.com/office/powerpoint/2010/main" val="29023645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 Plessis Sasnières..</a:t>
            </a:r>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51</a:t>
            </a:fld>
            <a:endParaRPr lang="es-ES" dirty="0"/>
          </a:p>
        </p:txBody>
      </p:sp>
    </p:spTree>
    <p:extLst>
      <p:ext uri="{BB962C8B-B14F-4D97-AF65-F5344CB8AC3E}">
        <p14:creationId xmlns:p14="http://schemas.microsoft.com/office/powerpoint/2010/main" val="7509420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Plessis Sasnières..-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52</a:t>
            </a:fld>
            <a:endParaRPr lang="es-ES" dirty="0"/>
          </a:p>
        </p:txBody>
      </p:sp>
    </p:spTree>
    <p:extLst>
      <p:ext uri="{BB962C8B-B14F-4D97-AF65-F5344CB8AC3E}">
        <p14:creationId xmlns:p14="http://schemas.microsoft.com/office/powerpoint/2010/main" val="17413119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Val Joanis.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58</a:t>
            </a:fld>
            <a:endParaRPr lang="es-ES" dirty="0"/>
          </a:p>
        </p:txBody>
      </p:sp>
    </p:spTree>
    <p:extLst>
      <p:ext uri="{BB962C8B-B14F-4D97-AF65-F5344CB8AC3E}">
        <p14:creationId xmlns:p14="http://schemas.microsoft.com/office/powerpoint/2010/main" val="9150984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Château Val Joanis in Pertuis.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59</a:t>
            </a:fld>
            <a:endParaRPr lang="es-ES" dirty="0"/>
          </a:p>
        </p:txBody>
      </p:sp>
    </p:spTree>
    <p:extLst>
      <p:ext uri="{BB962C8B-B14F-4D97-AF65-F5344CB8AC3E}">
        <p14:creationId xmlns:p14="http://schemas.microsoft.com/office/powerpoint/2010/main" val="6280769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Val Joanis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60</a:t>
            </a:fld>
            <a:endParaRPr lang="es-ES" dirty="0"/>
          </a:p>
        </p:txBody>
      </p:sp>
    </p:spTree>
    <p:extLst>
      <p:ext uri="{BB962C8B-B14F-4D97-AF65-F5344CB8AC3E}">
        <p14:creationId xmlns:p14="http://schemas.microsoft.com/office/powerpoint/2010/main" val="18184867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Val Joanis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61</a:t>
            </a:fld>
            <a:endParaRPr lang="es-ES" dirty="0"/>
          </a:p>
        </p:txBody>
      </p:sp>
    </p:spTree>
    <p:extLst>
      <p:ext uri="{BB962C8B-B14F-4D97-AF65-F5344CB8AC3E}">
        <p14:creationId xmlns:p14="http://schemas.microsoft.com/office/powerpoint/2010/main" val="4441336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Val Joanis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62</a:t>
            </a:fld>
            <a:endParaRPr lang="es-ES" dirty="0"/>
          </a:p>
        </p:txBody>
      </p:sp>
    </p:spTree>
    <p:extLst>
      <p:ext uri="{BB962C8B-B14F-4D97-AF65-F5344CB8AC3E}">
        <p14:creationId xmlns:p14="http://schemas.microsoft.com/office/powerpoint/2010/main" val="28557120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Val Joanis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63</a:t>
            </a:fld>
            <a:endParaRPr lang="es-ES" dirty="0"/>
          </a:p>
        </p:txBody>
      </p:sp>
    </p:spTree>
    <p:extLst>
      <p:ext uri="{BB962C8B-B14F-4D97-AF65-F5344CB8AC3E}">
        <p14:creationId xmlns:p14="http://schemas.microsoft.com/office/powerpoint/2010/main" val="14864035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Val Joanis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64</a:t>
            </a:fld>
            <a:endParaRPr lang="es-ES" dirty="0"/>
          </a:p>
        </p:txBody>
      </p:sp>
    </p:spTree>
    <p:extLst>
      <p:ext uri="{BB962C8B-B14F-4D97-AF65-F5344CB8AC3E}">
        <p14:creationId xmlns:p14="http://schemas.microsoft.com/office/powerpoint/2010/main" val="18772706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Val Joanis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65</a:t>
            </a:fld>
            <a:endParaRPr lang="es-ES" dirty="0"/>
          </a:p>
        </p:txBody>
      </p:sp>
    </p:spTree>
    <p:extLst>
      <p:ext uri="{BB962C8B-B14F-4D97-AF65-F5344CB8AC3E}">
        <p14:creationId xmlns:p14="http://schemas.microsoft.com/office/powerpoint/2010/main" val="40842202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Val Joanis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66</a:t>
            </a:fld>
            <a:endParaRPr lang="es-ES" dirty="0"/>
          </a:p>
        </p:txBody>
      </p:sp>
    </p:spTree>
    <p:extLst>
      <p:ext uri="{BB962C8B-B14F-4D97-AF65-F5344CB8AC3E}">
        <p14:creationId xmlns:p14="http://schemas.microsoft.com/office/powerpoint/2010/main" val="35398054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Val Joanis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67</a:t>
            </a:fld>
            <a:endParaRPr lang="es-ES" dirty="0"/>
          </a:p>
        </p:txBody>
      </p:sp>
    </p:spTree>
    <p:extLst>
      <p:ext uri="{BB962C8B-B14F-4D97-AF65-F5344CB8AC3E}">
        <p14:creationId xmlns:p14="http://schemas.microsoft.com/office/powerpoint/2010/main" val="35662652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Val Joanis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68</a:t>
            </a:fld>
            <a:endParaRPr lang="es-ES" dirty="0"/>
          </a:p>
        </p:txBody>
      </p:sp>
    </p:spTree>
    <p:extLst>
      <p:ext uri="{BB962C8B-B14F-4D97-AF65-F5344CB8AC3E}">
        <p14:creationId xmlns:p14="http://schemas.microsoft.com/office/powerpoint/2010/main" val="136411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Val Joanis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69</a:t>
            </a:fld>
            <a:endParaRPr lang="es-ES" dirty="0"/>
          </a:p>
        </p:txBody>
      </p:sp>
    </p:spTree>
    <p:extLst>
      <p:ext uri="{BB962C8B-B14F-4D97-AF65-F5344CB8AC3E}">
        <p14:creationId xmlns:p14="http://schemas.microsoft.com/office/powerpoint/2010/main" val="40913662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Val Joanis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70</a:t>
            </a:fld>
            <a:endParaRPr lang="es-ES" dirty="0"/>
          </a:p>
        </p:txBody>
      </p:sp>
    </p:spTree>
    <p:extLst>
      <p:ext uri="{BB962C8B-B14F-4D97-AF65-F5344CB8AC3E}">
        <p14:creationId xmlns:p14="http://schemas.microsoft.com/office/powerpoint/2010/main" val="333442772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Val Joanis</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71</a:t>
            </a:fld>
            <a:endParaRPr lang="es-ES" dirty="0"/>
          </a:p>
        </p:txBody>
      </p:sp>
    </p:spTree>
    <p:extLst>
      <p:ext uri="{BB962C8B-B14F-4D97-AF65-F5344CB8AC3E}">
        <p14:creationId xmlns:p14="http://schemas.microsoft.com/office/powerpoint/2010/main" val="9856900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St.Cloud.-</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75</a:t>
            </a:fld>
            <a:endParaRPr lang="es-ES" dirty="0"/>
          </a:p>
        </p:txBody>
      </p:sp>
    </p:spTree>
    <p:extLst>
      <p:ext uri="{BB962C8B-B14F-4D97-AF65-F5344CB8AC3E}">
        <p14:creationId xmlns:p14="http://schemas.microsoft.com/office/powerpoint/2010/main" val="12305504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Saint Cloud.</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76</a:t>
            </a:fld>
            <a:endParaRPr lang="es-ES" dirty="0"/>
          </a:p>
        </p:txBody>
      </p:sp>
    </p:spTree>
    <p:extLst>
      <p:ext uri="{BB962C8B-B14F-4D97-AF65-F5344CB8AC3E}">
        <p14:creationId xmlns:p14="http://schemas.microsoft.com/office/powerpoint/2010/main" val="166437694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a:t>
            </a:r>
            <a:r>
              <a:rPr lang="es-ES" baseline="0" dirty="0"/>
              <a:t> </a:t>
            </a:r>
            <a:r>
              <a:rPr lang="es-ES" dirty="0"/>
              <a:t>de</a:t>
            </a:r>
            <a:r>
              <a:rPr lang="es-ES" baseline="0" dirty="0"/>
              <a:t> S</a:t>
            </a:r>
            <a:r>
              <a:rPr lang="es-ES" dirty="0"/>
              <a:t>aint</a:t>
            </a:r>
            <a:r>
              <a:rPr lang="es-ES" baseline="0" dirty="0"/>
              <a:t> C</a:t>
            </a:r>
            <a:r>
              <a:rPr lang="es-ES" dirty="0"/>
              <a:t>loud.</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77</a:t>
            </a:fld>
            <a:endParaRPr lang="es-ES" dirty="0"/>
          </a:p>
        </p:txBody>
      </p:sp>
    </p:spTree>
    <p:extLst>
      <p:ext uri="{BB962C8B-B14F-4D97-AF65-F5344CB8AC3E}">
        <p14:creationId xmlns:p14="http://schemas.microsoft.com/office/powerpoint/2010/main" val="131887965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Saint Cloud.</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78</a:t>
            </a:fld>
            <a:endParaRPr lang="es-ES" dirty="0"/>
          </a:p>
        </p:txBody>
      </p:sp>
    </p:spTree>
    <p:extLst>
      <p:ext uri="{BB962C8B-B14F-4D97-AF65-F5344CB8AC3E}">
        <p14:creationId xmlns:p14="http://schemas.microsoft.com/office/powerpoint/2010/main" val="129723643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Saint Cloud.</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79</a:t>
            </a:fld>
            <a:endParaRPr lang="es-ES" dirty="0"/>
          </a:p>
        </p:txBody>
      </p:sp>
    </p:spTree>
    <p:extLst>
      <p:ext uri="{BB962C8B-B14F-4D97-AF65-F5344CB8AC3E}">
        <p14:creationId xmlns:p14="http://schemas.microsoft.com/office/powerpoint/2010/main" val="38318487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Saint Cloud.</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80</a:t>
            </a:fld>
            <a:endParaRPr lang="es-ES" dirty="0"/>
          </a:p>
        </p:txBody>
      </p:sp>
    </p:spTree>
    <p:extLst>
      <p:ext uri="{BB962C8B-B14F-4D97-AF65-F5344CB8AC3E}">
        <p14:creationId xmlns:p14="http://schemas.microsoft.com/office/powerpoint/2010/main" val="106603933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Saint Cloud.</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81</a:t>
            </a:fld>
            <a:endParaRPr lang="es-ES" dirty="0"/>
          </a:p>
        </p:txBody>
      </p:sp>
    </p:spTree>
    <p:extLst>
      <p:ext uri="{BB962C8B-B14F-4D97-AF65-F5344CB8AC3E}">
        <p14:creationId xmlns:p14="http://schemas.microsoft.com/office/powerpoint/2010/main" val="64686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Saint Cloud.</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82</a:t>
            </a:fld>
            <a:endParaRPr lang="es-ES" dirty="0"/>
          </a:p>
        </p:txBody>
      </p:sp>
    </p:spTree>
    <p:extLst>
      <p:ext uri="{BB962C8B-B14F-4D97-AF65-F5344CB8AC3E}">
        <p14:creationId xmlns:p14="http://schemas.microsoft.com/office/powerpoint/2010/main" val="428647641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Saint Cloud.</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83</a:t>
            </a:fld>
            <a:endParaRPr lang="es-ES" dirty="0"/>
          </a:p>
        </p:txBody>
      </p:sp>
    </p:spTree>
    <p:extLst>
      <p:ext uri="{BB962C8B-B14F-4D97-AF65-F5344CB8AC3E}">
        <p14:creationId xmlns:p14="http://schemas.microsoft.com/office/powerpoint/2010/main" val="232133553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Saint Cloud.</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85</a:t>
            </a:fld>
            <a:endParaRPr lang="es-ES" dirty="0"/>
          </a:p>
        </p:txBody>
      </p:sp>
    </p:spTree>
    <p:extLst>
      <p:ext uri="{BB962C8B-B14F-4D97-AF65-F5344CB8AC3E}">
        <p14:creationId xmlns:p14="http://schemas.microsoft.com/office/powerpoint/2010/main" val="300395702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Saint Cloud.</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86</a:t>
            </a:fld>
            <a:endParaRPr lang="es-ES" dirty="0"/>
          </a:p>
        </p:txBody>
      </p:sp>
    </p:spTree>
    <p:extLst>
      <p:ext uri="{BB962C8B-B14F-4D97-AF65-F5344CB8AC3E}">
        <p14:creationId xmlns:p14="http://schemas.microsoft.com/office/powerpoint/2010/main" val="134693577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St.Cloud.-</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87</a:t>
            </a:fld>
            <a:endParaRPr lang="es-ES" dirty="0"/>
          </a:p>
        </p:txBody>
      </p:sp>
    </p:spTree>
    <p:extLst>
      <p:ext uri="{BB962C8B-B14F-4D97-AF65-F5344CB8AC3E}">
        <p14:creationId xmlns:p14="http://schemas.microsoft.com/office/powerpoint/2010/main" val="72333725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St.Cloud.-</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88</a:t>
            </a:fld>
            <a:endParaRPr lang="es-ES" dirty="0"/>
          </a:p>
        </p:txBody>
      </p:sp>
    </p:spTree>
    <p:extLst>
      <p:ext uri="{BB962C8B-B14F-4D97-AF65-F5344CB8AC3E}">
        <p14:creationId xmlns:p14="http://schemas.microsoft.com/office/powerpoint/2010/main" val="244722137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St.Cloud.-</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89</a:t>
            </a:fld>
            <a:endParaRPr lang="es-ES" dirty="0"/>
          </a:p>
        </p:txBody>
      </p:sp>
    </p:spTree>
    <p:extLst>
      <p:ext uri="{BB962C8B-B14F-4D97-AF65-F5344CB8AC3E}">
        <p14:creationId xmlns:p14="http://schemas.microsoft.com/office/powerpoint/2010/main" val="133337928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St.Cloud.-</a:t>
            </a:r>
          </a:p>
        </p:txBody>
      </p:sp>
      <p:sp>
        <p:nvSpPr>
          <p:cNvPr id="4" name="3 Marcador de número de diapositiva"/>
          <p:cNvSpPr>
            <a:spLocks noGrp="1"/>
          </p:cNvSpPr>
          <p:nvPr>
            <p:ph type="sldNum" sz="quarter" idx="10"/>
          </p:nvPr>
        </p:nvSpPr>
        <p:spPr/>
        <p:txBody>
          <a:bodyPr/>
          <a:lstStyle/>
          <a:p>
            <a:fld id="{A523AC36-21D6-423D-8501-2B78F6C43977}" type="slidenum">
              <a:rPr lang="es-ES" smtClean="0"/>
              <a:t>90</a:t>
            </a:fld>
            <a:endParaRPr lang="es-ES" dirty="0"/>
          </a:p>
        </p:txBody>
      </p:sp>
    </p:spTree>
    <p:extLst>
      <p:ext uri="{BB962C8B-B14F-4D97-AF65-F5344CB8AC3E}">
        <p14:creationId xmlns:p14="http://schemas.microsoft.com/office/powerpoint/2010/main" val="284965976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95</a:t>
            </a:fld>
            <a:endParaRPr lang="es-ES" dirty="0"/>
          </a:p>
        </p:txBody>
      </p:sp>
    </p:spTree>
    <p:extLst>
      <p:ext uri="{BB962C8B-B14F-4D97-AF65-F5344CB8AC3E}">
        <p14:creationId xmlns:p14="http://schemas.microsoft.com/office/powerpoint/2010/main" val="208796938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96</a:t>
            </a:fld>
            <a:endParaRPr lang="es-ES" dirty="0"/>
          </a:p>
        </p:txBody>
      </p:sp>
    </p:spTree>
    <p:extLst>
      <p:ext uri="{BB962C8B-B14F-4D97-AF65-F5344CB8AC3E}">
        <p14:creationId xmlns:p14="http://schemas.microsoft.com/office/powerpoint/2010/main" val="220446623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97</a:t>
            </a:fld>
            <a:endParaRPr lang="es-ES" dirty="0"/>
          </a:p>
        </p:txBody>
      </p:sp>
    </p:spTree>
    <p:extLst>
      <p:ext uri="{BB962C8B-B14F-4D97-AF65-F5344CB8AC3E}">
        <p14:creationId xmlns:p14="http://schemas.microsoft.com/office/powerpoint/2010/main" val="292741685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98</a:t>
            </a:fld>
            <a:endParaRPr lang="es-ES" dirty="0"/>
          </a:p>
        </p:txBody>
      </p:sp>
    </p:spTree>
    <p:extLst>
      <p:ext uri="{BB962C8B-B14F-4D97-AF65-F5344CB8AC3E}">
        <p14:creationId xmlns:p14="http://schemas.microsoft.com/office/powerpoint/2010/main" val="45243646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99</a:t>
            </a:fld>
            <a:endParaRPr lang="es-ES" dirty="0"/>
          </a:p>
        </p:txBody>
      </p:sp>
    </p:spTree>
    <p:extLst>
      <p:ext uri="{BB962C8B-B14F-4D97-AF65-F5344CB8AC3E}">
        <p14:creationId xmlns:p14="http://schemas.microsoft.com/office/powerpoint/2010/main" val="287212088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100</a:t>
            </a:fld>
            <a:endParaRPr lang="es-ES" dirty="0"/>
          </a:p>
        </p:txBody>
      </p:sp>
    </p:spTree>
    <p:extLst>
      <p:ext uri="{BB962C8B-B14F-4D97-AF65-F5344CB8AC3E}">
        <p14:creationId xmlns:p14="http://schemas.microsoft.com/office/powerpoint/2010/main" val="45816552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101</a:t>
            </a:fld>
            <a:endParaRPr lang="es-ES" dirty="0"/>
          </a:p>
        </p:txBody>
      </p:sp>
    </p:spTree>
    <p:extLst>
      <p:ext uri="{BB962C8B-B14F-4D97-AF65-F5344CB8AC3E}">
        <p14:creationId xmlns:p14="http://schemas.microsoft.com/office/powerpoint/2010/main" val="323547297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102</a:t>
            </a:fld>
            <a:endParaRPr lang="es-ES" dirty="0"/>
          </a:p>
        </p:txBody>
      </p:sp>
    </p:spTree>
    <p:extLst>
      <p:ext uri="{BB962C8B-B14F-4D97-AF65-F5344CB8AC3E}">
        <p14:creationId xmlns:p14="http://schemas.microsoft.com/office/powerpoint/2010/main" val="378366682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103</a:t>
            </a:fld>
            <a:endParaRPr lang="es-ES" dirty="0"/>
          </a:p>
        </p:txBody>
      </p:sp>
    </p:spTree>
    <p:extLst>
      <p:ext uri="{BB962C8B-B14F-4D97-AF65-F5344CB8AC3E}">
        <p14:creationId xmlns:p14="http://schemas.microsoft.com/office/powerpoint/2010/main" val="378617966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104</a:t>
            </a:fld>
            <a:endParaRPr lang="es-ES" dirty="0"/>
          </a:p>
        </p:txBody>
      </p:sp>
    </p:spTree>
    <p:extLst>
      <p:ext uri="{BB962C8B-B14F-4D97-AF65-F5344CB8AC3E}">
        <p14:creationId xmlns:p14="http://schemas.microsoft.com/office/powerpoint/2010/main" val="311565666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105</a:t>
            </a:fld>
            <a:endParaRPr lang="es-ES" dirty="0"/>
          </a:p>
        </p:txBody>
      </p:sp>
    </p:spTree>
    <p:extLst>
      <p:ext uri="{BB962C8B-B14F-4D97-AF65-F5344CB8AC3E}">
        <p14:creationId xmlns:p14="http://schemas.microsoft.com/office/powerpoint/2010/main" val="152326186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106</a:t>
            </a:fld>
            <a:endParaRPr lang="es-ES" dirty="0"/>
          </a:p>
        </p:txBody>
      </p:sp>
    </p:spTree>
    <p:extLst>
      <p:ext uri="{BB962C8B-B14F-4D97-AF65-F5344CB8AC3E}">
        <p14:creationId xmlns:p14="http://schemas.microsoft.com/office/powerpoint/2010/main" val="174831526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107</a:t>
            </a:fld>
            <a:endParaRPr lang="es-ES" dirty="0"/>
          </a:p>
        </p:txBody>
      </p:sp>
    </p:spTree>
    <p:extLst>
      <p:ext uri="{BB962C8B-B14F-4D97-AF65-F5344CB8AC3E}">
        <p14:creationId xmlns:p14="http://schemas.microsoft.com/office/powerpoint/2010/main" val="314623040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Jardins</a:t>
            </a:r>
            <a:r>
              <a:rPr lang="en-US" baseline="0" dirty="0"/>
              <a:t> du Chateau de</a:t>
            </a:r>
            <a:r>
              <a:rPr lang="en-US" dirty="0"/>
              <a:t> Flaugergues.</a:t>
            </a:r>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108</a:t>
            </a:fld>
            <a:endParaRPr lang="es-ES" dirty="0"/>
          </a:p>
        </p:txBody>
      </p:sp>
    </p:spTree>
    <p:extLst>
      <p:ext uri="{BB962C8B-B14F-4D97-AF65-F5344CB8AC3E}">
        <p14:creationId xmlns:p14="http://schemas.microsoft.com/office/powerpoint/2010/main" val="226420601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109</a:t>
            </a:fld>
            <a:endParaRPr lang="es-ES" dirty="0"/>
          </a:p>
        </p:txBody>
      </p:sp>
    </p:spTree>
    <p:extLst>
      <p:ext uri="{BB962C8B-B14F-4D97-AF65-F5344CB8AC3E}">
        <p14:creationId xmlns:p14="http://schemas.microsoft.com/office/powerpoint/2010/main" val="201002758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Flaugergues.</a:t>
            </a:r>
          </a:p>
          <a:p>
            <a:endParaRPr lang="es-ES" dirty="0"/>
          </a:p>
        </p:txBody>
      </p:sp>
      <p:sp>
        <p:nvSpPr>
          <p:cNvPr id="4" name="3 Marcador de número de diapositiva"/>
          <p:cNvSpPr>
            <a:spLocks noGrp="1"/>
          </p:cNvSpPr>
          <p:nvPr>
            <p:ph type="sldNum" sz="quarter" idx="10"/>
          </p:nvPr>
        </p:nvSpPr>
        <p:spPr/>
        <p:txBody>
          <a:bodyPr/>
          <a:lstStyle/>
          <a:p>
            <a:fld id="{A523AC36-21D6-423D-8501-2B78F6C43977}" type="slidenum">
              <a:rPr lang="es-ES" smtClean="0"/>
              <a:t>110</a:t>
            </a:fld>
            <a:endParaRPr lang="es-ES" dirty="0"/>
          </a:p>
        </p:txBody>
      </p:sp>
    </p:spTree>
    <p:extLst>
      <p:ext uri="{BB962C8B-B14F-4D97-AF65-F5344CB8AC3E}">
        <p14:creationId xmlns:p14="http://schemas.microsoft.com/office/powerpoint/2010/main" val="641130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image" Target="../media/image52.png"/></Relationships>
</file>

<file path=ppt/slides/_rels/slide5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9.jpg"/></Relationships>
</file>

<file path=ppt/slides/_rels/slide6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62.jpg"/><Relationship Id="rId5" Type="http://schemas.openxmlformats.org/officeDocument/2006/relationships/image" Target="../media/image61.png"/><Relationship Id="rId4" Type="http://schemas.openxmlformats.org/officeDocument/2006/relationships/image" Target="../media/image54.jpg"/></Relationships>
</file>

<file path=ppt/slides/_rels/slide6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65.jpg"/><Relationship Id="rId4" Type="http://schemas.openxmlformats.org/officeDocument/2006/relationships/image" Target="../media/image64.jpg"/></Relationships>
</file>

<file path=ppt/slides/_rels/slide6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7.xml"/><Relationship Id="rId5" Type="http://schemas.openxmlformats.org/officeDocument/2006/relationships/image" Target="../media/image73.jpg"/><Relationship Id="rId4" Type="http://schemas.openxmlformats.org/officeDocument/2006/relationships/image" Target="../media/image72.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83.jpg"/><Relationship Id="rId1" Type="http://schemas.openxmlformats.org/officeDocument/2006/relationships/slideLayout" Target="../slideLayouts/slideLayout7.xml"/><Relationship Id="rId4" Type="http://schemas.openxmlformats.org/officeDocument/2006/relationships/image" Target="../media/image85.jpg"/></Relationships>
</file>

<file path=ppt/slides/_rels/slide8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1.xml"/><Relationship Id="rId1" Type="http://schemas.openxmlformats.org/officeDocument/2006/relationships/slideLayout" Target="../slideLayouts/slideLayout7.xml"/><Relationship Id="rId6" Type="http://schemas.openxmlformats.org/officeDocument/2006/relationships/image" Target="../media/image92.jpg"/><Relationship Id="rId5" Type="http://schemas.openxmlformats.org/officeDocument/2006/relationships/image" Target="../media/image91.jpg"/><Relationship Id="rId4" Type="http://schemas.openxmlformats.org/officeDocument/2006/relationships/image" Target="../media/image90.jpg"/></Relationships>
</file>

<file path=ppt/slides/_rels/slide8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5.xml"/><Relationship Id="rId1" Type="http://schemas.openxmlformats.org/officeDocument/2006/relationships/slideLayout" Target="../slideLayouts/slideLayout7.xml"/><Relationship Id="rId6" Type="http://schemas.openxmlformats.org/officeDocument/2006/relationships/image" Target="../media/image109.jpg"/><Relationship Id="rId5" Type="http://schemas.openxmlformats.org/officeDocument/2006/relationships/image" Target="../media/image108.jpg"/><Relationship Id="rId4" Type="http://schemas.openxmlformats.org/officeDocument/2006/relationships/image" Target="../media/image107.jpg"/></Relationships>
</file>

<file path=ppt/slides/_rels/slide107.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462464" cy="3240360"/>
          </a:xfrm>
        </p:spPr>
        <p:txBody>
          <a:bodyPr>
            <a:normAutofit fontScale="90000"/>
          </a:bodyPr>
          <a:lstStyle/>
          <a:p>
            <a:r>
              <a:rPr lang="es-ES" sz="3600" dirty="0"/>
              <a:t>EUROPA.-LA VUELTA AL MUNDO EN 885 JARDINES.-FRANCIA</a:t>
            </a:r>
            <a:r>
              <a:rPr lang="es-ES" sz="4000" dirty="0"/>
              <a:t>.- </a:t>
            </a:r>
            <a:r>
              <a:rPr lang="es-ES" sz="3100" dirty="0"/>
              <a:t>Plessis Sasnières.-Chateau valjoanis.- Saint Cloud.-Chateau de Flaugergues..-</a:t>
            </a:r>
            <a:br>
              <a:rPr lang="es-ES" sz="4000" dirty="0"/>
            </a:br>
            <a:endParaRPr lang="es-ES" sz="4000" dirty="0"/>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4177108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 Plessis Sasnières.</a:t>
            </a:r>
          </a:p>
        </p:txBody>
      </p:sp>
      <p:sp>
        <p:nvSpPr>
          <p:cNvPr id="3" name="2 Marcador de contenido"/>
          <p:cNvSpPr>
            <a:spLocks noGrp="1"/>
          </p:cNvSpPr>
          <p:nvPr>
            <p:ph sz="quarter" idx="1"/>
          </p:nvPr>
        </p:nvSpPr>
        <p:spPr/>
        <p:txBody>
          <a:bodyPr>
            <a:normAutofit/>
          </a:bodyPr>
          <a:lstStyle/>
          <a:p>
            <a:r>
              <a:rPr lang="es-ES" dirty="0"/>
              <a:t>Ubicado en un pequeño valle, este mundo atemporal y jardín, se organizaron en torno a un estanque de agua viva. </a:t>
            </a:r>
          </a:p>
          <a:p>
            <a:r>
              <a:rPr lang="es-ES" dirty="0"/>
              <a:t>El antiguo jardín fue transformado en un jardín lleno de flores y el tema del color. </a:t>
            </a:r>
          </a:p>
          <a:p>
            <a:r>
              <a:rPr lang="es-ES" dirty="0"/>
              <a:t>Floraciones de rosas, plantas perennes y anuales se suceden durante toda la temporada. </a:t>
            </a:r>
          </a:p>
          <a:p>
            <a:r>
              <a:rPr lang="es-ES" dirty="0"/>
              <a:t>Los cenador jóvenes manzanos espaldera proporcionan una sombra suave.</a:t>
            </a:r>
          </a:p>
          <a:p>
            <a:r>
              <a:rPr lang="es-ES" dirty="0"/>
              <a:t> El bucólico caminar por los pasillos de la hierba para descubrir una vista panorámica del jardín. </a:t>
            </a:r>
          </a:p>
        </p:txBody>
      </p:sp>
    </p:spTree>
    <p:extLst>
      <p:ext uri="{BB962C8B-B14F-4D97-AF65-F5344CB8AC3E}">
        <p14:creationId xmlns:p14="http://schemas.microsoft.com/office/powerpoint/2010/main" val="4217509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Durante la visita, no es raro encontrar a Henrion Rosamée, lugar creativo, la poda o jardinería y siempre dispuesta a compartir sus experiencias y su pasión! </a:t>
            </a:r>
          </a:p>
          <a:p>
            <a:r>
              <a:rPr lang="es-ES" dirty="0"/>
              <a:t>El paseo en la orilla opuesta descubrirá muchas variedades en la primavera de frondosos arbustos, Xanthoceras sorbifolium, Malus oro Hornet, el Exochorda racemosa.</a:t>
            </a:r>
          </a:p>
          <a:p>
            <a:r>
              <a:rPr lang="es-ES" dirty="0"/>
              <a:t> Piscinas salvajes en el que una gran cantidad de truchas se alinean con las primaveras japoneses, astilbe, de Lysichitum americanum del ligularias y hostas.</a:t>
            </a:r>
          </a:p>
          <a:p>
            <a:endParaRPr lang="es-ES" dirty="0"/>
          </a:p>
        </p:txBody>
      </p:sp>
    </p:spTree>
    <p:extLst>
      <p:ext uri="{BB962C8B-B14F-4D97-AF65-F5344CB8AC3E}">
        <p14:creationId xmlns:p14="http://schemas.microsoft.com/office/powerpoint/2010/main" val="1783827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9679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10"/>
          <a:stretch/>
        </p:blipFill>
        <p:spPr>
          <a:xfrm>
            <a:off x="0" y="0"/>
            <a:ext cx="9144000" cy="6858000"/>
          </a:xfrm>
          <a:prstGeom prst="rect">
            <a:avLst/>
          </a:prstGeom>
        </p:spPr>
      </p:pic>
    </p:spTree>
    <p:extLst>
      <p:ext uri="{BB962C8B-B14F-4D97-AF65-F5344CB8AC3E}">
        <p14:creationId xmlns:p14="http://schemas.microsoft.com/office/powerpoint/2010/main" val="1226667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0033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9254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106562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68930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444"/>
          <a:stretch/>
        </p:blipFill>
        <p:spPr>
          <a:xfrm>
            <a:off x="-108520" y="188640"/>
            <a:ext cx="9252520" cy="6669360"/>
          </a:xfrm>
          <a:prstGeom prst="rect">
            <a:avLst/>
          </a:prstGeom>
        </p:spPr>
      </p:pic>
    </p:spTree>
    <p:extLst>
      <p:ext uri="{BB962C8B-B14F-4D97-AF65-F5344CB8AC3E}">
        <p14:creationId xmlns:p14="http://schemas.microsoft.com/office/powerpoint/2010/main" val="2667533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6688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38756934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7211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8878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8910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6117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21486719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0" y="0"/>
            <a:ext cx="9144000" cy="6858000"/>
          </a:xfrm>
          <a:prstGeom prst="rect">
            <a:avLst/>
          </a:prstGeom>
        </p:spPr>
      </p:pic>
    </p:spTree>
    <p:extLst>
      <p:ext uri="{BB962C8B-B14F-4D97-AF65-F5344CB8AC3E}">
        <p14:creationId xmlns:p14="http://schemas.microsoft.com/office/powerpoint/2010/main" val="6188267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0023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694278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40066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80332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69108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775726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90397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056133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0718596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50" y="746"/>
            <a:ext cx="9004300" cy="6857253"/>
          </a:xfrm>
          <a:prstGeom prst="rect">
            <a:avLst/>
          </a:prstGeom>
        </p:spPr>
      </p:pic>
    </p:spTree>
    <p:extLst>
      <p:ext uri="{BB962C8B-B14F-4D97-AF65-F5344CB8AC3E}">
        <p14:creationId xmlns:p14="http://schemas.microsoft.com/office/powerpoint/2010/main" val="16051430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21" y="20958"/>
            <a:ext cx="9144000" cy="6936434"/>
          </a:xfrm>
          <a:prstGeom prst="rect">
            <a:avLst/>
          </a:prstGeom>
        </p:spPr>
      </p:pic>
    </p:spTree>
    <p:extLst>
      <p:ext uri="{BB962C8B-B14F-4D97-AF65-F5344CB8AC3E}">
        <p14:creationId xmlns:p14="http://schemas.microsoft.com/office/powerpoint/2010/main" val="33804571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41231546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41416062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83128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08734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6496958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929642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61325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8066549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12390278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449900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62" y="41834"/>
            <a:ext cx="9127938" cy="6816165"/>
          </a:xfrm>
          <a:prstGeom prst="rect">
            <a:avLst/>
          </a:prstGeom>
        </p:spPr>
      </p:pic>
    </p:spTree>
    <p:extLst>
      <p:ext uri="{BB962C8B-B14F-4D97-AF65-F5344CB8AC3E}">
        <p14:creationId xmlns:p14="http://schemas.microsoft.com/office/powerpoint/2010/main" val="35506848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252520" cy="6858000"/>
          </a:xfrm>
          <a:prstGeom prst="rect">
            <a:avLst/>
          </a:prstGeom>
        </p:spPr>
      </p:pic>
    </p:spTree>
    <p:extLst>
      <p:ext uri="{BB962C8B-B14F-4D97-AF65-F5344CB8AC3E}">
        <p14:creationId xmlns:p14="http://schemas.microsoft.com/office/powerpoint/2010/main" val="13261103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0219310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291156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252520" cy="6858000"/>
          </a:xfrm>
          <a:prstGeom prst="rect">
            <a:avLst/>
          </a:prstGeom>
        </p:spPr>
      </p:pic>
    </p:spTree>
    <p:extLst>
      <p:ext uri="{BB962C8B-B14F-4D97-AF65-F5344CB8AC3E}">
        <p14:creationId xmlns:p14="http://schemas.microsoft.com/office/powerpoint/2010/main" val="7002009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83346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791"/>
          <a:stretch/>
        </p:blipFill>
        <p:spPr>
          <a:xfrm>
            <a:off x="0" y="-99392"/>
            <a:ext cx="9144000" cy="6957392"/>
          </a:xfrm>
          <a:prstGeom prst="rect">
            <a:avLst/>
          </a:prstGeom>
        </p:spPr>
      </p:pic>
    </p:spTree>
    <p:extLst>
      <p:ext uri="{BB962C8B-B14F-4D97-AF65-F5344CB8AC3E}">
        <p14:creationId xmlns:p14="http://schemas.microsoft.com/office/powerpoint/2010/main" val="32012723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9392"/>
            <a:ext cx="9324528" cy="6957392"/>
          </a:xfrm>
          <a:prstGeom prst="rect">
            <a:avLst/>
          </a:prstGeom>
        </p:spPr>
      </p:pic>
    </p:spTree>
    <p:extLst>
      <p:ext uri="{BB962C8B-B14F-4D97-AF65-F5344CB8AC3E}">
        <p14:creationId xmlns:p14="http://schemas.microsoft.com/office/powerpoint/2010/main" val="11534525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13965587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6628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8576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65233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72032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du Chateau valjoanis </a:t>
            </a:r>
          </a:p>
        </p:txBody>
      </p:sp>
      <p:sp>
        <p:nvSpPr>
          <p:cNvPr id="3" name="2 Marcador de contenido"/>
          <p:cNvSpPr>
            <a:spLocks noGrp="1"/>
          </p:cNvSpPr>
          <p:nvPr>
            <p:ph sz="quarter" idx="1"/>
          </p:nvPr>
        </p:nvSpPr>
        <p:spPr/>
        <p:txBody>
          <a:bodyPr/>
          <a:lstStyle/>
          <a:p>
            <a:r>
              <a:rPr lang="es-ES" dirty="0"/>
              <a:t>Los Jardins du Château Val Joanis son jardines que pertenecen al Château Val Joanis bodega, ubicada al oeste de la ciudad de Pertuis en el Vaucluse Departamento de Francia.</a:t>
            </a:r>
          </a:p>
          <a:p>
            <a:r>
              <a:rPr lang="es-ES" dirty="0"/>
              <a:t> Los jardines están inspirados en el siglo XVII bastida o provenzal mansión, que se encuentra en el sitio.</a:t>
            </a:r>
          </a:p>
          <a:p>
            <a:r>
              <a:rPr lang="es-ES" dirty="0"/>
              <a:t> Son privados, pero abiertos al público, y se clasifican por el Ministerio de Cultura de Francia, entre los jardines más notables de Francia.</a:t>
            </a:r>
          </a:p>
        </p:txBody>
      </p:sp>
    </p:spTree>
    <p:extLst>
      <p:ext uri="{BB962C8B-B14F-4D97-AF65-F5344CB8AC3E}">
        <p14:creationId xmlns:p14="http://schemas.microsoft.com/office/powerpoint/2010/main" val="27103362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El castillo se construyó en el emplazamiento de una antigua villa romana, algunos de cuyos hoy piedras decorar el jardín.</a:t>
            </a:r>
          </a:p>
          <a:p>
            <a:r>
              <a:rPr lang="es-ES" dirty="0"/>
              <a:t> El edificio está decorado con el escudo de armas de Juan de Joanis, el secretario del rey Louis III de Nápoles . La finca fue ocupada por la familia Arnaud, que lo conservó hasta el siglo XVII.</a:t>
            </a:r>
          </a:p>
          <a:p>
            <a:r>
              <a:rPr lang="es-ES" dirty="0"/>
              <a:t> La finca se le dio el estatus de un feudo en 1754.</a:t>
            </a:r>
          </a:p>
          <a:p>
            <a:r>
              <a:rPr lang="es-ES" dirty="0"/>
              <a:t> La casa y los bienes cayeron en ruinas en el siglo XIX. </a:t>
            </a:r>
          </a:p>
          <a:p>
            <a:r>
              <a:rPr lang="es-ES" dirty="0"/>
              <a:t>Fue comprada en 1977 por Jean-Louis Chancel. </a:t>
            </a:r>
          </a:p>
          <a:p>
            <a:r>
              <a:rPr lang="es-ES" dirty="0"/>
              <a:t>Entre 1979 y 1999, se plantaron 186 hectáreas de viñedos. También encargó al arquitecto Jean-Jacques Pichoux para construir un edificio de la bodega moderna, inspirada en el estilo arquitectónico de la Orden Dominicana .  </a:t>
            </a:r>
          </a:p>
          <a:p>
            <a:endParaRPr lang="es-ES" dirty="0"/>
          </a:p>
          <a:p>
            <a:endParaRPr lang="es-ES" dirty="0"/>
          </a:p>
        </p:txBody>
      </p:sp>
    </p:spTree>
    <p:extLst>
      <p:ext uri="{BB962C8B-B14F-4D97-AF65-F5344CB8AC3E}">
        <p14:creationId xmlns:p14="http://schemas.microsoft.com/office/powerpoint/2010/main" val="5542883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normAutofit/>
          </a:bodyPr>
          <a:lstStyle/>
          <a:p>
            <a:r>
              <a:rPr lang="es-ES" dirty="0"/>
              <a:t>En 1978, Cécile Chancel, decidió la construcción de un jardín en el estilo de un jardín de la cocina del siglo XVII. </a:t>
            </a:r>
          </a:p>
          <a:p>
            <a:r>
              <a:rPr lang="es-ES" dirty="0"/>
              <a:t>Tenía terrazas excavadas en la ladera junto a los viñedos, investigado diferentes estilos de jardines, y, con la ayuda del jardinero paisajista Tobie Loup de Vian, comenzaron a construir.</a:t>
            </a:r>
          </a:p>
          <a:p>
            <a:r>
              <a:rPr lang="es-ES" dirty="0"/>
              <a:t>. El jardín alcanzó su forma actual en 1990. </a:t>
            </a:r>
          </a:p>
          <a:p>
            <a:r>
              <a:rPr lang="es-ES" dirty="0"/>
              <a:t>Se clasifica como un jardín notable de Francia en 2005.</a:t>
            </a:r>
          </a:p>
          <a:p>
            <a:r>
              <a:rPr lang="es-ES" dirty="0"/>
              <a:t>Los jardines se presentan en tres terrazas. </a:t>
            </a:r>
          </a:p>
          <a:p>
            <a:endParaRPr lang="es-ES" dirty="0"/>
          </a:p>
          <a:p>
            <a:endParaRPr lang="es-ES" dirty="0"/>
          </a:p>
          <a:p>
            <a:endParaRPr lang="es-ES" dirty="0"/>
          </a:p>
        </p:txBody>
      </p:sp>
    </p:spTree>
    <p:extLst>
      <p:ext uri="{BB962C8B-B14F-4D97-AF65-F5344CB8AC3E}">
        <p14:creationId xmlns:p14="http://schemas.microsoft.com/office/powerpoint/2010/main" val="7842284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La terraza superior es una huerta y jardín de flores, con lavanda corte en esferas, calabaza, plantas para ensaladas, hinojo y plantas y las hierbas aromáticas. </a:t>
            </a:r>
          </a:p>
          <a:p>
            <a:r>
              <a:rPr lang="es-ES" dirty="0"/>
              <a:t>Las diferentes variedades de tomates se cultivan en los marcos de bambú, y hay pirámides de la hiedra y el lúpulo ( Humulus lupulus ). </a:t>
            </a:r>
          </a:p>
          <a:p>
            <a:r>
              <a:rPr lang="es-ES" dirty="0"/>
              <a:t>La terraza media ofrece las flores, en especial rosas. Los caminos están bordeados con iris germanica y con tejo árboles recortados en conos. </a:t>
            </a:r>
          </a:p>
          <a:p>
            <a:r>
              <a:rPr lang="es-ES" dirty="0"/>
              <a:t>La terraza dispone de árboles frutales menores, variedades particularmente antiguos de manzanas y peras. El jardín también cuenta con un jardín de hierbas, una colección de áster y setos de boj recortados en formas ornamentales</a:t>
            </a:r>
          </a:p>
          <a:p>
            <a:endParaRPr lang="es-ES" dirty="0"/>
          </a:p>
        </p:txBody>
      </p:sp>
    </p:spTree>
    <p:extLst>
      <p:ext uri="{BB962C8B-B14F-4D97-AF65-F5344CB8AC3E}">
        <p14:creationId xmlns:p14="http://schemas.microsoft.com/office/powerpoint/2010/main" val="31389756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pPr marL="0" indent="0">
              <a:buNone/>
            </a:pPr>
            <a:endParaRPr lang="es-ES" dirty="0"/>
          </a:p>
          <a:p>
            <a:endParaRPr lang="es-ES" dirty="0"/>
          </a:p>
          <a:p>
            <a:r>
              <a:rPr lang="es-ES" dirty="0"/>
              <a:t>El jardín también cuenta con un jardín de hierbas, una colección de áster y setos de boj recortados en formas ornamentales</a:t>
            </a:r>
          </a:p>
          <a:p>
            <a:r>
              <a:rPr lang="es-ES" dirty="0"/>
              <a:t>Una glorieta o pérgola cubierta con rosales trepadores y trompeta trepadora ( Campsis ) sube a la colina y se une a las tres terrazas. </a:t>
            </a:r>
          </a:p>
          <a:p>
            <a:r>
              <a:rPr lang="es-ES" dirty="0"/>
              <a:t>Las mesas y sillas se colocan en los puntos del jardín con buenas vistas del jardín y los viñedos más allá. </a:t>
            </a:r>
          </a:p>
          <a:p>
            <a:r>
              <a:rPr lang="es-ES" dirty="0"/>
              <a:t>La mejor época para visitar el jardín son junio y julio para las flores, o septiembre para el cambio de colores de los viñedos y árboles. </a:t>
            </a:r>
          </a:p>
          <a:p>
            <a:endParaRPr lang="es-ES" dirty="0"/>
          </a:p>
        </p:txBody>
      </p:sp>
    </p:spTree>
    <p:extLst>
      <p:ext uri="{BB962C8B-B14F-4D97-AF65-F5344CB8AC3E}">
        <p14:creationId xmlns:p14="http://schemas.microsoft.com/office/powerpoint/2010/main" val="5858969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08" y="0"/>
            <a:ext cx="4064000" cy="386104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508" y="3861048"/>
            <a:ext cx="6092825" cy="299695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24909" y="3871464"/>
            <a:ext cx="3019091" cy="298653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83508" y="0"/>
            <a:ext cx="5060492" cy="3861048"/>
          </a:xfrm>
          <a:prstGeom prst="rect">
            <a:avLst/>
          </a:prstGeom>
        </p:spPr>
      </p:pic>
    </p:spTree>
    <p:extLst>
      <p:ext uri="{BB962C8B-B14F-4D97-AF65-F5344CB8AC3E}">
        <p14:creationId xmlns:p14="http://schemas.microsoft.com/office/powerpoint/2010/main" val="30565493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706683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97115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544" y="0"/>
            <a:ext cx="9577064" cy="6858000"/>
          </a:xfrm>
          <a:prstGeom prst="rect">
            <a:avLst/>
          </a:prstGeom>
        </p:spPr>
      </p:pic>
    </p:spTree>
    <p:extLst>
      <p:ext uri="{BB962C8B-B14F-4D97-AF65-F5344CB8AC3E}">
        <p14:creationId xmlns:p14="http://schemas.microsoft.com/office/powerpoint/2010/main" val="4146061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281"/>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0" y="-1"/>
            <a:ext cx="4109020" cy="6882281"/>
          </a:xfrm>
          <a:prstGeom prst="rect">
            <a:avLst/>
          </a:prstGeom>
        </p:spPr>
      </p:pic>
    </p:spTree>
    <p:extLst>
      <p:ext uri="{BB962C8B-B14F-4D97-AF65-F5344CB8AC3E}">
        <p14:creationId xmlns:p14="http://schemas.microsoft.com/office/powerpoint/2010/main" val="21722697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2" cy="33569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0"/>
            <a:ext cx="4283968"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356993"/>
            <a:ext cx="4860032" cy="350100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60032" y="3356992"/>
            <a:ext cx="4283968" cy="3501007"/>
          </a:xfrm>
          <a:prstGeom prst="rect">
            <a:avLst/>
          </a:prstGeom>
        </p:spPr>
      </p:pic>
    </p:spTree>
    <p:extLst>
      <p:ext uri="{BB962C8B-B14F-4D97-AF65-F5344CB8AC3E}">
        <p14:creationId xmlns:p14="http://schemas.microsoft.com/office/powerpoint/2010/main" val="18011574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40968"/>
            <a:ext cx="9144000" cy="37170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644008" cy="314096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0"/>
            <a:ext cx="4499992" cy="3140968"/>
          </a:xfrm>
          <a:prstGeom prst="rect">
            <a:avLst/>
          </a:prstGeom>
        </p:spPr>
      </p:pic>
    </p:spTree>
    <p:extLst>
      <p:ext uri="{BB962C8B-B14F-4D97-AF65-F5344CB8AC3E}">
        <p14:creationId xmlns:p14="http://schemas.microsoft.com/office/powerpoint/2010/main" val="23044236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88790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11083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80675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91552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4894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932788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40968"/>
            <a:ext cx="9144000" cy="37170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72000" cy="314096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11960" y="1"/>
            <a:ext cx="4932040" cy="3140968"/>
          </a:xfrm>
          <a:prstGeom prst="rect">
            <a:avLst/>
          </a:prstGeom>
        </p:spPr>
      </p:pic>
    </p:spTree>
    <p:extLst>
      <p:ext uri="{BB962C8B-B14F-4D97-AF65-F5344CB8AC3E}">
        <p14:creationId xmlns:p14="http://schemas.microsoft.com/office/powerpoint/2010/main" val="26968227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755576" y="274638"/>
            <a:ext cx="7169224" cy="1143000"/>
          </a:xfrm>
        </p:spPr>
        <p:txBody>
          <a:bodyPr/>
          <a:lstStyle/>
          <a:p>
            <a:r>
              <a:rPr lang="es-ES" dirty="0"/>
              <a:t>Parc de saint cloud.</a:t>
            </a:r>
          </a:p>
        </p:txBody>
      </p:sp>
      <p:sp>
        <p:nvSpPr>
          <p:cNvPr id="4" name="3 Marcador de contenido"/>
          <p:cNvSpPr>
            <a:spLocks noGrp="1"/>
          </p:cNvSpPr>
          <p:nvPr>
            <p:ph sz="quarter" idx="1"/>
          </p:nvPr>
        </p:nvSpPr>
        <p:spPr/>
        <p:txBody>
          <a:bodyPr>
            <a:normAutofit/>
          </a:bodyPr>
          <a:lstStyle/>
          <a:p>
            <a:r>
              <a:rPr lang="es-ES" dirty="0"/>
              <a:t>El Parc de Saint-Cloud, oficialmente el Domaine National de Saint-Cloud, es un dominio nacional  (territorio federal), que se encuentra sobre todo en Saint-Cloud , en Hauts-de-Seine departamento, cerca de París , Francia. </a:t>
            </a:r>
          </a:p>
          <a:p>
            <a:r>
              <a:rPr lang="es-ES" dirty="0"/>
              <a:t>El parque, que cubre 460 hectáreas, es una reserva natural hasta 1923. Es considerado uno de los jardines más bellos de Europa, y en 2005 el parque fue galardonado Jardín Notable por el estado.</a:t>
            </a:r>
          </a:p>
          <a:p>
            <a:r>
              <a:rPr lang="es-ES" dirty="0"/>
              <a:t> El 9 de noviembre de 1994 el parque fue clasificado como Monumento Histórico. </a:t>
            </a:r>
          </a:p>
        </p:txBody>
      </p:sp>
    </p:spTree>
    <p:extLst>
      <p:ext uri="{BB962C8B-B14F-4D97-AF65-F5344CB8AC3E}">
        <p14:creationId xmlns:p14="http://schemas.microsoft.com/office/powerpoint/2010/main" val="26089267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En 1999 una tormenta de invierno a dañado muchísimo los bosques del parque. </a:t>
            </a:r>
          </a:p>
          <a:p>
            <a:r>
              <a:rPr lang="es-ES" dirty="0"/>
              <a:t>A finales de 2008, los esfuerzos de restauración estaban todavía en curso. El parque funciona como un dominio nacional bajo el Ministerio de Cultura francés .</a:t>
            </a:r>
          </a:p>
          <a:p>
            <a:r>
              <a:rPr lang="es-ES" dirty="0"/>
              <a:t> El parque está situado en el sitio del castillo de Saint-Cloud , una residencia de familias reales e imperiales del siglo XVI. </a:t>
            </a:r>
          </a:p>
          <a:p>
            <a:r>
              <a:rPr lang="es-ES" dirty="0"/>
              <a:t>Después de Napoleón III declaró la guerra a los prusianos , el sitio fue ocupado por una fuerza prusiana que utiliza los altos afloramiento de shell Paris . Contra el fuego de los franceses hizo que el edificio se quemara el 13 de octubre de 1870.</a:t>
            </a:r>
          </a:p>
          <a:p>
            <a:r>
              <a:rPr lang="es-ES" dirty="0"/>
              <a:t> La estructura fue completamente arrasada en agosto de 1892. </a:t>
            </a:r>
          </a:p>
          <a:p>
            <a:endParaRPr lang="es-ES" dirty="0"/>
          </a:p>
          <a:p>
            <a:endParaRPr lang="es-ES" dirty="0"/>
          </a:p>
          <a:p>
            <a:endParaRPr lang="es-ES" dirty="0"/>
          </a:p>
        </p:txBody>
      </p:sp>
    </p:spTree>
    <p:extLst>
      <p:ext uri="{BB962C8B-B14F-4D97-AF65-F5344CB8AC3E}">
        <p14:creationId xmlns:p14="http://schemas.microsoft.com/office/powerpoint/2010/main" val="24872306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Sólo unas pocas dependencias siguen siendo de la estructura original. </a:t>
            </a:r>
          </a:p>
          <a:p>
            <a:r>
              <a:rPr lang="es-ES" dirty="0"/>
              <a:t>El parque contiene un jardín de estilo francés, un jardín inglés diseñados por Le Nôtre, y el jardín de rosas María Antonieta . </a:t>
            </a:r>
          </a:p>
          <a:p>
            <a:r>
              <a:rPr lang="es-ES" dirty="0"/>
              <a:t>El parque presenta una vista panorámica de París llamado "La Lanterno" o la "</a:t>
            </a:r>
            <a:r>
              <a:rPr lang="es-ES" dirty="0" err="1"/>
              <a:t>Lanterne</a:t>
            </a:r>
            <a:r>
              <a:rPr lang="es-ES" dirty="0"/>
              <a:t> de Demóstenes". </a:t>
            </a:r>
          </a:p>
          <a:p>
            <a:endParaRPr lang="es-ES" dirty="0"/>
          </a:p>
          <a:p>
            <a:endParaRPr lang="es-ES" dirty="0"/>
          </a:p>
        </p:txBody>
      </p:sp>
    </p:spTree>
    <p:extLst>
      <p:ext uri="{BB962C8B-B14F-4D97-AF65-F5344CB8AC3E}">
        <p14:creationId xmlns:p14="http://schemas.microsoft.com/office/powerpoint/2010/main" val="36594912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99392"/>
            <a:ext cx="9396536" cy="6957392"/>
          </a:xfrm>
          <a:prstGeom prst="rect">
            <a:avLst/>
          </a:prstGeom>
        </p:spPr>
      </p:pic>
    </p:spTree>
    <p:extLst>
      <p:ext uri="{BB962C8B-B14F-4D97-AF65-F5344CB8AC3E}">
        <p14:creationId xmlns:p14="http://schemas.microsoft.com/office/powerpoint/2010/main" val="28016195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551891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03013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2970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01732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841076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63564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34264593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9288707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3500" y="0"/>
            <a:ext cx="4000500" cy="3669432"/>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0" y="3669432"/>
            <a:ext cx="4000500" cy="3188568"/>
          </a:xfrm>
          <a:prstGeom prst="rect">
            <a:avLst/>
          </a:prstGeom>
        </p:spPr>
      </p:pic>
    </p:spTree>
    <p:extLst>
      <p:ext uri="{BB962C8B-B14F-4D97-AF65-F5344CB8AC3E}">
        <p14:creationId xmlns:p14="http://schemas.microsoft.com/office/powerpoint/2010/main" val="130176934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49921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00962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252520" cy="6858000"/>
          </a:xfrm>
          <a:prstGeom prst="rect">
            <a:avLst/>
          </a:prstGeom>
        </p:spPr>
      </p:pic>
    </p:spTree>
    <p:extLst>
      <p:ext uri="{BB962C8B-B14F-4D97-AF65-F5344CB8AC3E}">
        <p14:creationId xmlns:p14="http://schemas.microsoft.com/office/powerpoint/2010/main" val="22027189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932040" cy="37170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0" y="0"/>
            <a:ext cx="4211960" cy="371703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717032"/>
            <a:ext cx="4932040" cy="3140968"/>
          </a:xfrm>
          <a:prstGeom prst="rect">
            <a:avLst/>
          </a:prstGeom>
        </p:spPr>
      </p:pic>
      <p:pic>
        <p:nvPicPr>
          <p:cNvPr id="5" name="4 Imagen"/>
          <p:cNvPicPr>
            <a:picLocks noChangeAspect="1"/>
          </p:cNvPicPr>
          <p:nvPr/>
        </p:nvPicPr>
        <p:blipFill rotWithShape="1">
          <a:blip r:embed="rId6">
            <a:extLst>
              <a:ext uri="{28A0092B-C50C-407E-A947-70E740481C1C}">
                <a14:useLocalDpi xmlns:a14="http://schemas.microsoft.com/office/drawing/2010/main" val="0"/>
              </a:ext>
            </a:extLst>
          </a:blip>
          <a:srcRect t="7098"/>
          <a:stretch/>
        </p:blipFill>
        <p:spPr>
          <a:xfrm>
            <a:off x="4932040" y="3717032"/>
            <a:ext cx="4211960" cy="3140968"/>
          </a:xfrm>
          <a:prstGeom prst="rect">
            <a:avLst/>
          </a:prstGeom>
        </p:spPr>
      </p:pic>
    </p:spTree>
    <p:extLst>
      <p:ext uri="{BB962C8B-B14F-4D97-AF65-F5344CB8AC3E}">
        <p14:creationId xmlns:p14="http://schemas.microsoft.com/office/powerpoint/2010/main" val="48218964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738647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634025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08400151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Jardins du Chateau de Flaugergues.</a:t>
            </a:r>
            <a:br>
              <a:rPr lang="fr-FR"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Alrededor de la locura XVIII, el parque y los jardines son Flaugergues son un lugar de encanto y armonía. </a:t>
            </a:r>
          </a:p>
          <a:p>
            <a:r>
              <a:rPr lang="es-ES" dirty="0"/>
              <a:t>Antes de que el castillo, el jardín "a la francesa" adornado con una bola bidodécaèdre astronómica, es la parte más antigua, y una gran entrada de olivos (400 m), el parque paisajístico, creado en el siglo XIX se divide en diferentes áreas: el jardín de los cinco sentidos, el stand de bambú, etc ... Secoyas, Osage naranjas, palmera de Chile, Gingko biloba ... reflejan el gusto por la aclimatación de plantas exóticas, costosas en el siglo XIX. </a:t>
            </a:r>
          </a:p>
        </p:txBody>
      </p:sp>
    </p:spTree>
    <p:extLst>
      <p:ext uri="{BB962C8B-B14F-4D97-AF65-F5344CB8AC3E}">
        <p14:creationId xmlns:p14="http://schemas.microsoft.com/office/powerpoint/2010/main" val="360185109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Trabajos de restauración adicional puede - entre otras cosas - la reconstrucción de las colecciones botánicas (palmeras y bambú). </a:t>
            </a:r>
          </a:p>
          <a:p>
            <a:r>
              <a:rPr lang="es-ES" dirty="0"/>
              <a:t>La bodega, degustación de los vinos producidos en la finca. </a:t>
            </a:r>
          </a:p>
          <a:p>
            <a:r>
              <a:rPr lang="es-ES" dirty="0"/>
              <a:t>Pertenece a la red de "sitios de excepción Languedoc.</a:t>
            </a:r>
          </a:p>
          <a:p>
            <a:r>
              <a:rPr lang="es-ES" dirty="0"/>
              <a:t>El castillo es una Flaugergues Montpellier locura cerrado como monumentos históricos .</a:t>
            </a:r>
          </a:p>
          <a:p>
            <a:r>
              <a:rPr lang="es-ES" dirty="0"/>
              <a:t> Etienne de Flaugergues , Consejero del Tribunal de Cuentas de la ciudad, compró en 1696 esta zona, que dio su nombre.</a:t>
            </a:r>
          </a:p>
          <a:p>
            <a:r>
              <a:rPr lang="es-ES" dirty="0"/>
              <a:t> Embellece la propiedad durante casi medio siglo para darle su apariencia final. </a:t>
            </a:r>
          </a:p>
          <a:p>
            <a:endParaRPr lang="es-ES" dirty="0"/>
          </a:p>
          <a:p>
            <a:endParaRPr lang="es-ES" dirty="0"/>
          </a:p>
        </p:txBody>
      </p:sp>
    </p:spTree>
    <p:extLst>
      <p:ext uri="{BB962C8B-B14F-4D97-AF65-F5344CB8AC3E}">
        <p14:creationId xmlns:p14="http://schemas.microsoft.com/office/powerpoint/2010/main" val="2379278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En 1811 , el castillo pasó a ser propiedad de la familia Boussairolles, dueño del cercano castillo de Mogère . </a:t>
            </a:r>
          </a:p>
          <a:p>
            <a:r>
              <a:rPr lang="es-ES" dirty="0"/>
              <a:t>Esta área se transmite entonces por herencia, pero nunca se vendió. </a:t>
            </a:r>
          </a:p>
          <a:p>
            <a:r>
              <a:rPr lang="es-ES" dirty="0"/>
              <a:t>Esta en el centro de un viñedo y se puede visitar todo el año. </a:t>
            </a:r>
          </a:p>
          <a:p>
            <a:endParaRPr lang="es-ES" dirty="0"/>
          </a:p>
        </p:txBody>
      </p:sp>
    </p:spTree>
    <p:extLst>
      <p:ext uri="{BB962C8B-B14F-4D97-AF65-F5344CB8AC3E}">
        <p14:creationId xmlns:p14="http://schemas.microsoft.com/office/powerpoint/2010/main" val="295133097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473832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005686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003578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08193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780305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447829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6842213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10885107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501008"/>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80851"/>
            <a:ext cx="9144000" cy="3277149"/>
          </a:xfrm>
          <a:prstGeom prst="rect">
            <a:avLst/>
          </a:prstGeom>
        </p:spPr>
      </p:pic>
    </p:spTree>
    <p:extLst>
      <p:ext uri="{BB962C8B-B14F-4D97-AF65-F5344CB8AC3E}">
        <p14:creationId xmlns:p14="http://schemas.microsoft.com/office/powerpoint/2010/main" val="176856433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332037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1709509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722"/>
            <a:ext cx="4572000" cy="360430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5024"/>
            <a:ext cx="4572000" cy="321297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645024"/>
            <a:ext cx="4572000" cy="3212975"/>
          </a:xfrm>
          <a:prstGeom prst="rect">
            <a:avLst/>
          </a:prstGeom>
        </p:spPr>
      </p:pic>
    </p:spTree>
    <p:extLst>
      <p:ext uri="{BB962C8B-B14F-4D97-AF65-F5344CB8AC3E}">
        <p14:creationId xmlns:p14="http://schemas.microsoft.com/office/powerpoint/2010/main" val="31773408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
            <a:ext cx="9144000" cy="6848856"/>
          </a:xfrm>
          <a:prstGeom prst="rect">
            <a:avLst/>
          </a:prstGeom>
        </p:spPr>
      </p:pic>
    </p:spTree>
    <p:extLst>
      <p:ext uri="{BB962C8B-B14F-4D97-AF65-F5344CB8AC3E}">
        <p14:creationId xmlns:p14="http://schemas.microsoft.com/office/powerpoint/2010/main" val="210987375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398586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5683399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44266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229</TotalTime>
  <Words>1770</Words>
  <Application>Microsoft Office PowerPoint</Application>
  <PresentationFormat>Presentación en pantalla (4:3)</PresentationFormat>
  <Paragraphs>241</Paragraphs>
  <Slides>110</Slides>
  <Notes>89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110</vt:i4>
      </vt:variant>
    </vt:vector>
  </HeadingPairs>
  <TitlesOfParts>
    <vt:vector size="115" baseType="lpstr">
      <vt:lpstr>Calibri</vt:lpstr>
      <vt:lpstr>Century Schoolbook</vt:lpstr>
      <vt:lpstr>Wingdings</vt:lpstr>
      <vt:lpstr>Wingdings 2</vt:lpstr>
      <vt:lpstr>Default Theme</vt:lpstr>
      <vt:lpstr>EUROPA.-LA VUELTA AL MUNDO EN 885 JARDINES.-FRANCIA.- Plessis Sasnières.-Chateau valjoanis.- Saint Cloud.-Chateau de Flaugergues..- </vt:lpstr>
      <vt:lpstr>Jardin de Plessis Sasnières.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du Chateau valjoanis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saint cloud.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du Chateau de Flaugergues.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la mundo en 80 jardines.-aa.-francia</dc:title>
  <dc:creator>Josep</dc:creator>
  <cp:lastModifiedBy>Usuario</cp:lastModifiedBy>
  <cp:revision>20</cp:revision>
  <dcterms:created xsi:type="dcterms:W3CDTF">2013-08-21T11:33:38Z</dcterms:created>
  <dcterms:modified xsi:type="dcterms:W3CDTF">2018-03-11T10:05:47Z</dcterms:modified>
</cp:coreProperties>
</file>