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80"/>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5" r:id="rId99"/>
    <p:sldId id="356" r:id="rId100"/>
    <p:sldId id="358" r:id="rId101"/>
    <p:sldId id="359" r:id="rId102"/>
    <p:sldId id="360" r:id="rId103"/>
    <p:sldId id="361" r:id="rId104"/>
    <p:sldId id="362" r:id="rId105"/>
    <p:sldId id="363" r:id="rId106"/>
    <p:sldId id="364" r:id="rId107"/>
    <p:sldId id="365" r:id="rId108"/>
    <p:sldId id="366" r:id="rId109"/>
    <p:sldId id="367" r:id="rId110"/>
    <p:sldId id="368" r:id="rId111"/>
    <p:sldId id="369" r:id="rId112"/>
    <p:sldId id="370" r:id="rId113"/>
    <p:sldId id="371" r:id="rId114"/>
    <p:sldId id="372" r:id="rId115"/>
    <p:sldId id="373" r:id="rId116"/>
    <p:sldId id="374" r:id="rId117"/>
    <p:sldId id="375" r:id="rId118"/>
    <p:sldId id="376" r:id="rId119"/>
    <p:sldId id="377" r:id="rId120"/>
    <p:sldId id="378" r:id="rId121"/>
    <p:sldId id="379" r:id="rId122"/>
    <p:sldId id="380" r:id="rId123"/>
    <p:sldId id="381" r:id="rId124"/>
    <p:sldId id="382" r:id="rId125"/>
    <p:sldId id="383" r:id="rId126"/>
    <p:sldId id="384" r:id="rId127"/>
    <p:sldId id="385" r:id="rId128"/>
    <p:sldId id="386" r:id="rId129"/>
    <p:sldId id="387" r:id="rId130"/>
    <p:sldId id="388" r:id="rId131"/>
    <p:sldId id="389" r:id="rId132"/>
    <p:sldId id="390" r:id="rId133"/>
    <p:sldId id="391" r:id="rId134"/>
    <p:sldId id="392" r:id="rId135"/>
    <p:sldId id="393" r:id="rId136"/>
    <p:sldId id="394" r:id="rId137"/>
    <p:sldId id="395" r:id="rId138"/>
    <p:sldId id="396" r:id="rId139"/>
    <p:sldId id="397" r:id="rId140"/>
    <p:sldId id="398" r:id="rId141"/>
    <p:sldId id="399" r:id="rId142"/>
    <p:sldId id="400" r:id="rId143"/>
    <p:sldId id="401" r:id="rId144"/>
    <p:sldId id="402" r:id="rId145"/>
    <p:sldId id="403" r:id="rId146"/>
    <p:sldId id="404" r:id="rId147"/>
    <p:sldId id="405" r:id="rId148"/>
    <p:sldId id="406" r:id="rId149"/>
    <p:sldId id="407" r:id="rId150"/>
    <p:sldId id="408" r:id="rId151"/>
    <p:sldId id="409" r:id="rId152"/>
    <p:sldId id="410" r:id="rId153"/>
    <p:sldId id="411" r:id="rId154"/>
    <p:sldId id="412" r:id="rId155"/>
    <p:sldId id="413" r:id="rId156"/>
    <p:sldId id="414" r:id="rId157"/>
    <p:sldId id="415" r:id="rId158"/>
    <p:sldId id="416" r:id="rId159"/>
    <p:sldId id="417" r:id="rId160"/>
    <p:sldId id="418" r:id="rId161"/>
    <p:sldId id="419" r:id="rId162"/>
    <p:sldId id="420" r:id="rId163"/>
    <p:sldId id="421" r:id="rId164"/>
    <p:sldId id="422" r:id="rId165"/>
    <p:sldId id="423" r:id="rId166"/>
    <p:sldId id="424" r:id="rId167"/>
    <p:sldId id="425" r:id="rId168"/>
    <p:sldId id="426" r:id="rId169"/>
    <p:sldId id="427" r:id="rId170"/>
    <p:sldId id="428" r:id="rId171"/>
    <p:sldId id="429" r:id="rId172"/>
    <p:sldId id="430" r:id="rId173"/>
    <p:sldId id="431" r:id="rId174"/>
    <p:sldId id="432" r:id="rId175"/>
    <p:sldId id="433" r:id="rId176"/>
    <p:sldId id="434" r:id="rId177"/>
    <p:sldId id="435" r:id="rId178"/>
    <p:sldId id="436" r:id="rId17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026" y="114"/>
      </p:cViewPr>
      <p:guideLst>
        <p:guide orient="horz" pos="2160"/>
        <p:guide pos="2880"/>
      </p:guideLst>
    </p:cSldViewPr>
  </p:slideViewPr>
  <p:notesTextViewPr>
    <p:cViewPr>
      <p:scale>
        <a:sx n="1" d="1"/>
        <a:sy n="1" d="1"/>
      </p:scale>
      <p:origin x="0" y="0"/>
    </p:cViewPr>
  </p:notesTextViewPr>
  <p:sorterViewPr>
    <p:cViewPr>
      <p:scale>
        <a:sx n="100" d="100"/>
        <a:sy n="100" d="100"/>
      </p:scale>
      <p:origin x="0" y="55116"/>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presProps" Target="presProps.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viewProps" Target="viewProps.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notesMaster" Target="notesMasters/notesMaster1.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F87C558-D660-4712-8879-DAA6AE2991E9}"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E24A37-B28E-420D-B9CC-E50DB97F6873}" type="slidenum">
              <a:rPr lang="es-ES" smtClean="0"/>
              <a:t>‹Nº›</a:t>
            </a:fld>
            <a:endParaRPr lang="es-ES" dirty="0"/>
          </a:p>
        </p:txBody>
      </p:sp>
    </p:spTree>
    <p:extLst>
      <p:ext uri="{BB962C8B-B14F-4D97-AF65-F5344CB8AC3E}">
        <p14:creationId xmlns:p14="http://schemas.microsoft.com/office/powerpoint/2010/main" val="34222512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A4B49CE-71EE-4621-AF02-E2F48447894C}" type="slidenum">
              <a:rPr lang="es-ES_tradnl">
                <a:solidFill>
                  <a:prstClr val="black"/>
                </a:solidFill>
                <a:latin typeface="Arial" charset="0"/>
              </a:rPr>
              <a:pPr eaLnBrk="1" hangingPunct="1"/>
              <a:t>2</a:t>
            </a:fld>
            <a:endParaRPr lang="es-ES_tradnl" dirty="0">
              <a:solidFill>
                <a:prstClr val="black"/>
              </a:solidFill>
              <a:latin typeface="Arial" charset="0"/>
            </a:endParaRPr>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41D7D05-53A0-42D5-AEEB-043C30DCF041}" type="slidenum">
              <a:rPr lang="es-ES_tradnl">
                <a:solidFill>
                  <a:prstClr val="black"/>
                </a:solidFill>
                <a:latin typeface="Arial" charset="0"/>
              </a:rPr>
              <a:pPr eaLnBrk="1" hangingPunct="1"/>
              <a:t>3</a:t>
            </a:fld>
            <a:endParaRPr lang="es-ES_tradnl" dirty="0">
              <a:solidFill>
                <a:prstClr val="black"/>
              </a:solidFill>
              <a:latin typeface="Arial" charset="0"/>
            </a:endParaRPr>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Paris .-Jardines de Luxemburgo</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7AD64BB-C242-41C7-A609-1A952AA1280A}" type="slidenum">
              <a:rPr lang="es-ES_tradnl">
                <a:solidFill>
                  <a:prstClr val="black"/>
                </a:solidFill>
                <a:latin typeface="Arial" charset="0"/>
              </a:rPr>
              <a:pPr eaLnBrk="1" hangingPunct="1"/>
              <a:t>4</a:t>
            </a:fld>
            <a:endParaRPr lang="es-ES_tradnl" dirty="0">
              <a:solidFill>
                <a:prstClr val="black"/>
              </a:solidFill>
              <a:latin typeface="Arial" charset="0"/>
            </a:endParaRPr>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Paris.-Jardines de Luxemburgo</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021CC70-F452-44E2-A454-B415FD1FE04C}" type="slidenum">
              <a:rPr lang="es-ES_tradnl">
                <a:solidFill>
                  <a:prstClr val="black"/>
                </a:solidFill>
                <a:latin typeface="Arial" charset="0"/>
              </a:rPr>
              <a:pPr eaLnBrk="1" hangingPunct="1"/>
              <a:t>5</a:t>
            </a:fld>
            <a:endParaRPr lang="es-ES_tradnl" dirty="0">
              <a:solidFill>
                <a:prstClr val="black"/>
              </a:solidFill>
              <a:latin typeface="Arial" charset="0"/>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Paris.-Jardines de Luxemburgo</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898BF15-7877-405C-B3CF-247707564093}" type="slidenum">
              <a:rPr lang="es-ES_tradnl">
                <a:solidFill>
                  <a:prstClr val="black"/>
                </a:solidFill>
                <a:latin typeface="Arial" charset="0"/>
              </a:rPr>
              <a:pPr eaLnBrk="1" hangingPunct="1"/>
              <a:t>6</a:t>
            </a:fld>
            <a:endParaRPr lang="es-ES_tradnl" dirty="0">
              <a:solidFill>
                <a:prstClr val="black"/>
              </a:solidFill>
              <a:latin typeface="Arial" charset="0"/>
            </a:endParaRPr>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Paris .-Jardines de Luxemburgo</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BD7F910-985C-4EB7-A086-8D718D26E101}" type="slidenum">
              <a:rPr lang="es-ES_tradnl">
                <a:solidFill>
                  <a:prstClr val="black"/>
                </a:solidFill>
                <a:latin typeface="Arial" charset="0"/>
              </a:rPr>
              <a:pPr eaLnBrk="1" hangingPunct="1"/>
              <a:t>7</a:t>
            </a:fld>
            <a:endParaRPr lang="es-ES_tradnl" dirty="0">
              <a:solidFill>
                <a:prstClr val="black"/>
              </a:solidFill>
              <a:latin typeface="Arial" charset="0"/>
            </a:endParaRPr>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Paris.-Jardines de Luxemburgo</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7431AF4-AD28-421A-9CD0-9DB692D5D227}" type="slidenum">
              <a:rPr lang="es-ES_tradnl">
                <a:solidFill>
                  <a:prstClr val="black"/>
                </a:solidFill>
                <a:latin typeface="Arial" charset="0"/>
              </a:rPr>
              <a:pPr eaLnBrk="1" hangingPunct="1"/>
              <a:t>8</a:t>
            </a:fld>
            <a:endParaRPr lang="es-ES_tradnl" dirty="0">
              <a:solidFill>
                <a:prstClr val="black"/>
              </a:solidFill>
              <a:latin typeface="Arial" charset="0"/>
            </a:endParaRPr>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Paris .-Jardines de Luxemburgo.-Naranjos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C5F1090-0517-474E-87A6-6A19EEEE96BA}" type="slidenum">
              <a:rPr lang="es-ES_tradnl">
                <a:solidFill>
                  <a:prstClr val="black"/>
                </a:solidFill>
                <a:latin typeface="Arial" charset="0"/>
              </a:rPr>
              <a:pPr eaLnBrk="1" hangingPunct="1"/>
              <a:t>9</a:t>
            </a:fld>
            <a:endParaRPr lang="es-ES_tradnl" dirty="0">
              <a:solidFill>
                <a:prstClr val="black"/>
              </a:solidFill>
              <a:latin typeface="Arial" charset="0"/>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Jardines de Luxemburgo</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FD9C059-DD04-4735-8915-D763CF97E8D0}" type="slidenum">
              <a:rPr lang="es-ES_tradnl">
                <a:solidFill>
                  <a:prstClr val="black"/>
                </a:solidFill>
                <a:latin typeface="Arial" charset="0"/>
              </a:rPr>
              <a:pPr eaLnBrk="1" hangingPunct="1"/>
              <a:t>10</a:t>
            </a:fld>
            <a:endParaRPr lang="es-ES_tradnl" dirty="0">
              <a:solidFill>
                <a:prstClr val="black"/>
              </a:solidFill>
              <a:latin typeface="Arial" charset="0"/>
            </a:endParaRPr>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Jardines de Luxemburgo</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3268080-4030-473C-8C7F-B8CE0D62406E}" type="slidenum">
              <a:rPr lang="es-ES_tradnl">
                <a:solidFill>
                  <a:prstClr val="black"/>
                </a:solidFill>
                <a:latin typeface="Arial" charset="0"/>
              </a:rPr>
              <a:pPr eaLnBrk="1" hangingPunct="1"/>
              <a:t>11</a:t>
            </a:fld>
            <a:endParaRPr lang="es-ES_tradnl" dirty="0">
              <a:solidFill>
                <a:prstClr val="black"/>
              </a:solidFill>
              <a:latin typeface="Arial" charset="0"/>
            </a:endParaRPr>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Jardines de Luxemburgo</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DA7D63C-9F6D-4AE6-BD47-74D2E34B1D80}" type="slidenum">
              <a:rPr lang="es-ES_tradnl">
                <a:solidFill>
                  <a:prstClr val="black"/>
                </a:solidFill>
                <a:latin typeface="Arial" charset="0"/>
              </a:rPr>
              <a:pPr eaLnBrk="1" hangingPunct="1"/>
              <a:t>12</a:t>
            </a:fld>
            <a:endParaRPr lang="es-ES_tradnl" dirty="0">
              <a:solidFill>
                <a:prstClr val="black"/>
              </a:solidFill>
              <a:latin typeface="Arial" charset="0"/>
            </a:endParaRPr>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Jardines de Luxemburgo</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4BEE434-88AA-4499-9F75-D70D4CDFB5DC}" type="slidenum">
              <a:rPr lang="es-ES_tradnl">
                <a:solidFill>
                  <a:prstClr val="black"/>
                </a:solidFill>
                <a:latin typeface="Arial" charset="0"/>
              </a:rPr>
              <a:pPr eaLnBrk="1" hangingPunct="1"/>
              <a:t>13</a:t>
            </a:fld>
            <a:endParaRPr lang="es-ES_tradnl" dirty="0">
              <a:solidFill>
                <a:prstClr val="black"/>
              </a:solidFill>
              <a:latin typeface="Arial" charset="0"/>
            </a:endParaRPr>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Jardín de Luxemburgo</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D5EA009-2602-4A56-82BF-CDD1DE57D764}" type="slidenum">
              <a:rPr lang="es-ES_tradnl">
                <a:solidFill>
                  <a:prstClr val="black"/>
                </a:solidFill>
                <a:latin typeface="Arial" charset="0"/>
              </a:rPr>
              <a:pPr eaLnBrk="1" hangingPunct="1"/>
              <a:t>14</a:t>
            </a:fld>
            <a:endParaRPr lang="es-ES_tradnl" dirty="0">
              <a:solidFill>
                <a:prstClr val="black"/>
              </a:solidFill>
              <a:latin typeface="Arial" charset="0"/>
            </a:endParaRPr>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Jardines de Luxemburgo</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0205917-9F1B-466D-B49C-995925162A7E}" type="slidenum">
              <a:rPr lang="es-ES_tradnl">
                <a:solidFill>
                  <a:prstClr val="black"/>
                </a:solidFill>
                <a:latin typeface="Arial" charset="0"/>
              </a:rPr>
              <a:pPr eaLnBrk="1" hangingPunct="1"/>
              <a:t>15</a:t>
            </a:fld>
            <a:endParaRPr lang="es-ES_tradnl" dirty="0">
              <a:solidFill>
                <a:prstClr val="black"/>
              </a:solidFill>
              <a:latin typeface="Arial" charset="0"/>
            </a:endParaRPr>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Jardines de Luxemburgo</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4D53A38-4393-4710-AA32-8C1BF459F15E}" type="slidenum">
              <a:rPr lang="es-ES_tradnl">
                <a:solidFill>
                  <a:prstClr val="black"/>
                </a:solidFill>
                <a:latin typeface="Arial" charset="0"/>
              </a:rPr>
              <a:pPr eaLnBrk="1" hangingPunct="1"/>
              <a:t>16</a:t>
            </a:fld>
            <a:endParaRPr lang="es-ES_tradnl" dirty="0">
              <a:solidFill>
                <a:prstClr val="black"/>
              </a:solidFill>
              <a:latin typeface="Arial" charset="0"/>
            </a:endParaRPr>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Jardines de Luxemburgo en invierno</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B54F41E-2219-4D81-8EDF-C5F0C2D111A9}" type="slidenum">
              <a:rPr lang="es-ES_tradnl">
                <a:solidFill>
                  <a:prstClr val="black"/>
                </a:solidFill>
                <a:latin typeface="Arial" charset="0"/>
              </a:rPr>
              <a:pPr eaLnBrk="1" hangingPunct="1"/>
              <a:t>17</a:t>
            </a:fld>
            <a:endParaRPr lang="es-ES_tradnl" dirty="0">
              <a:solidFill>
                <a:prstClr val="black"/>
              </a:solidFill>
              <a:latin typeface="Arial" charset="0"/>
            </a:endParaRPr>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Jardines de Luxemburgo</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EFB4DA7-5939-4998-8BF9-FB8A6B80E390}" type="slidenum">
              <a:rPr lang="es-ES_tradnl">
                <a:solidFill>
                  <a:prstClr val="black"/>
                </a:solidFill>
                <a:latin typeface="Arial" charset="0"/>
              </a:rPr>
              <a:pPr eaLnBrk="1" hangingPunct="1"/>
              <a:t>18</a:t>
            </a:fld>
            <a:endParaRPr lang="es-ES_tradnl" dirty="0">
              <a:solidFill>
                <a:prstClr val="black"/>
              </a:solidFill>
              <a:latin typeface="Arial" charset="0"/>
            </a:endParaRPr>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Jardines de Luxemburgo</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FC79E15-2CA3-43DC-806C-038AEBD8CF5F}" type="slidenum">
              <a:rPr lang="es-ES_tradnl">
                <a:solidFill>
                  <a:prstClr val="black"/>
                </a:solidFill>
                <a:latin typeface="Arial" charset="0"/>
              </a:rPr>
              <a:pPr eaLnBrk="1" hangingPunct="1"/>
              <a:t>19</a:t>
            </a:fld>
            <a:endParaRPr lang="es-ES_tradnl" dirty="0">
              <a:solidFill>
                <a:prstClr val="black"/>
              </a:solidFill>
              <a:latin typeface="Arial" charset="0"/>
            </a:endParaRPr>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Jardines de Luxemburgo</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44789FA-3BBD-4215-AB9C-D4F85AB9E788}" type="slidenum">
              <a:rPr lang="es-ES_tradnl">
                <a:solidFill>
                  <a:prstClr val="black"/>
                </a:solidFill>
                <a:latin typeface="Arial" charset="0"/>
              </a:rPr>
              <a:pPr eaLnBrk="1" hangingPunct="1"/>
              <a:t>20</a:t>
            </a:fld>
            <a:endParaRPr lang="es-ES_tradnl" dirty="0">
              <a:solidFill>
                <a:prstClr val="black"/>
              </a:solidFill>
              <a:latin typeface="Arial" charset="0"/>
            </a:endParaRPr>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Jardines de Luxemburgo</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9F13FB9-DEDC-4C14-88B1-7FF73B7A937E}" type="slidenum">
              <a:rPr lang="es-ES_tradnl">
                <a:solidFill>
                  <a:prstClr val="black"/>
                </a:solidFill>
                <a:latin typeface="Arial" charset="0"/>
              </a:rPr>
              <a:pPr eaLnBrk="1" hangingPunct="1"/>
              <a:t>21</a:t>
            </a:fld>
            <a:endParaRPr lang="es-ES_tradnl" dirty="0">
              <a:solidFill>
                <a:prstClr val="black"/>
              </a:solidFill>
              <a:latin typeface="Arial" charset="0"/>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3386E0A-C06C-4405-8FDB-25C11B031903}" type="slidenum">
              <a:rPr lang="es-ES_tradnl">
                <a:solidFill>
                  <a:prstClr val="black"/>
                </a:solidFill>
                <a:latin typeface="Arial" charset="0"/>
              </a:rPr>
              <a:pPr eaLnBrk="1" hangingPunct="1"/>
              <a:t>22</a:t>
            </a:fld>
            <a:endParaRPr lang="es-ES_tradnl" dirty="0">
              <a:solidFill>
                <a:prstClr val="black"/>
              </a:solidFill>
              <a:latin typeface="Arial" charset="0"/>
            </a:endParaRPr>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Lyon Jardines del Auditorio</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10003D4-E58E-4576-BFDF-687F393E482B}" type="slidenum">
              <a:rPr lang="es-ES_tradnl">
                <a:solidFill>
                  <a:prstClr val="black"/>
                </a:solidFill>
                <a:latin typeface="Arial" charset="0"/>
              </a:rPr>
              <a:pPr eaLnBrk="1" hangingPunct="1"/>
              <a:t>23</a:t>
            </a:fld>
            <a:endParaRPr lang="es-ES_tradnl" dirty="0">
              <a:solidFill>
                <a:prstClr val="black"/>
              </a:solidFill>
              <a:latin typeface="Arial" charset="0"/>
            </a:endParaRPr>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Lyon.-Parterre de flor</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90E8186-39EA-457B-BF0B-6C14EF6EA51C}" type="slidenum">
              <a:rPr lang="es-ES_tradnl">
                <a:solidFill>
                  <a:prstClr val="black"/>
                </a:solidFill>
                <a:latin typeface="Arial" charset="0"/>
              </a:rPr>
              <a:pPr eaLnBrk="1" hangingPunct="1"/>
              <a:t>24</a:t>
            </a:fld>
            <a:endParaRPr lang="es-ES_tradnl" dirty="0">
              <a:solidFill>
                <a:prstClr val="black"/>
              </a:solidFill>
              <a:latin typeface="Arial" charset="0"/>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Lyon.-Parterre de flor</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CCED58F-AEE4-4A70-A81A-0B84A81D4895}" type="slidenum">
              <a:rPr lang="es-ES_tradnl">
                <a:solidFill>
                  <a:prstClr val="black"/>
                </a:solidFill>
                <a:latin typeface="Arial" charset="0"/>
              </a:rPr>
              <a:pPr eaLnBrk="1" hangingPunct="1"/>
              <a:t>25</a:t>
            </a:fld>
            <a:endParaRPr lang="es-ES_tradnl" dirty="0">
              <a:solidFill>
                <a:prstClr val="black"/>
              </a:solidFill>
              <a:latin typeface="Arial" charset="0"/>
            </a:endParaRPr>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Lyon.-Plaza General De Gaulle.-Hortensias</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E9E0A99-0AE6-41CE-A78F-03016F235BE5}" type="slidenum">
              <a:rPr lang="es-ES_tradnl">
                <a:solidFill>
                  <a:prstClr val="black"/>
                </a:solidFill>
                <a:latin typeface="Arial" charset="0"/>
              </a:rPr>
              <a:pPr eaLnBrk="1" hangingPunct="1"/>
              <a:t>26</a:t>
            </a:fld>
            <a:endParaRPr lang="es-ES_tradnl" dirty="0">
              <a:solidFill>
                <a:prstClr val="black"/>
              </a:solidFill>
              <a:latin typeface="Arial" charset="0"/>
            </a:endParaRPr>
          </a:p>
        </p:txBody>
      </p:sp>
      <p:sp>
        <p:nvSpPr>
          <p:cNvPr id="217091" name="Rectangle 2"/>
          <p:cNvSpPr>
            <a:spLocks noGrp="1" noRot="1" noChangeAspect="1" noChangeArrowheads="1" noTextEdit="1"/>
          </p:cNvSpPr>
          <p:nvPr>
            <p:ph type="sldImg"/>
          </p:nvPr>
        </p:nvSpPr>
        <p:spPr>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Lyon.-Plaza General De Gaulle</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895B671-99FA-49A8-B1A0-B9BB89FA829B}" type="slidenum">
              <a:rPr lang="es-ES_tradnl">
                <a:solidFill>
                  <a:prstClr val="black"/>
                </a:solidFill>
                <a:latin typeface="Arial" charset="0"/>
              </a:rPr>
              <a:pPr eaLnBrk="1" hangingPunct="1"/>
              <a:t>27</a:t>
            </a:fld>
            <a:endParaRPr lang="es-ES_tradnl" dirty="0">
              <a:solidFill>
                <a:prstClr val="black"/>
              </a:solidFill>
              <a:latin typeface="Arial" charset="0"/>
            </a:endParaRPr>
          </a:p>
        </p:txBody>
      </p:sp>
      <p:sp>
        <p:nvSpPr>
          <p:cNvPr id="218115" name="Rectangle 2"/>
          <p:cNvSpPr>
            <a:spLocks noGrp="1" noRot="1" noChangeAspect="1" noChangeArrowheads="1" noTextEdit="1"/>
          </p:cNvSpPr>
          <p:nvPr>
            <p:ph type="sldImg"/>
          </p:nvPr>
        </p:nvSpPr>
        <p:spPr>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Lyon.-Plaza publica</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9DFA48D-4F67-4D6F-BF4A-2932DA27CB76}" type="slidenum">
              <a:rPr lang="es-ES_tradnl">
                <a:solidFill>
                  <a:prstClr val="black"/>
                </a:solidFill>
                <a:latin typeface="Arial" charset="0"/>
              </a:rPr>
              <a:pPr eaLnBrk="1" hangingPunct="1"/>
              <a:t>28</a:t>
            </a:fld>
            <a:endParaRPr lang="es-ES_tradnl" dirty="0">
              <a:solidFill>
                <a:prstClr val="black"/>
              </a:solidFill>
              <a:latin typeface="Arial" charset="0"/>
            </a:endParaRPr>
          </a:p>
        </p:txBody>
      </p:sp>
      <p:sp>
        <p:nvSpPr>
          <p:cNvPr id="219139" name="Rectangle 2"/>
          <p:cNvSpPr>
            <a:spLocks noGrp="1" noRot="1" noChangeAspect="1" noChangeArrowheads="1" noTextEdit="1"/>
          </p:cNvSpPr>
          <p:nvPr>
            <p:ph type="sldImg"/>
          </p:nvPr>
        </p:nvSpPr>
        <p:spPr>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693069A-56BC-453C-A9BD-3045E3004283}" type="slidenum">
              <a:rPr lang="es-ES_tradnl">
                <a:solidFill>
                  <a:prstClr val="black"/>
                </a:solidFill>
                <a:latin typeface="Arial" charset="0"/>
              </a:rPr>
              <a:pPr eaLnBrk="1" hangingPunct="1"/>
              <a:t>29</a:t>
            </a:fld>
            <a:endParaRPr lang="es-ES_tradnl" dirty="0">
              <a:solidFill>
                <a:prstClr val="black"/>
              </a:solidFill>
              <a:latin typeface="Arial" charset="0"/>
            </a:endParaRPr>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FA7033D-7FF6-4B6D-924D-4E78AE848BDC}" type="slidenum">
              <a:rPr lang="es-ES_tradnl">
                <a:solidFill>
                  <a:prstClr val="black"/>
                </a:solidFill>
                <a:latin typeface="Arial" charset="0"/>
              </a:rPr>
              <a:pPr eaLnBrk="1" hangingPunct="1"/>
              <a:t>30</a:t>
            </a:fld>
            <a:endParaRPr lang="es-ES_tradnl" dirty="0">
              <a:solidFill>
                <a:prstClr val="black"/>
              </a:solidFill>
              <a:latin typeface="Arial" charset="0"/>
            </a:endParaRPr>
          </a:p>
        </p:txBody>
      </p:sp>
      <p:sp>
        <p:nvSpPr>
          <p:cNvPr id="221187" name="Rectangle 2"/>
          <p:cNvSpPr>
            <a:spLocks noGrp="1" noRot="1" noChangeAspect="1" noChangeArrowheads="1" noTextEdit="1"/>
          </p:cNvSpPr>
          <p:nvPr>
            <p:ph type="sldImg"/>
          </p:nvPr>
        </p:nvSpPr>
        <p:spPr>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Majorelle.-Marrakech</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3B328B4-FDE4-4C30-BE16-9ACF8C4EC47D}" type="slidenum">
              <a:rPr lang="es-ES_tradnl">
                <a:solidFill>
                  <a:prstClr val="black"/>
                </a:solidFill>
                <a:latin typeface="Arial" charset="0"/>
              </a:rPr>
              <a:pPr eaLnBrk="1" hangingPunct="1"/>
              <a:t>31</a:t>
            </a:fld>
            <a:endParaRPr lang="es-ES_tradnl" dirty="0">
              <a:solidFill>
                <a:prstClr val="black"/>
              </a:solidFill>
              <a:latin typeface="Arial" charset="0"/>
            </a:endParaRPr>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Majorelle</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391A62B-0730-4367-B29B-AAA6FE53C682}" type="slidenum">
              <a:rPr lang="es-ES_tradnl">
                <a:solidFill>
                  <a:prstClr val="black"/>
                </a:solidFill>
                <a:latin typeface="Arial" charset="0"/>
              </a:rPr>
              <a:pPr eaLnBrk="1" hangingPunct="1"/>
              <a:t>32</a:t>
            </a:fld>
            <a:endParaRPr lang="es-ES_tradnl" dirty="0">
              <a:solidFill>
                <a:prstClr val="black"/>
              </a:solidFill>
              <a:latin typeface="Arial" charset="0"/>
            </a:endParaRPr>
          </a:p>
        </p:txBody>
      </p:sp>
      <p:sp>
        <p:nvSpPr>
          <p:cNvPr id="223235" name="Rectangle 2"/>
          <p:cNvSpPr>
            <a:spLocks noGrp="1" noRot="1" noChangeAspect="1" noChangeArrowheads="1" noTextEdit="1"/>
          </p:cNvSpPr>
          <p:nvPr>
            <p:ph type="sldImg"/>
          </p:nvPr>
        </p:nvSpPr>
        <p:spPr>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Majorelle</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D40ADBD-23EB-42C7-A9E7-AC8087F1B8B4}" type="slidenum">
              <a:rPr lang="es-ES_tradnl">
                <a:solidFill>
                  <a:prstClr val="black"/>
                </a:solidFill>
                <a:latin typeface="Arial" charset="0"/>
              </a:rPr>
              <a:pPr eaLnBrk="1" hangingPunct="1"/>
              <a:t>33</a:t>
            </a:fld>
            <a:endParaRPr lang="es-ES_tradnl" dirty="0">
              <a:solidFill>
                <a:prstClr val="black"/>
              </a:solidFill>
              <a:latin typeface="Arial" charset="0"/>
            </a:endParaRPr>
          </a:p>
        </p:txBody>
      </p:sp>
      <p:sp>
        <p:nvSpPr>
          <p:cNvPr id="224259" name="Rectangle 2"/>
          <p:cNvSpPr>
            <a:spLocks noGrp="1" noRot="1" noChangeAspect="1" noChangeArrowheads="1" noTextEdit="1"/>
          </p:cNvSpPr>
          <p:nvPr>
            <p:ph type="sldImg"/>
          </p:nvPr>
        </p:nvSpPr>
        <p:spPr>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Majorelle</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0F48AAC-278D-4FFE-B165-8FC830E5F605}" type="slidenum">
              <a:rPr lang="es-ES_tradnl">
                <a:solidFill>
                  <a:prstClr val="black"/>
                </a:solidFill>
                <a:latin typeface="Arial" charset="0"/>
              </a:rPr>
              <a:pPr eaLnBrk="1" hangingPunct="1"/>
              <a:t>34</a:t>
            </a:fld>
            <a:endParaRPr lang="es-ES_tradnl" dirty="0">
              <a:solidFill>
                <a:prstClr val="black"/>
              </a:solidFill>
              <a:latin typeface="Arial" charset="0"/>
            </a:endParaRPr>
          </a:p>
        </p:txBody>
      </p:sp>
      <p:sp>
        <p:nvSpPr>
          <p:cNvPr id="225283" name="Rectangle 2"/>
          <p:cNvSpPr>
            <a:spLocks noGrp="1" noRot="1" noChangeAspect="1" noChangeArrowheads="1" noTextEdit="1"/>
          </p:cNvSpPr>
          <p:nvPr>
            <p:ph type="sldImg"/>
          </p:nvPr>
        </p:nvSpPr>
        <p:spPr>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Majorelle</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C2D61AC-2C1C-4212-80A6-639826F485BF}" type="slidenum">
              <a:rPr lang="es-ES_tradnl">
                <a:solidFill>
                  <a:prstClr val="black"/>
                </a:solidFill>
                <a:latin typeface="Arial" charset="0"/>
              </a:rPr>
              <a:pPr eaLnBrk="1" hangingPunct="1"/>
              <a:t>35</a:t>
            </a:fld>
            <a:endParaRPr lang="es-ES_tradnl" dirty="0">
              <a:solidFill>
                <a:prstClr val="black"/>
              </a:solidFill>
              <a:latin typeface="Arial" charset="0"/>
            </a:endParaRPr>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Majorelle</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4EB1281-48F0-4005-ACB1-D156DE51591D}" type="slidenum">
              <a:rPr lang="es-ES_tradnl">
                <a:solidFill>
                  <a:prstClr val="black"/>
                </a:solidFill>
                <a:latin typeface="Arial" charset="0"/>
              </a:rPr>
              <a:pPr eaLnBrk="1" hangingPunct="1"/>
              <a:t>36</a:t>
            </a:fld>
            <a:endParaRPr lang="es-ES_tradnl" dirty="0">
              <a:solidFill>
                <a:prstClr val="black"/>
              </a:solidFill>
              <a:latin typeface="Arial" charset="0"/>
            </a:endParaRPr>
          </a:p>
        </p:txBody>
      </p:sp>
      <p:sp>
        <p:nvSpPr>
          <p:cNvPr id="227331" name="Rectangle 2"/>
          <p:cNvSpPr>
            <a:spLocks noGrp="1" noRot="1" noChangeAspect="1" noChangeArrowheads="1" noTextEdit="1"/>
          </p:cNvSpPr>
          <p:nvPr>
            <p:ph type="sldImg"/>
          </p:nvPr>
        </p:nvSpPr>
        <p:spPr>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Majorelle</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4192C77-BD49-4118-9ACA-D0680FCCCBC7}" type="slidenum">
              <a:rPr lang="es-ES_tradnl">
                <a:solidFill>
                  <a:prstClr val="black"/>
                </a:solidFill>
                <a:latin typeface="Arial" charset="0"/>
              </a:rPr>
              <a:pPr eaLnBrk="1" hangingPunct="1"/>
              <a:t>37</a:t>
            </a:fld>
            <a:endParaRPr lang="es-ES_tradnl" dirty="0">
              <a:solidFill>
                <a:prstClr val="black"/>
              </a:solidFill>
              <a:latin typeface="Arial" charset="0"/>
            </a:endParaRPr>
          </a:p>
        </p:txBody>
      </p:sp>
      <p:sp>
        <p:nvSpPr>
          <p:cNvPr id="228355" name="Rectangle 2"/>
          <p:cNvSpPr>
            <a:spLocks noGrp="1" noRot="1" noChangeAspect="1" noChangeArrowheads="1" noTextEdit="1"/>
          </p:cNvSpPr>
          <p:nvPr>
            <p:ph type="sldImg"/>
          </p:nvPr>
        </p:nvSpPr>
        <p:spPr>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Majorelle</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4152B46-B7A2-420D-B491-3C25336E4095}" type="slidenum">
              <a:rPr lang="es-ES_tradnl">
                <a:solidFill>
                  <a:prstClr val="black"/>
                </a:solidFill>
                <a:latin typeface="Arial" charset="0"/>
              </a:rPr>
              <a:pPr eaLnBrk="1" hangingPunct="1"/>
              <a:t>38</a:t>
            </a:fld>
            <a:endParaRPr lang="es-ES_tradnl" dirty="0">
              <a:solidFill>
                <a:prstClr val="black"/>
              </a:solidFill>
              <a:latin typeface="Arial" charset="0"/>
            </a:endParaRPr>
          </a:p>
        </p:txBody>
      </p:sp>
      <p:sp>
        <p:nvSpPr>
          <p:cNvPr id="229379" name="Rectangle 2"/>
          <p:cNvSpPr>
            <a:spLocks noGrp="1" noRot="1" noChangeAspect="1" noChangeArrowheads="1" noTextEdit="1"/>
          </p:cNvSpPr>
          <p:nvPr>
            <p:ph type="sldImg"/>
          </p:nvPr>
        </p:nvSpPr>
        <p:spPr>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Majorelle</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F7F147B-AC8E-4CC2-9BE1-203790287D9A}" type="slidenum">
              <a:rPr lang="es-ES_tradnl">
                <a:solidFill>
                  <a:prstClr val="black"/>
                </a:solidFill>
                <a:latin typeface="Arial" charset="0"/>
              </a:rPr>
              <a:pPr eaLnBrk="1" hangingPunct="1"/>
              <a:t>39</a:t>
            </a:fld>
            <a:endParaRPr lang="es-ES_tradnl" dirty="0">
              <a:solidFill>
                <a:prstClr val="black"/>
              </a:solidFill>
              <a:latin typeface="Arial" charset="0"/>
            </a:endParaRPr>
          </a:p>
        </p:txBody>
      </p:sp>
      <p:sp>
        <p:nvSpPr>
          <p:cNvPr id="230403" name="Rectangle 2"/>
          <p:cNvSpPr>
            <a:spLocks noGrp="1" noRot="1" noChangeAspect="1" noChangeArrowheads="1" noTextEdit="1"/>
          </p:cNvSpPr>
          <p:nvPr>
            <p:ph type="sldImg"/>
          </p:nvPr>
        </p:nvSpPr>
        <p:spPr>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A7A46E9-18CD-4DF9-94A7-9311CA3C279C}" type="slidenum">
              <a:rPr lang="es-ES_tradnl">
                <a:solidFill>
                  <a:prstClr val="black"/>
                </a:solidFill>
                <a:latin typeface="Arial" charset="0"/>
              </a:rPr>
              <a:pPr eaLnBrk="1" hangingPunct="1"/>
              <a:t>40</a:t>
            </a:fld>
            <a:endParaRPr lang="es-ES_tradnl" dirty="0">
              <a:solidFill>
                <a:prstClr val="black"/>
              </a:solidFill>
              <a:latin typeface="Arial" charset="0"/>
            </a:endParaRPr>
          </a:p>
        </p:txBody>
      </p:sp>
      <p:sp>
        <p:nvSpPr>
          <p:cNvPr id="231427" name="Rectangle 2"/>
          <p:cNvSpPr>
            <a:spLocks noGrp="1" noRot="1" noChangeAspect="1" noChangeArrowheads="1" noTextEdit="1"/>
          </p:cNvSpPr>
          <p:nvPr>
            <p:ph type="sldImg"/>
          </p:nvPr>
        </p:nvSpPr>
        <p:spPr>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Manoir de Ninon</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8DE7FBA-A20B-4E40-89B1-CE5C86058685}" type="slidenum">
              <a:rPr lang="es-ES_tradnl">
                <a:solidFill>
                  <a:prstClr val="black"/>
                </a:solidFill>
                <a:latin typeface="Arial" charset="0"/>
              </a:rPr>
              <a:pPr eaLnBrk="1" hangingPunct="1"/>
              <a:t>41</a:t>
            </a:fld>
            <a:endParaRPr lang="es-ES_tradnl" dirty="0">
              <a:solidFill>
                <a:prstClr val="black"/>
              </a:solidFill>
              <a:latin typeface="Arial" charset="0"/>
            </a:endParaRPr>
          </a:p>
        </p:txBody>
      </p:sp>
      <p:sp>
        <p:nvSpPr>
          <p:cNvPr id="232451" name="Rectangle 2"/>
          <p:cNvSpPr>
            <a:spLocks noGrp="1" noRot="1" noChangeAspect="1" noChangeArrowheads="1" noTextEdit="1"/>
          </p:cNvSpPr>
          <p:nvPr>
            <p:ph type="sldImg"/>
          </p:nvPr>
        </p:nvSpPr>
        <p:spPr>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Manoir de Ninon</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E54B588-286D-49B5-8B3C-AB4A60BB6190}" type="slidenum">
              <a:rPr lang="es-ES_tradnl">
                <a:solidFill>
                  <a:prstClr val="black"/>
                </a:solidFill>
                <a:latin typeface="Arial" charset="0"/>
              </a:rPr>
              <a:pPr eaLnBrk="1" hangingPunct="1"/>
              <a:t>42</a:t>
            </a:fld>
            <a:endParaRPr lang="es-ES_tradnl" dirty="0">
              <a:solidFill>
                <a:prstClr val="black"/>
              </a:solidFill>
              <a:latin typeface="Arial" charset="0"/>
            </a:endParaRPr>
          </a:p>
        </p:txBody>
      </p:sp>
      <p:sp>
        <p:nvSpPr>
          <p:cNvPr id="233475" name="Rectangle 2"/>
          <p:cNvSpPr>
            <a:spLocks noGrp="1" noRot="1" noChangeAspect="1" noChangeArrowheads="1" noTextEdit="1"/>
          </p:cNvSpPr>
          <p:nvPr>
            <p:ph type="sldImg"/>
          </p:nvPr>
        </p:nvSpPr>
        <p:spPr>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Manoir de Ninon.-Villarceaux</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F3A4BD0-6390-4753-BFF5-5F2C7FCC954D}" type="slidenum">
              <a:rPr lang="es-ES_tradnl">
                <a:solidFill>
                  <a:prstClr val="black"/>
                </a:solidFill>
                <a:latin typeface="Arial" charset="0"/>
              </a:rPr>
              <a:pPr eaLnBrk="1" hangingPunct="1"/>
              <a:t>43</a:t>
            </a:fld>
            <a:endParaRPr lang="es-ES_tradnl" dirty="0">
              <a:solidFill>
                <a:prstClr val="black"/>
              </a:solidFill>
              <a:latin typeface="Arial" charset="0"/>
            </a:endParaRPr>
          </a:p>
        </p:txBody>
      </p:sp>
      <p:sp>
        <p:nvSpPr>
          <p:cNvPr id="234499" name="Rectangle 2"/>
          <p:cNvSpPr>
            <a:spLocks noGrp="1" noRot="1" noChangeAspect="1" noChangeArrowheads="1" noTextEdit="1"/>
          </p:cNvSpPr>
          <p:nvPr>
            <p:ph type="sldImg"/>
          </p:nvPr>
        </p:nvSpPr>
        <p:spPr>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Villarceaux</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6805230-745C-4B39-AE5A-5825452E8EAB}" type="slidenum">
              <a:rPr lang="es-ES_tradnl">
                <a:solidFill>
                  <a:prstClr val="black"/>
                </a:solidFill>
                <a:latin typeface="Arial" charset="0"/>
              </a:rPr>
              <a:pPr eaLnBrk="1" hangingPunct="1"/>
              <a:t>44</a:t>
            </a:fld>
            <a:endParaRPr lang="es-ES_tradnl" dirty="0">
              <a:solidFill>
                <a:prstClr val="black"/>
              </a:solidFill>
              <a:latin typeface="Arial" charset="0"/>
            </a:endParaRPr>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Villarceaux</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42CD98A-3139-41CC-8FFA-B1F99C558C13}" type="slidenum">
              <a:rPr lang="es-ES_tradnl">
                <a:solidFill>
                  <a:prstClr val="black"/>
                </a:solidFill>
                <a:latin typeface="Arial" charset="0"/>
              </a:rPr>
              <a:pPr eaLnBrk="1" hangingPunct="1"/>
              <a:t>45</a:t>
            </a:fld>
            <a:endParaRPr lang="es-ES_tradnl" dirty="0">
              <a:solidFill>
                <a:prstClr val="black"/>
              </a:solidFill>
              <a:latin typeface="Arial" charset="0"/>
            </a:endParaRPr>
          </a:p>
        </p:txBody>
      </p:sp>
      <p:sp>
        <p:nvSpPr>
          <p:cNvPr id="236547" name="Rectangle 2"/>
          <p:cNvSpPr>
            <a:spLocks noGrp="1" noRot="1" noChangeAspect="1" noChangeArrowheads="1" noTextEdit="1"/>
          </p:cNvSpPr>
          <p:nvPr>
            <p:ph type="sldImg"/>
          </p:nvPr>
        </p:nvSpPr>
        <p:spPr>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5678B2C-D1CB-46DB-A847-AE3C398C18F7}" type="slidenum">
              <a:rPr lang="es-ES_tradnl">
                <a:solidFill>
                  <a:prstClr val="black"/>
                </a:solidFill>
                <a:latin typeface="Arial" charset="0"/>
              </a:rPr>
              <a:pPr eaLnBrk="1" hangingPunct="1"/>
              <a:t>46</a:t>
            </a:fld>
            <a:endParaRPr lang="es-ES_tradnl" dirty="0">
              <a:solidFill>
                <a:prstClr val="black"/>
              </a:solidFill>
              <a:latin typeface="Arial" charset="0"/>
            </a:endParaRPr>
          </a:p>
        </p:txBody>
      </p:sp>
      <p:sp>
        <p:nvSpPr>
          <p:cNvPr id="237571" name="Rectangle 2"/>
          <p:cNvSpPr>
            <a:spLocks noGrp="1" noRot="1" noChangeAspect="1" noChangeArrowheads="1" noTextEdit="1"/>
          </p:cNvSpPr>
          <p:nvPr>
            <p:ph type="sldImg"/>
          </p:nvPr>
        </p:nvSpPr>
        <p:spPr>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BA5533C-F3A2-4B6A-82A1-7F7165432F39}" type="slidenum">
              <a:rPr lang="es-ES_tradnl">
                <a:solidFill>
                  <a:prstClr val="black"/>
                </a:solidFill>
                <a:latin typeface="Arial" charset="0"/>
              </a:rPr>
              <a:pPr eaLnBrk="1" hangingPunct="1"/>
              <a:t>47</a:t>
            </a:fld>
            <a:endParaRPr lang="es-ES_tradnl" dirty="0">
              <a:solidFill>
                <a:prstClr val="black"/>
              </a:solidFill>
              <a:latin typeface="Arial" charset="0"/>
            </a:endParaRPr>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Marqueyssac</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5B74AB8-B692-43F0-B91E-8D5011064DBB}" type="slidenum">
              <a:rPr lang="es-ES_tradnl">
                <a:solidFill>
                  <a:prstClr val="black"/>
                </a:solidFill>
                <a:latin typeface="Arial" charset="0"/>
              </a:rPr>
              <a:pPr eaLnBrk="1" hangingPunct="1"/>
              <a:t>48</a:t>
            </a:fld>
            <a:endParaRPr lang="es-ES_tradnl" dirty="0">
              <a:solidFill>
                <a:prstClr val="black"/>
              </a:solidFill>
              <a:latin typeface="Arial" charset="0"/>
            </a:endParaRPr>
          </a:p>
        </p:txBody>
      </p:sp>
      <p:sp>
        <p:nvSpPr>
          <p:cNvPr id="239619" name="Rectangle 2"/>
          <p:cNvSpPr>
            <a:spLocks noGrp="1" noRot="1" noChangeAspect="1" noChangeArrowheads="1" noTextEdit="1"/>
          </p:cNvSpPr>
          <p:nvPr>
            <p:ph type="sldImg"/>
          </p:nvPr>
        </p:nvSpPr>
        <p:spPr>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Marqueyssac</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D956114-4420-4706-9959-A86D050F1EA1}" type="slidenum">
              <a:rPr lang="es-ES_tradnl">
                <a:solidFill>
                  <a:prstClr val="black"/>
                </a:solidFill>
                <a:latin typeface="Arial" charset="0"/>
              </a:rPr>
              <a:pPr eaLnBrk="1" hangingPunct="1"/>
              <a:t>49</a:t>
            </a:fld>
            <a:endParaRPr lang="es-ES_tradnl" dirty="0">
              <a:solidFill>
                <a:prstClr val="black"/>
              </a:solidFill>
              <a:latin typeface="Arial" charset="0"/>
            </a:endParaRPr>
          </a:p>
        </p:txBody>
      </p:sp>
      <p:sp>
        <p:nvSpPr>
          <p:cNvPr id="240643" name="Rectangle 2"/>
          <p:cNvSpPr>
            <a:spLocks noGrp="1" noRot="1" noChangeAspect="1" noChangeArrowheads="1" noTextEdit="1"/>
          </p:cNvSpPr>
          <p:nvPr>
            <p:ph type="sldImg"/>
          </p:nvPr>
        </p:nvSpPr>
        <p:spPr>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Marqueyssac</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4B312B0-C869-492A-AB82-60EAE33DE91D}" type="slidenum">
              <a:rPr lang="es-ES_tradnl">
                <a:solidFill>
                  <a:prstClr val="black"/>
                </a:solidFill>
                <a:latin typeface="Arial" charset="0"/>
              </a:rPr>
              <a:pPr eaLnBrk="1" hangingPunct="1"/>
              <a:t>50</a:t>
            </a:fld>
            <a:endParaRPr lang="es-ES_tradnl" dirty="0">
              <a:solidFill>
                <a:prstClr val="black"/>
              </a:solidFill>
              <a:latin typeface="Arial" charset="0"/>
            </a:endParaRPr>
          </a:p>
        </p:txBody>
      </p:sp>
      <p:sp>
        <p:nvSpPr>
          <p:cNvPr id="241667" name="Rectangle 2"/>
          <p:cNvSpPr>
            <a:spLocks noGrp="1" noRot="1" noChangeAspect="1" noChangeArrowheads="1" noTextEdit="1"/>
          </p:cNvSpPr>
          <p:nvPr>
            <p:ph type="sldImg"/>
          </p:nvPr>
        </p:nvSpPr>
        <p:spPr>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Marqueyssac</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1B1BF0A-8218-4321-8C66-1097339DDAC8}" type="slidenum">
              <a:rPr lang="es-ES_tradnl">
                <a:solidFill>
                  <a:prstClr val="black"/>
                </a:solidFill>
                <a:latin typeface="Arial" charset="0"/>
              </a:rPr>
              <a:pPr eaLnBrk="1" hangingPunct="1"/>
              <a:t>51</a:t>
            </a:fld>
            <a:endParaRPr lang="es-ES_tradnl" dirty="0">
              <a:solidFill>
                <a:prstClr val="black"/>
              </a:solidFill>
              <a:latin typeface="Arial" charset="0"/>
            </a:endParaRPr>
          </a:p>
        </p:txBody>
      </p:sp>
      <p:sp>
        <p:nvSpPr>
          <p:cNvPr id="242691" name="Rectangle 2"/>
          <p:cNvSpPr>
            <a:spLocks noGrp="1" noRot="1" noChangeAspect="1" noChangeArrowheads="1" noTextEdit="1"/>
          </p:cNvSpPr>
          <p:nvPr>
            <p:ph type="sldImg"/>
          </p:nvPr>
        </p:nvSpPr>
        <p:spPr>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Marqueyssac</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74D4DA3-16C7-4DA3-A8EB-7722071332E5}" type="slidenum">
              <a:rPr lang="es-ES_tradnl">
                <a:solidFill>
                  <a:prstClr val="black"/>
                </a:solidFill>
                <a:latin typeface="Arial" charset="0"/>
              </a:rPr>
              <a:pPr eaLnBrk="1" hangingPunct="1"/>
              <a:t>52</a:t>
            </a:fld>
            <a:endParaRPr lang="es-ES_tradnl" dirty="0">
              <a:solidFill>
                <a:prstClr val="black"/>
              </a:solidFill>
              <a:latin typeface="Arial" charset="0"/>
            </a:endParaRPr>
          </a:p>
        </p:txBody>
      </p:sp>
      <p:sp>
        <p:nvSpPr>
          <p:cNvPr id="243715" name="Rectangle 2"/>
          <p:cNvSpPr>
            <a:spLocks noGrp="1" noRot="1" noChangeAspect="1" noChangeArrowheads="1" noTextEdit="1"/>
          </p:cNvSpPr>
          <p:nvPr>
            <p:ph type="sldImg"/>
          </p:nvPr>
        </p:nvSpPr>
        <p:spPr>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Marqueyssac</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11C6F08-12FE-4430-B302-899DA4370952}" type="slidenum">
              <a:rPr lang="es-ES_tradnl">
                <a:solidFill>
                  <a:prstClr val="black"/>
                </a:solidFill>
                <a:latin typeface="Arial" charset="0"/>
              </a:rPr>
              <a:pPr eaLnBrk="1" hangingPunct="1"/>
              <a:t>53</a:t>
            </a:fld>
            <a:endParaRPr lang="es-ES_tradnl" dirty="0">
              <a:solidFill>
                <a:prstClr val="black"/>
              </a:solidFill>
              <a:latin typeface="Arial" charset="0"/>
            </a:endParaRPr>
          </a:p>
        </p:txBody>
      </p:sp>
      <p:sp>
        <p:nvSpPr>
          <p:cNvPr id="244739" name="Rectangle 2"/>
          <p:cNvSpPr>
            <a:spLocks noGrp="1" noRot="1" noChangeAspect="1" noChangeArrowheads="1" noTextEdit="1"/>
          </p:cNvSpPr>
          <p:nvPr>
            <p:ph type="sldImg"/>
          </p:nvPr>
        </p:nvSpPr>
        <p:spPr>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Marqueyssac</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3016FF4-873F-48F5-8884-E0C90E17616E}" type="slidenum">
              <a:rPr lang="es-ES_tradnl">
                <a:solidFill>
                  <a:prstClr val="black"/>
                </a:solidFill>
                <a:latin typeface="Arial" charset="0"/>
              </a:rPr>
              <a:pPr eaLnBrk="1" hangingPunct="1"/>
              <a:t>54</a:t>
            </a:fld>
            <a:endParaRPr lang="es-ES_tradnl" dirty="0">
              <a:solidFill>
                <a:prstClr val="black"/>
              </a:solidFill>
              <a:latin typeface="Arial" charset="0"/>
            </a:endParaRPr>
          </a:p>
        </p:txBody>
      </p:sp>
      <p:sp>
        <p:nvSpPr>
          <p:cNvPr id="245763" name="Rectangle 2"/>
          <p:cNvSpPr>
            <a:spLocks noGrp="1" noRot="1" noChangeAspect="1" noChangeArrowheads="1" noTextEdit="1"/>
          </p:cNvSpPr>
          <p:nvPr>
            <p:ph type="sldImg"/>
          </p:nvPr>
        </p:nvSpPr>
        <p:spPr>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Marqueyssac.-Bojes</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3A243B2-2C6C-4796-B37D-EE76FCE02393}" type="slidenum">
              <a:rPr lang="es-ES_tradnl">
                <a:solidFill>
                  <a:prstClr val="black"/>
                </a:solidFill>
                <a:latin typeface="Arial" charset="0"/>
              </a:rPr>
              <a:pPr eaLnBrk="1" hangingPunct="1"/>
              <a:t>55</a:t>
            </a:fld>
            <a:endParaRPr lang="es-ES_tradnl" dirty="0">
              <a:solidFill>
                <a:prstClr val="black"/>
              </a:solidFill>
              <a:latin typeface="Arial" charset="0"/>
            </a:endParaRPr>
          </a:p>
        </p:txBody>
      </p:sp>
      <p:sp>
        <p:nvSpPr>
          <p:cNvPr id="246787" name="Rectangle 2"/>
          <p:cNvSpPr>
            <a:spLocks noGrp="1" noRot="1" noChangeAspect="1" noChangeArrowheads="1" noTextEdit="1"/>
          </p:cNvSpPr>
          <p:nvPr>
            <p:ph type="sldImg"/>
          </p:nvPr>
        </p:nvSpPr>
        <p:spPr>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Marqueyssac</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7652A3F-6833-4D4E-B367-29E3598A143F}" type="slidenum">
              <a:rPr lang="es-ES_tradnl">
                <a:solidFill>
                  <a:prstClr val="black"/>
                </a:solidFill>
                <a:latin typeface="Arial" charset="0"/>
              </a:rPr>
              <a:pPr eaLnBrk="1" hangingPunct="1"/>
              <a:t>56</a:t>
            </a:fld>
            <a:endParaRPr lang="es-ES_tradnl" dirty="0">
              <a:solidFill>
                <a:prstClr val="black"/>
              </a:solidFill>
              <a:latin typeface="Arial" charset="0"/>
            </a:endParaRPr>
          </a:p>
        </p:txBody>
      </p:sp>
      <p:sp>
        <p:nvSpPr>
          <p:cNvPr id="247811" name="Rectangle 2"/>
          <p:cNvSpPr>
            <a:spLocks noGrp="1" noRot="1" noChangeAspect="1" noChangeArrowheads="1" noTextEdit="1"/>
          </p:cNvSpPr>
          <p:nvPr>
            <p:ph type="sldImg"/>
          </p:nvPr>
        </p:nvSpPr>
        <p:spPr>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Marqueyssac</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DB60DD6-C2B2-4A77-80DB-E0F549C2E6FD}" type="slidenum">
              <a:rPr lang="es-ES_tradnl">
                <a:solidFill>
                  <a:prstClr val="black"/>
                </a:solidFill>
                <a:latin typeface="Arial" charset="0"/>
              </a:rPr>
              <a:pPr eaLnBrk="1" hangingPunct="1"/>
              <a:t>57</a:t>
            </a:fld>
            <a:endParaRPr lang="es-ES_tradnl" dirty="0">
              <a:solidFill>
                <a:prstClr val="black"/>
              </a:solidFill>
              <a:latin typeface="Arial" charset="0"/>
            </a:endParaRPr>
          </a:p>
        </p:txBody>
      </p:sp>
      <p:sp>
        <p:nvSpPr>
          <p:cNvPr id="248835" name="Rectangle 2"/>
          <p:cNvSpPr>
            <a:spLocks noGrp="1" noRot="1" noChangeAspect="1" noChangeArrowheads="1" noTextEdit="1"/>
          </p:cNvSpPr>
          <p:nvPr>
            <p:ph type="sldImg"/>
          </p:nvPr>
        </p:nvSpPr>
        <p:spPr>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Marqueyssac</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C773124-55A3-47B1-9056-2DF6B8CE5504}" type="slidenum">
              <a:rPr lang="es-ES_tradnl">
                <a:solidFill>
                  <a:prstClr val="black"/>
                </a:solidFill>
                <a:latin typeface="Arial" charset="0"/>
              </a:rPr>
              <a:pPr eaLnBrk="1" hangingPunct="1"/>
              <a:t>58</a:t>
            </a:fld>
            <a:endParaRPr lang="es-ES_tradnl" dirty="0">
              <a:solidFill>
                <a:prstClr val="black"/>
              </a:solidFill>
              <a:latin typeface="Arial" charset="0"/>
            </a:endParaRPr>
          </a:p>
        </p:txBody>
      </p:sp>
      <p:sp>
        <p:nvSpPr>
          <p:cNvPr id="249859" name="Rectangle 2"/>
          <p:cNvSpPr>
            <a:spLocks noGrp="1" noRot="1" noChangeAspect="1" noChangeArrowheads="1" noTextEdit="1"/>
          </p:cNvSpPr>
          <p:nvPr>
            <p:ph type="sldImg"/>
          </p:nvPr>
        </p:nvSpPr>
        <p:spPr>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Marqueyssac.-Santolina y Rosmarinus</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DBF54F7-7D48-4D2B-B024-8F70369F83B8}" type="slidenum">
              <a:rPr lang="es-ES_tradnl">
                <a:solidFill>
                  <a:prstClr val="black"/>
                </a:solidFill>
                <a:latin typeface="Arial" charset="0"/>
              </a:rPr>
              <a:pPr eaLnBrk="1" hangingPunct="1"/>
              <a:t>59</a:t>
            </a:fld>
            <a:endParaRPr lang="es-ES_tradnl" dirty="0">
              <a:solidFill>
                <a:prstClr val="black"/>
              </a:solidFill>
              <a:latin typeface="Arial" charset="0"/>
            </a:endParaRPr>
          </a:p>
        </p:txBody>
      </p:sp>
      <p:sp>
        <p:nvSpPr>
          <p:cNvPr id="250883" name="Rectangle 2"/>
          <p:cNvSpPr>
            <a:spLocks noGrp="1" noRot="1" noChangeAspect="1" noChangeArrowheads="1" noTextEdit="1"/>
          </p:cNvSpPr>
          <p:nvPr>
            <p:ph type="sldImg"/>
          </p:nvPr>
        </p:nvSpPr>
        <p:spPr>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Marqueyssac</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2D4B43A-0D37-4C71-9ACE-CBC62D01B7EC}" type="slidenum">
              <a:rPr lang="es-ES_tradnl">
                <a:solidFill>
                  <a:prstClr val="black"/>
                </a:solidFill>
                <a:latin typeface="Arial" charset="0"/>
              </a:rPr>
              <a:pPr eaLnBrk="1" hangingPunct="1"/>
              <a:t>60</a:t>
            </a:fld>
            <a:endParaRPr lang="es-ES_tradnl" dirty="0">
              <a:solidFill>
                <a:prstClr val="black"/>
              </a:solidFill>
              <a:latin typeface="Arial" charset="0"/>
            </a:endParaRPr>
          </a:p>
        </p:txBody>
      </p:sp>
      <p:sp>
        <p:nvSpPr>
          <p:cNvPr id="251907" name="Rectangle 2"/>
          <p:cNvSpPr>
            <a:spLocks noGrp="1" noRot="1" noChangeAspect="1" noChangeArrowheads="1" noTextEdit="1"/>
          </p:cNvSpPr>
          <p:nvPr>
            <p:ph type="sldImg"/>
          </p:nvPr>
        </p:nvSpPr>
        <p:spPr>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C460017-247F-43B5-A123-27F9839A67FD}" type="slidenum">
              <a:rPr lang="es-ES_tradnl">
                <a:solidFill>
                  <a:prstClr val="black"/>
                </a:solidFill>
                <a:latin typeface="Arial" charset="0"/>
              </a:rPr>
              <a:pPr eaLnBrk="1" hangingPunct="1"/>
              <a:t>61</a:t>
            </a:fld>
            <a:endParaRPr lang="es-ES_tradnl" dirty="0">
              <a:solidFill>
                <a:prstClr val="black"/>
              </a:solidFill>
              <a:latin typeface="Arial" charset="0"/>
            </a:endParaRPr>
          </a:p>
        </p:txBody>
      </p:sp>
      <p:sp>
        <p:nvSpPr>
          <p:cNvPr id="252931" name="Rectangle 2"/>
          <p:cNvSpPr>
            <a:spLocks noGrp="1" noRot="1" noChangeAspect="1" noChangeArrowheads="1" noTextEdit="1"/>
          </p:cNvSpPr>
          <p:nvPr>
            <p:ph type="sldImg"/>
          </p:nvPr>
        </p:nvSpPr>
        <p:spPr>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Jardín cubista de Noailles</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0F0D2A2-9F1E-4601-BEA6-02338F9B21D4}" type="slidenum">
              <a:rPr lang="es-ES_tradnl">
                <a:solidFill>
                  <a:prstClr val="black"/>
                </a:solidFill>
                <a:latin typeface="Arial" charset="0"/>
              </a:rPr>
              <a:pPr eaLnBrk="1" hangingPunct="1"/>
              <a:t>62</a:t>
            </a:fld>
            <a:endParaRPr lang="es-ES_tradnl" dirty="0">
              <a:solidFill>
                <a:prstClr val="black"/>
              </a:solidFill>
              <a:latin typeface="Arial" charset="0"/>
            </a:endParaRPr>
          </a:p>
        </p:txBody>
      </p:sp>
      <p:sp>
        <p:nvSpPr>
          <p:cNvPr id="253955" name="Rectangle 2"/>
          <p:cNvSpPr>
            <a:spLocks noGrp="1" noRot="1" noChangeAspect="1" noChangeArrowheads="1" noTextEdit="1"/>
          </p:cNvSpPr>
          <p:nvPr>
            <p:ph type="sldImg"/>
          </p:nvPr>
        </p:nvSpPr>
        <p:spPr>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Jardín de Noailles</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CF61CFC-3A22-4E95-BB74-F896AC4C878A}" type="slidenum">
              <a:rPr lang="es-ES_tradnl">
                <a:solidFill>
                  <a:prstClr val="black"/>
                </a:solidFill>
                <a:latin typeface="Arial" charset="0"/>
              </a:rPr>
              <a:pPr eaLnBrk="1" hangingPunct="1"/>
              <a:t>63</a:t>
            </a:fld>
            <a:endParaRPr lang="es-ES_tradnl" dirty="0">
              <a:solidFill>
                <a:prstClr val="black"/>
              </a:solidFill>
              <a:latin typeface="Arial" charset="0"/>
            </a:endParaRPr>
          </a:p>
        </p:txBody>
      </p:sp>
      <p:sp>
        <p:nvSpPr>
          <p:cNvPr id="254979" name="Rectangle 2"/>
          <p:cNvSpPr>
            <a:spLocks noGrp="1" noRot="1" noChangeAspect="1" noChangeArrowheads="1" noTextEdit="1"/>
          </p:cNvSpPr>
          <p:nvPr>
            <p:ph type="sldImg"/>
          </p:nvPr>
        </p:nvSpPr>
        <p:spPr>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Jardín de Noailles</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EAD61D7-FAE6-4B69-92FB-739D58E49979}" type="slidenum">
              <a:rPr lang="es-ES_tradnl">
                <a:solidFill>
                  <a:prstClr val="black"/>
                </a:solidFill>
                <a:latin typeface="Arial" charset="0"/>
              </a:rPr>
              <a:pPr eaLnBrk="1" hangingPunct="1"/>
              <a:t>64</a:t>
            </a:fld>
            <a:endParaRPr lang="es-ES_tradnl" dirty="0">
              <a:solidFill>
                <a:prstClr val="black"/>
              </a:solidFill>
              <a:latin typeface="Arial" charset="0"/>
            </a:endParaRPr>
          </a:p>
        </p:txBody>
      </p:sp>
      <p:sp>
        <p:nvSpPr>
          <p:cNvPr id="256003" name="Rectangle 2"/>
          <p:cNvSpPr>
            <a:spLocks noGrp="1" noRot="1" noChangeAspect="1" noChangeArrowheads="1" noTextEdit="1"/>
          </p:cNvSpPr>
          <p:nvPr>
            <p:ph type="sldImg"/>
          </p:nvPr>
        </p:nvSpPr>
        <p:spPr>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Jardín de Noailles</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442E5DC-B73D-4890-BDC5-16188437F9E7}" type="slidenum">
              <a:rPr lang="es-ES_tradnl">
                <a:solidFill>
                  <a:prstClr val="black"/>
                </a:solidFill>
                <a:latin typeface="Arial" charset="0"/>
              </a:rPr>
              <a:pPr eaLnBrk="1" hangingPunct="1"/>
              <a:t>65</a:t>
            </a:fld>
            <a:endParaRPr lang="es-ES_tradnl" dirty="0">
              <a:solidFill>
                <a:prstClr val="black"/>
              </a:solidFill>
              <a:latin typeface="Arial" charset="0"/>
            </a:endParaRPr>
          </a:p>
        </p:txBody>
      </p:sp>
      <p:sp>
        <p:nvSpPr>
          <p:cNvPr id="257027" name="Rectangle 2"/>
          <p:cNvSpPr>
            <a:spLocks noGrp="1" noRot="1" noChangeAspect="1" noChangeArrowheads="1" noTextEdit="1"/>
          </p:cNvSpPr>
          <p:nvPr>
            <p:ph type="sldImg"/>
          </p:nvPr>
        </p:nvSpPr>
        <p:spPr>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59C19BC-A428-4305-906D-C0D50322E444}" type="slidenum">
              <a:rPr lang="es-ES_tradnl">
                <a:solidFill>
                  <a:prstClr val="black"/>
                </a:solidFill>
                <a:latin typeface="Arial" charset="0"/>
              </a:rPr>
              <a:pPr eaLnBrk="1" hangingPunct="1"/>
              <a:t>66</a:t>
            </a:fld>
            <a:endParaRPr lang="es-ES_tradnl" dirty="0">
              <a:solidFill>
                <a:prstClr val="black"/>
              </a:solidFill>
              <a:latin typeface="Arial" charset="0"/>
            </a:endParaRPr>
          </a:p>
        </p:txBody>
      </p:sp>
      <p:sp>
        <p:nvSpPr>
          <p:cNvPr id="258051" name="Rectangle 2"/>
          <p:cNvSpPr>
            <a:spLocks noGrp="1" noRot="1" noChangeAspect="1" noChangeArrowheads="1" noTextEdit="1"/>
          </p:cNvSpPr>
          <p:nvPr>
            <p:ph type="sldImg"/>
          </p:nvPr>
        </p:nvSpPr>
        <p:spPr>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9F58256-FFFF-464B-A1BF-63980D447FCF}" type="slidenum">
              <a:rPr lang="es-ES_tradnl">
                <a:solidFill>
                  <a:prstClr val="black"/>
                </a:solidFill>
                <a:latin typeface="Arial" charset="0"/>
              </a:rPr>
              <a:pPr eaLnBrk="1" hangingPunct="1"/>
              <a:t>67</a:t>
            </a:fld>
            <a:endParaRPr lang="es-ES_tradnl" dirty="0">
              <a:solidFill>
                <a:prstClr val="black"/>
              </a:solidFill>
              <a:latin typeface="Arial" charset="0"/>
            </a:endParaRPr>
          </a:p>
        </p:txBody>
      </p:sp>
      <p:sp>
        <p:nvSpPr>
          <p:cNvPr id="259075" name="Rectangle 2"/>
          <p:cNvSpPr>
            <a:spLocks noGrp="1" noRot="1" noChangeAspect="1" noChangeArrowheads="1" noTextEdit="1"/>
          </p:cNvSpPr>
          <p:nvPr>
            <p:ph type="sldImg"/>
          </p:nvPr>
        </p:nvSpPr>
        <p:spPr>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André Citroën.-Paris</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C6CF7C5-D502-46D7-8C71-864B01D2D80E}" type="slidenum">
              <a:rPr lang="es-ES_tradnl">
                <a:solidFill>
                  <a:prstClr val="black"/>
                </a:solidFill>
                <a:latin typeface="Arial" charset="0"/>
              </a:rPr>
              <a:pPr eaLnBrk="1" hangingPunct="1"/>
              <a:t>68</a:t>
            </a:fld>
            <a:endParaRPr lang="es-ES_tradnl" dirty="0">
              <a:solidFill>
                <a:prstClr val="black"/>
              </a:solidFill>
              <a:latin typeface="Arial" charset="0"/>
            </a:endParaRPr>
          </a:p>
        </p:txBody>
      </p:sp>
      <p:sp>
        <p:nvSpPr>
          <p:cNvPr id="260099" name="Rectangle 2"/>
          <p:cNvSpPr>
            <a:spLocks noGrp="1" noRot="1" noChangeAspect="1" noChangeArrowheads="1" noTextEdit="1"/>
          </p:cNvSpPr>
          <p:nvPr>
            <p:ph type="sldImg"/>
          </p:nvPr>
        </p:nvSpPr>
        <p:spPr>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André Citroën.-Paris</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4165C24-8F64-416B-8C7E-2C91336FE559}" type="slidenum">
              <a:rPr lang="es-ES_tradnl">
                <a:solidFill>
                  <a:prstClr val="black"/>
                </a:solidFill>
                <a:latin typeface="Arial" charset="0"/>
              </a:rPr>
              <a:pPr eaLnBrk="1" hangingPunct="1"/>
              <a:t>69</a:t>
            </a:fld>
            <a:endParaRPr lang="es-ES_tradnl" dirty="0">
              <a:solidFill>
                <a:prstClr val="black"/>
              </a:solidFill>
              <a:latin typeface="Arial" charset="0"/>
            </a:endParaRPr>
          </a:p>
        </p:txBody>
      </p:sp>
      <p:sp>
        <p:nvSpPr>
          <p:cNvPr id="261123" name="Rectangle 2"/>
          <p:cNvSpPr>
            <a:spLocks noGrp="1" noRot="1" noChangeAspect="1" noChangeArrowheads="1" noTextEdit="1"/>
          </p:cNvSpPr>
          <p:nvPr>
            <p:ph type="sldImg"/>
          </p:nvPr>
        </p:nvSpPr>
        <p:spPr>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André Citroën.-Paris</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F744700-423B-4912-91B5-A94AB3608001}" type="slidenum">
              <a:rPr lang="es-ES_tradnl">
                <a:solidFill>
                  <a:prstClr val="black"/>
                </a:solidFill>
                <a:latin typeface="Arial" charset="0"/>
              </a:rPr>
              <a:pPr eaLnBrk="1" hangingPunct="1"/>
              <a:t>70</a:t>
            </a:fld>
            <a:endParaRPr lang="es-ES_tradnl" dirty="0">
              <a:solidFill>
                <a:prstClr val="black"/>
              </a:solidFill>
              <a:latin typeface="Arial" charset="0"/>
            </a:endParaRPr>
          </a:p>
        </p:txBody>
      </p:sp>
      <p:sp>
        <p:nvSpPr>
          <p:cNvPr id="262147" name="Rectangle 2"/>
          <p:cNvSpPr>
            <a:spLocks noGrp="1" noRot="1" noChangeAspect="1" noChangeArrowheads="1" noTextEdit="1"/>
          </p:cNvSpPr>
          <p:nvPr>
            <p:ph type="sldImg"/>
          </p:nvPr>
        </p:nvSpPr>
        <p:spPr>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André Citroën</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9A5FF0E-8016-4B1A-98F0-2B0B980A1821}" type="slidenum">
              <a:rPr lang="es-ES_tradnl">
                <a:solidFill>
                  <a:prstClr val="black"/>
                </a:solidFill>
                <a:latin typeface="Arial" charset="0"/>
              </a:rPr>
              <a:pPr eaLnBrk="1" hangingPunct="1"/>
              <a:t>71</a:t>
            </a:fld>
            <a:endParaRPr lang="es-ES_tradnl" dirty="0">
              <a:solidFill>
                <a:prstClr val="black"/>
              </a:solidFill>
              <a:latin typeface="Arial" charset="0"/>
            </a:endParaRPr>
          </a:p>
        </p:txBody>
      </p:sp>
      <p:sp>
        <p:nvSpPr>
          <p:cNvPr id="263171" name="Rectangle 2"/>
          <p:cNvSpPr>
            <a:spLocks noGrp="1" noRot="1" noChangeAspect="1" noChangeArrowheads="1" noTextEdit="1"/>
          </p:cNvSpPr>
          <p:nvPr>
            <p:ph type="sldImg"/>
          </p:nvPr>
        </p:nvSpPr>
        <p:spPr>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André Citroën.-Paris</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F0400DA-CFF1-4640-8FA5-C808E6AFA8A3}" type="slidenum">
              <a:rPr lang="es-ES_tradnl">
                <a:solidFill>
                  <a:prstClr val="black"/>
                </a:solidFill>
                <a:latin typeface="Arial" charset="0"/>
              </a:rPr>
              <a:pPr eaLnBrk="1" hangingPunct="1"/>
              <a:t>72</a:t>
            </a:fld>
            <a:endParaRPr lang="es-ES_tradnl" dirty="0">
              <a:solidFill>
                <a:prstClr val="black"/>
              </a:solidFill>
              <a:latin typeface="Arial" charset="0"/>
            </a:endParaRPr>
          </a:p>
        </p:txBody>
      </p:sp>
      <p:sp>
        <p:nvSpPr>
          <p:cNvPr id="264195" name="Rectangle 2"/>
          <p:cNvSpPr>
            <a:spLocks noGrp="1" noRot="1" noChangeAspect="1" noChangeArrowheads="1" noTextEdit="1"/>
          </p:cNvSpPr>
          <p:nvPr>
            <p:ph type="sldImg"/>
          </p:nvPr>
        </p:nvSpPr>
        <p:spPr>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André Citroën</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30A7ABC-E29A-4946-B625-B69277319F6A}" type="slidenum">
              <a:rPr lang="es-ES_tradnl">
                <a:solidFill>
                  <a:prstClr val="black"/>
                </a:solidFill>
                <a:latin typeface="Arial" charset="0"/>
              </a:rPr>
              <a:pPr eaLnBrk="1" hangingPunct="1"/>
              <a:t>73</a:t>
            </a:fld>
            <a:endParaRPr lang="es-ES_tradnl" dirty="0">
              <a:solidFill>
                <a:prstClr val="black"/>
              </a:solidFill>
              <a:latin typeface="Arial" charset="0"/>
            </a:endParaRPr>
          </a:p>
        </p:txBody>
      </p:sp>
      <p:sp>
        <p:nvSpPr>
          <p:cNvPr id="265219" name="Rectangle 2"/>
          <p:cNvSpPr>
            <a:spLocks noGrp="1" noRot="1" noChangeAspect="1" noChangeArrowheads="1" noTextEdit="1"/>
          </p:cNvSpPr>
          <p:nvPr>
            <p:ph type="sldImg"/>
          </p:nvPr>
        </p:nvSpPr>
        <p:spPr>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André Citroën</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1CB143E-CD92-43CD-BA1B-D882ED657B0E}" type="slidenum">
              <a:rPr lang="es-ES_tradnl">
                <a:solidFill>
                  <a:prstClr val="black"/>
                </a:solidFill>
                <a:latin typeface="Arial" charset="0"/>
              </a:rPr>
              <a:pPr eaLnBrk="1" hangingPunct="1"/>
              <a:t>74</a:t>
            </a:fld>
            <a:endParaRPr lang="es-ES_tradnl" dirty="0">
              <a:solidFill>
                <a:prstClr val="black"/>
              </a:solidFill>
              <a:latin typeface="Arial" charset="0"/>
            </a:endParaRPr>
          </a:p>
        </p:txBody>
      </p:sp>
      <p:sp>
        <p:nvSpPr>
          <p:cNvPr id="266243" name="Rectangle 2"/>
          <p:cNvSpPr>
            <a:spLocks noGrp="1" noRot="1" noChangeAspect="1" noChangeArrowheads="1" noTextEdit="1"/>
          </p:cNvSpPr>
          <p:nvPr>
            <p:ph type="sldImg"/>
          </p:nvPr>
        </p:nvSpPr>
        <p:spPr>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André Citroën</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44E13F9-BBAF-496E-9FA5-DEDE7CA4F933}" type="slidenum">
              <a:rPr lang="es-ES_tradnl">
                <a:solidFill>
                  <a:prstClr val="black"/>
                </a:solidFill>
                <a:latin typeface="Arial" charset="0"/>
              </a:rPr>
              <a:pPr eaLnBrk="1" hangingPunct="1"/>
              <a:t>75</a:t>
            </a:fld>
            <a:endParaRPr lang="es-ES_tradnl" dirty="0">
              <a:solidFill>
                <a:prstClr val="black"/>
              </a:solidFill>
              <a:latin typeface="Arial" charset="0"/>
            </a:endParaRPr>
          </a:p>
        </p:txBody>
      </p:sp>
      <p:sp>
        <p:nvSpPr>
          <p:cNvPr id="267267" name="Rectangle 2"/>
          <p:cNvSpPr>
            <a:spLocks noGrp="1" noRot="1" noChangeAspect="1" noChangeArrowheads="1" noTextEdit="1"/>
          </p:cNvSpPr>
          <p:nvPr>
            <p:ph type="sldImg"/>
          </p:nvPr>
        </p:nvSpPr>
        <p:spPr>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André Citroën</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BF07DCA-49DB-496A-8B57-C12A2740ABE6}" type="slidenum">
              <a:rPr lang="es-ES_tradnl">
                <a:solidFill>
                  <a:prstClr val="black"/>
                </a:solidFill>
                <a:latin typeface="Arial" charset="0"/>
              </a:rPr>
              <a:pPr eaLnBrk="1" hangingPunct="1"/>
              <a:t>76</a:t>
            </a:fld>
            <a:endParaRPr lang="es-ES_tradnl" dirty="0">
              <a:solidFill>
                <a:prstClr val="black"/>
              </a:solidFill>
              <a:latin typeface="Arial" charset="0"/>
            </a:endParaRPr>
          </a:p>
        </p:txBody>
      </p:sp>
      <p:sp>
        <p:nvSpPr>
          <p:cNvPr id="268291" name="Rectangle 2"/>
          <p:cNvSpPr>
            <a:spLocks noGrp="1" noRot="1" noChangeAspect="1" noChangeArrowheads="1" noTextEdit="1"/>
          </p:cNvSpPr>
          <p:nvPr>
            <p:ph type="sldImg"/>
          </p:nvPr>
        </p:nvSpPr>
        <p:spPr>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André Citroën</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8AD5395-6E97-48DA-9F7C-3D5F91EE23E5}" type="slidenum">
              <a:rPr lang="es-ES_tradnl">
                <a:solidFill>
                  <a:prstClr val="black"/>
                </a:solidFill>
                <a:latin typeface="Arial" charset="0"/>
              </a:rPr>
              <a:pPr eaLnBrk="1" hangingPunct="1"/>
              <a:t>77</a:t>
            </a:fld>
            <a:endParaRPr lang="es-ES_tradnl" dirty="0">
              <a:solidFill>
                <a:prstClr val="black"/>
              </a:solidFill>
              <a:latin typeface="Arial" charset="0"/>
            </a:endParaRPr>
          </a:p>
        </p:txBody>
      </p:sp>
      <p:sp>
        <p:nvSpPr>
          <p:cNvPr id="269315" name="Rectangle 2"/>
          <p:cNvSpPr>
            <a:spLocks noGrp="1" noRot="1" noChangeAspect="1" noChangeArrowheads="1" noTextEdit="1"/>
          </p:cNvSpPr>
          <p:nvPr>
            <p:ph type="sldImg"/>
          </p:nvPr>
        </p:nvSpPr>
        <p:spPr>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André Citroën</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7FECA25-CE19-4B42-95B4-EE47A6CF636B}" type="slidenum">
              <a:rPr lang="es-ES_tradnl">
                <a:solidFill>
                  <a:prstClr val="black"/>
                </a:solidFill>
                <a:latin typeface="Arial" charset="0"/>
              </a:rPr>
              <a:pPr eaLnBrk="1" hangingPunct="1"/>
              <a:t>78</a:t>
            </a:fld>
            <a:endParaRPr lang="es-ES_tradnl" dirty="0">
              <a:solidFill>
                <a:prstClr val="black"/>
              </a:solidFill>
              <a:latin typeface="Arial" charset="0"/>
            </a:endParaRPr>
          </a:p>
        </p:txBody>
      </p:sp>
      <p:sp>
        <p:nvSpPr>
          <p:cNvPr id="270339" name="Rectangle 2"/>
          <p:cNvSpPr>
            <a:spLocks noGrp="1" noRot="1" noChangeAspect="1" noChangeArrowheads="1" noTextEdit="1"/>
          </p:cNvSpPr>
          <p:nvPr>
            <p:ph type="sldImg"/>
          </p:nvPr>
        </p:nvSpPr>
        <p:spPr>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André Citroën</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4E5E71B-CF7D-4AB4-BD1F-A68B807C29EC}" type="slidenum">
              <a:rPr lang="es-ES_tradnl">
                <a:solidFill>
                  <a:prstClr val="black"/>
                </a:solidFill>
                <a:latin typeface="Arial" charset="0"/>
              </a:rPr>
              <a:pPr eaLnBrk="1" hangingPunct="1"/>
              <a:t>79</a:t>
            </a:fld>
            <a:endParaRPr lang="es-ES_tradnl" dirty="0">
              <a:solidFill>
                <a:prstClr val="black"/>
              </a:solidFill>
              <a:latin typeface="Arial" charset="0"/>
            </a:endParaRPr>
          </a:p>
        </p:txBody>
      </p:sp>
      <p:sp>
        <p:nvSpPr>
          <p:cNvPr id="271363" name="Rectangle 2"/>
          <p:cNvSpPr>
            <a:spLocks noGrp="1" noRot="1" noChangeAspect="1" noChangeArrowheads="1" noTextEdit="1"/>
          </p:cNvSpPr>
          <p:nvPr>
            <p:ph type="sldImg"/>
          </p:nvPr>
        </p:nvSpPr>
        <p:spPr>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André Citroën</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4AEAC24-3F45-4566-AB7C-B1049FF57DEE}" type="slidenum">
              <a:rPr lang="es-ES_tradnl">
                <a:solidFill>
                  <a:prstClr val="black"/>
                </a:solidFill>
                <a:latin typeface="Arial" charset="0"/>
              </a:rPr>
              <a:pPr eaLnBrk="1" hangingPunct="1"/>
              <a:t>80</a:t>
            </a:fld>
            <a:endParaRPr lang="es-ES_tradnl" dirty="0">
              <a:solidFill>
                <a:prstClr val="black"/>
              </a:solidFill>
              <a:latin typeface="Arial" charset="0"/>
            </a:endParaRPr>
          </a:p>
        </p:txBody>
      </p:sp>
      <p:sp>
        <p:nvSpPr>
          <p:cNvPr id="272387" name="Rectangle 2"/>
          <p:cNvSpPr>
            <a:spLocks noGrp="1" noRot="1" noChangeAspect="1" noChangeArrowheads="1" noTextEdit="1"/>
          </p:cNvSpPr>
          <p:nvPr>
            <p:ph type="sldImg"/>
          </p:nvPr>
        </p:nvSpPr>
        <p:spPr>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André Citroën</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988DEC3-F7F7-4DA9-8ABC-FC12D1A4DB9C}" type="slidenum">
              <a:rPr lang="es-ES_tradnl">
                <a:solidFill>
                  <a:prstClr val="black"/>
                </a:solidFill>
                <a:latin typeface="Arial" charset="0"/>
              </a:rPr>
              <a:pPr eaLnBrk="1" hangingPunct="1"/>
              <a:t>81</a:t>
            </a:fld>
            <a:endParaRPr lang="es-ES_tradnl" dirty="0">
              <a:solidFill>
                <a:prstClr val="black"/>
              </a:solidFill>
              <a:latin typeface="Arial" charset="0"/>
            </a:endParaRPr>
          </a:p>
        </p:txBody>
      </p:sp>
      <p:sp>
        <p:nvSpPr>
          <p:cNvPr id="273411" name="Rectangle 2"/>
          <p:cNvSpPr>
            <a:spLocks noGrp="1" noRot="1" noChangeAspect="1" noChangeArrowheads="1" noTextEdit="1"/>
          </p:cNvSpPr>
          <p:nvPr>
            <p:ph type="sldImg"/>
          </p:nvPr>
        </p:nvSpPr>
        <p:spPr>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André Citroën</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CC50161-9264-4871-B1F6-EC65EFC844D7}" type="slidenum">
              <a:rPr lang="es-ES_tradnl">
                <a:solidFill>
                  <a:prstClr val="black"/>
                </a:solidFill>
                <a:latin typeface="Arial" charset="0"/>
              </a:rPr>
              <a:pPr eaLnBrk="1" hangingPunct="1"/>
              <a:t>82</a:t>
            </a:fld>
            <a:endParaRPr lang="es-ES_tradnl" dirty="0">
              <a:solidFill>
                <a:prstClr val="black"/>
              </a:solidFill>
              <a:latin typeface="Arial" charset="0"/>
            </a:endParaRPr>
          </a:p>
        </p:txBody>
      </p:sp>
      <p:sp>
        <p:nvSpPr>
          <p:cNvPr id="274435" name="Rectangle 2"/>
          <p:cNvSpPr>
            <a:spLocks noGrp="1" noRot="1" noChangeAspect="1" noChangeArrowheads="1" noTextEdit="1"/>
          </p:cNvSpPr>
          <p:nvPr>
            <p:ph type="sldImg"/>
          </p:nvPr>
        </p:nvSpPr>
        <p:spPr>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Parc Andre Citroen</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7BCF2A4-D95D-42DC-B2EF-FA0549C5B06B}" type="slidenum">
              <a:rPr lang="es-ES_tradnl">
                <a:solidFill>
                  <a:prstClr val="black"/>
                </a:solidFill>
                <a:latin typeface="Arial" charset="0"/>
              </a:rPr>
              <a:pPr eaLnBrk="1" hangingPunct="1"/>
              <a:t>83</a:t>
            </a:fld>
            <a:endParaRPr lang="es-ES_tradnl" dirty="0">
              <a:solidFill>
                <a:prstClr val="black"/>
              </a:solidFill>
              <a:latin typeface="Arial" charset="0"/>
            </a:endParaRPr>
          </a:p>
        </p:txBody>
      </p:sp>
      <p:sp>
        <p:nvSpPr>
          <p:cNvPr id="275459" name="Rectangle 2"/>
          <p:cNvSpPr>
            <a:spLocks noGrp="1" noRot="1" noChangeAspect="1" noChangeArrowheads="1" noTextEdit="1"/>
          </p:cNvSpPr>
          <p:nvPr>
            <p:ph type="sldImg"/>
          </p:nvPr>
        </p:nvSpPr>
        <p:spPr>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Parc Andre Citroen</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3CEDEF4-909E-43A3-BCA2-2B175C1192DB}" type="slidenum">
              <a:rPr lang="es-ES_tradnl">
                <a:solidFill>
                  <a:prstClr val="black"/>
                </a:solidFill>
                <a:latin typeface="Arial" charset="0"/>
              </a:rPr>
              <a:pPr eaLnBrk="1" hangingPunct="1"/>
              <a:t>84</a:t>
            </a:fld>
            <a:endParaRPr lang="es-ES_tradnl" dirty="0">
              <a:solidFill>
                <a:prstClr val="black"/>
              </a:solidFill>
              <a:latin typeface="Arial" charset="0"/>
            </a:endParaRPr>
          </a:p>
        </p:txBody>
      </p:sp>
      <p:sp>
        <p:nvSpPr>
          <p:cNvPr id="276483" name="Rectangle 2"/>
          <p:cNvSpPr>
            <a:spLocks noGrp="1" noRot="1" noChangeAspect="1" noChangeArrowheads="1" noTextEdit="1"/>
          </p:cNvSpPr>
          <p:nvPr>
            <p:ph type="sldImg"/>
          </p:nvPr>
        </p:nvSpPr>
        <p:spPr>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Parc Andre Citroen</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22A9073-F38C-40B3-BFA6-7C5A166B1067}" type="slidenum">
              <a:rPr lang="es-ES_tradnl">
                <a:solidFill>
                  <a:prstClr val="black"/>
                </a:solidFill>
                <a:latin typeface="Arial" charset="0"/>
              </a:rPr>
              <a:pPr eaLnBrk="1" hangingPunct="1"/>
              <a:t>85</a:t>
            </a:fld>
            <a:endParaRPr lang="es-ES_tradnl" dirty="0">
              <a:solidFill>
                <a:prstClr val="black"/>
              </a:solidFill>
              <a:latin typeface="Arial" charset="0"/>
            </a:endParaRPr>
          </a:p>
        </p:txBody>
      </p:sp>
      <p:sp>
        <p:nvSpPr>
          <p:cNvPr id="277507" name="Rectangle 2"/>
          <p:cNvSpPr>
            <a:spLocks noGrp="1" noRot="1" noChangeAspect="1" noChangeArrowheads="1" noTextEdit="1"/>
          </p:cNvSpPr>
          <p:nvPr>
            <p:ph type="sldImg"/>
          </p:nvPr>
        </p:nvSpPr>
        <p:spPr>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Parc Andre Citroen</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1945F3A-FC56-47A9-8CC6-A34DCD7B36A3}" type="slidenum">
              <a:rPr lang="es-ES_tradnl">
                <a:solidFill>
                  <a:prstClr val="black"/>
                </a:solidFill>
                <a:latin typeface="Arial" charset="0"/>
              </a:rPr>
              <a:pPr eaLnBrk="1" hangingPunct="1"/>
              <a:t>86</a:t>
            </a:fld>
            <a:endParaRPr lang="es-ES_tradnl" dirty="0">
              <a:solidFill>
                <a:prstClr val="black"/>
              </a:solidFill>
              <a:latin typeface="Arial" charset="0"/>
            </a:endParaRPr>
          </a:p>
        </p:txBody>
      </p:sp>
      <p:sp>
        <p:nvSpPr>
          <p:cNvPr id="278531" name="Rectangle 2"/>
          <p:cNvSpPr>
            <a:spLocks noGrp="1" noRot="1" noChangeAspect="1" noChangeArrowheads="1" noTextEdit="1"/>
          </p:cNvSpPr>
          <p:nvPr>
            <p:ph type="sldImg"/>
          </p:nvPr>
        </p:nvSpPr>
        <p:spPr>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E87035C-0D21-4F43-AD18-97D0FEE7BAFE}" type="slidenum">
              <a:rPr lang="es-ES_tradnl">
                <a:solidFill>
                  <a:prstClr val="black"/>
                </a:solidFill>
                <a:latin typeface="Arial" charset="0"/>
              </a:rPr>
              <a:pPr eaLnBrk="1" hangingPunct="1"/>
              <a:t>87</a:t>
            </a:fld>
            <a:endParaRPr lang="es-ES_tradnl" dirty="0">
              <a:solidFill>
                <a:prstClr val="black"/>
              </a:solidFill>
              <a:latin typeface="Arial" charset="0"/>
            </a:endParaRPr>
          </a:p>
        </p:txBody>
      </p:sp>
      <p:sp>
        <p:nvSpPr>
          <p:cNvPr id="279555" name="Rectangle 2"/>
          <p:cNvSpPr>
            <a:spLocks noGrp="1" noRot="1" noChangeAspect="1" noChangeArrowheads="1" noTextEdit="1"/>
          </p:cNvSpPr>
          <p:nvPr>
            <p:ph type="sldImg"/>
          </p:nvPr>
        </p:nvSpPr>
        <p:spPr>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de Bercy</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EDF0B41-9BD4-4666-B0E0-84678B495879}" type="slidenum">
              <a:rPr lang="es-ES_tradnl">
                <a:solidFill>
                  <a:prstClr val="black"/>
                </a:solidFill>
                <a:latin typeface="Arial" charset="0"/>
              </a:rPr>
              <a:pPr eaLnBrk="1" hangingPunct="1"/>
              <a:t>88</a:t>
            </a:fld>
            <a:endParaRPr lang="es-ES_tradnl" dirty="0">
              <a:solidFill>
                <a:prstClr val="black"/>
              </a:solidFill>
              <a:latin typeface="Arial" charset="0"/>
            </a:endParaRPr>
          </a:p>
        </p:txBody>
      </p:sp>
      <p:sp>
        <p:nvSpPr>
          <p:cNvPr id="280579" name="Rectangle 2"/>
          <p:cNvSpPr>
            <a:spLocks noGrp="1" noRot="1" noChangeAspect="1" noChangeArrowheads="1" noTextEdit="1"/>
          </p:cNvSpPr>
          <p:nvPr>
            <p:ph type="sldImg"/>
          </p:nvPr>
        </p:nvSpPr>
        <p:spPr>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de Bercy</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921ABC0-53BD-461B-A96A-0770B8F5E4C4}" type="slidenum">
              <a:rPr lang="es-ES_tradnl">
                <a:solidFill>
                  <a:prstClr val="black"/>
                </a:solidFill>
                <a:latin typeface="Arial" charset="0"/>
              </a:rPr>
              <a:pPr eaLnBrk="1" hangingPunct="1"/>
              <a:t>89</a:t>
            </a:fld>
            <a:endParaRPr lang="es-ES_tradnl" dirty="0">
              <a:solidFill>
                <a:prstClr val="black"/>
              </a:solidFill>
              <a:latin typeface="Arial" charset="0"/>
            </a:endParaRPr>
          </a:p>
        </p:txBody>
      </p:sp>
      <p:sp>
        <p:nvSpPr>
          <p:cNvPr id="281603" name="Rectangle 2"/>
          <p:cNvSpPr>
            <a:spLocks noGrp="1" noRot="1" noChangeAspect="1" noChangeArrowheads="1" noTextEdit="1"/>
          </p:cNvSpPr>
          <p:nvPr>
            <p:ph type="sldImg"/>
          </p:nvPr>
        </p:nvSpPr>
        <p:spPr>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de Bercy</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B1D6942-6F4D-471E-BDA6-04BB7DE89FBD}" type="slidenum">
              <a:rPr lang="es-ES_tradnl">
                <a:solidFill>
                  <a:prstClr val="black"/>
                </a:solidFill>
                <a:latin typeface="Arial" charset="0"/>
              </a:rPr>
              <a:pPr eaLnBrk="1" hangingPunct="1"/>
              <a:t>90</a:t>
            </a:fld>
            <a:endParaRPr lang="es-ES_tradnl" dirty="0">
              <a:solidFill>
                <a:prstClr val="black"/>
              </a:solidFill>
              <a:latin typeface="Arial" charset="0"/>
            </a:endParaRPr>
          </a:p>
        </p:txBody>
      </p:sp>
      <p:sp>
        <p:nvSpPr>
          <p:cNvPr id="282627" name="Rectangle 2"/>
          <p:cNvSpPr>
            <a:spLocks noGrp="1" noRot="1" noChangeAspect="1" noChangeArrowheads="1" noTextEdit="1"/>
          </p:cNvSpPr>
          <p:nvPr>
            <p:ph type="sldImg"/>
          </p:nvPr>
        </p:nvSpPr>
        <p:spPr>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de Bercy</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F70D213-8BC6-4FF9-A7CF-2F68D1E36C9F}" type="slidenum">
              <a:rPr lang="es-ES_tradnl">
                <a:solidFill>
                  <a:prstClr val="black"/>
                </a:solidFill>
                <a:latin typeface="Arial" charset="0"/>
              </a:rPr>
              <a:pPr eaLnBrk="1" hangingPunct="1"/>
              <a:t>91</a:t>
            </a:fld>
            <a:endParaRPr lang="es-ES_tradnl" dirty="0">
              <a:solidFill>
                <a:prstClr val="black"/>
              </a:solidFill>
              <a:latin typeface="Arial" charset="0"/>
            </a:endParaRPr>
          </a:p>
        </p:txBody>
      </p:sp>
      <p:sp>
        <p:nvSpPr>
          <p:cNvPr id="283651" name="Rectangle 2"/>
          <p:cNvSpPr>
            <a:spLocks noGrp="1" noRot="1" noChangeAspect="1" noChangeArrowheads="1" noTextEdit="1"/>
          </p:cNvSpPr>
          <p:nvPr>
            <p:ph type="sldImg"/>
          </p:nvPr>
        </p:nvSpPr>
        <p:spPr>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de Bercy</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F26B0D2-EA9D-4DF6-9D92-EDAF8F516981}" type="slidenum">
              <a:rPr lang="es-ES_tradnl">
                <a:solidFill>
                  <a:prstClr val="black"/>
                </a:solidFill>
                <a:latin typeface="Arial" charset="0"/>
              </a:rPr>
              <a:pPr eaLnBrk="1" hangingPunct="1"/>
              <a:t>92</a:t>
            </a:fld>
            <a:endParaRPr lang="es-ES_tradnl" dirty="0">
              <a:solidFill>
                <a:prstClr val="black"/>
              </a:solidFill>
              <a:latin typeface="Arial" charset="0"/>
            </a:endParaRPr>
          </a:p>
        </p:txBody>
      </p:sp>
      <p:sp>
        <p:nvSpPr>
          <p:cNvPr id="284675" name="Rectangle 2"/>
          <p:cNvSpPr>
            <a:spLocks noGrp="1" noRot="1" noChangeAspect="1" noChangeArrowheads="1" noTextEdit="1"/>
          </p:cNvSpPr>
          <p:nvPr>
            <p:ph type="sldImg"/>
          </p:nvPr>
        </p:nvSpPr>
        <p:spPr>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de Bercy</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42D4CE3-DC9A-4061-BE44-594B3E71C96C}" type="slidenum">
              <a:rPr lang="es-ES_tradnl">
                <a:solidFill>
                  <a:prstClr val="black"/>
                </a:solidFill>
                <a:latin typeface="Arial" charset="0"/>
              </a:rPr>
              <a:pPr eaLnBrk="1" hangingPunct="1"/>
              <a:t>93</a:t>
            </a:fld>
            <a:endParaRPr lang="es-ES_tradnl" dirty="0">
              <a:solidFill>
                <a:prstClr val="black"/>
              </a:solidFill>
              <a:latin typeface="Arial" charset="0"/>
            </a:endParaRPr>
          </a:p>
        </p:txBody>
      </p:sp>
      <p:sp>
        <p:nvSpPr>
          <p:cNvPr id="285699" name="Rectangle 2"/>
          <p:cNvSpPr>
            <a:spLocks noGrp="1" noRot="1" noChangeAspect="1" noChangeArrowheads="1" noTextEdit="1"/>
          </p:cNvSpPr>
          <p:nvPr>
            <p:ph type="sldImg"/>
          </p:nvPr>
        </p:nvSpPr>
        <p:spPr>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de Bercy</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4E8F777-7534-410E-974B-2528E6CDEAC2}" type="slidenum">
              <a:rPr lang="es-ES_tradnl">
                <a:solidFill>
                  <a:prstClr val="black"/>
                </a:solidFill>
                <a:latin typeface="Arial" charset="0"/>
              </a:rPr>
              <a:pPr eaLnBrk="1" hangingPunct="1"/>
              <a:t>94</a:t>
            </a:fld>
            <a:endParaRPr lang="es-ES_tradnl" dirty="0">
              <a:solidFill>
                <a:prstClr val="black"/>
              </a:solidFill>
              <a:latin typeface="Arial" charset="0"/>
            </a:endParaRPr>
          </a:p>
        </p:txBody>
      </p:sp>
      <p:sp>
        <p:nvSpPr>
          <p:cNvPr id="286723" name="Rectangle 2"/>
          <p:cNvSpPr>
            <a:spLocks noGrp="1" noRot="1" noChangeAspect="1" noChangeArrowheads="1" noTextEdit="1"/>
          </p:cNvSpPr>
          <p:nvPr>
            <p:ph type="sldImg"/>
          </p:nvPr>
        </p:nvSpPr>
        <p:spPr>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de Bercy</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8D51C01-529F-4461-BE42-CF3228616B8D}" type="slidenum">
              <a:rPr lang="es-ES_tradnl">
                <a:solidFill>
                  <a:prstClr val="black"/>
                </a:solidFill>
                <a:latin typeface="Arial" charset="0"/>
              </a:rPr>
              <a:pPr eaLnBrk="1" hangingPunct="1"/>
              <a:t>95</a:t>
            </a:fld>
            <a:endParaRPr lang="es-ES_tradnl" dirty="0">
              <a:solidFill>
                <a:prstClr val="black"/>
              </a:solidFill>
              <a:latin typeface="Arial" charset="0"/>
            </a:endParaRPr>
          </a:p>
        </p:txBody>
      </p:sp>
      <p:sp>
        <p:nvSpPr>
          <p:cNvPr id="287747" name="Rectangle 2"/>
          <p:cNvSpPr>
            <a:spLocks noGrp="1" noRot="1" noChangeAspect="1" noChangeArrowheads="1" noTextEdit="1"/>
          </p:cNvSpPr>
          <p:nvPr>
            <p:ph type="sldImg"/>
          </p:nvPr>
        </p:nvSpPr>
        <p:spPr>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de Bercy</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D5300EF-9D5A-4C13-BE6F-509EAFD3BC3F}" type="slidenum">
              <a:rPr lang="es-ES_tradnl">
                <a:solidFill>
                  <a:prstClr val="black"/>
                </a:solidFill>
                <a:latin typeface="Arial" charset="0"/>
              </a:rPr>
              <a:pPr eaLnBrk="1" hangingPunct="1"/>
              <a:t>96</a:t>
            </a:fld>
            <a:endParaRPr lang="es-ES_tradnl" dirty="0">
              <a:solidFill>
                <a:prstClr val="black"/>
              </a:solidFill>
              <a:latin typeface="Arial" charset="0"/>
            </a:endParaRPr>
          </a:p>
        </p:txBody>
      </p:sp>
      <p:sp>
        <p:nvSpPr>
          <p:cNvPr id="288771" name="Rectangle 2"/>
          <p:cNvSpPr>
            <a:spLocks noGrp="1" noRot="1" noChangeAspect="1" noChangeArrowheads="1" noTextEdit="1"/>
          </p:cNvSpPr>
          <p:nvPr>
            <p:ph type="sldImg"/>
          </p:nvPr>
        </p:nvSpPr>
        <p:spPr>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80BD2C8-F04D-45C8-9278-ED1B9C830321}" type="slidenum">
              <a:rPr lang="es-ES_tradnl">
                <a:solidFill>
                  <a:prstClr val="black"/>
                </a:solidFill>
                <a:latin typeface="Arial" charset="0"/>
              </a:rPr>
              <a:pPr eaLnBrk="1" hangingPunct="1"/>
              <a:t>97</a:t>
            </a:fld>
            <a:endParaRPr lang="es-ES_tradnl" dirty="0">
              <a:solidFill>
                <a:prstClr val="black"/>
              </a:solidFill>
              <a:latin typeface="Arial" charset="0"/>
            </a:endParaRPr>
          </a:p>
        </p:txBody>
      </p:sp>
      <p:sp>
        <p:nvSpPr>
          <p:cNvPr id="289795" name="Rectangle 2"/>
          <p:cNvSpPr>
            <a:spLocks noGrp="1" noRot="1" noChangeAspect="1" noChangeArrowheads="1" noTextEdit="1"/>
          </p:cNvSpPr>
          <p:nvPr>
            <p:ph type="sldImg"/>
          </p:nvPr>
        </p:nvSpPr>
        <p:spPr>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C30E0A3-7D43-473A-88B3-819CAF35F51E}" type="slidenum">
              <a:rPr lang="es-ES_tradnl">
                <a:solidFill>
                  <a:prstClr val="black"/>
                </a:solidFill>
                <a:latin typeface="Arial" charset="0"/>
              </a:rPr>
              <a:pPr eaLnBrk="1" hangingPunct="1"/>
              <a:t>98</a:t>
            </a:fld>
            <a:endParaRPr lang="es-ES_tradnl" dirty="0">
              <a:solidFill>
                <a:prstClr val="black"/>
              </a:solidFill>
              <a:latin typeface="Arial" charset="0"/>
            </a:endParaRPr>
          </a:p>
        </p:txBody>
      </p:sp>
      <p:sp>
        <p:nvSpPr>
          <p:cNvPr id="291843" name="Rectangle 2"/>
          <p:cNvSpPr>
            <a:spLocks noGrp="1" noRot="1" noChangeAspect="1" noChangeArrowheads="1" noTextEdit="1"/>
          </p:cNvSpPr>
          <p:nvPr>
            <p:ph type="sldImg"/>
          </p:nvPr>
        </p:nvSpPr>
        <p:spPr>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de la Tete d´Or.-Dalias</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8D6C698-1831-4876-90C9-1D75DD09261D}" type="slidenum">
              <a:rPr lang="es-ES_tradnl">
                <a:solidFill>
                  <a:prstClr val="black"/>
                </a:solidFill>
                <a:latin typeface="Arial" charset="0"/>
              </a:rPr>
              <a:pPr eaLnBrk="1" hangingPunct="1"/>
              <a:t>99</a:t>
            </a:fld>
            <a:endParaRPr lang="es-ES_tradnl" dirty="0">
              <a:solidFill>
                <a:prstClr val="black"/>
              </a:solidFill>
              <a:latin typeface="Arial" charset="0"/>
            </a:endParaRPr>
          </a:p>
        </p:txBody>
      </p:sp>
      <p:sp>
        <p:nvSpPr>
          <p:cNvPr id="292867" name="Rectangle 2"/>
          <p:cNvSpPr>
            <a:spLocks noGrp="1" noRot="1" noChangeAspect="1" noChangeArrowheads="1" noTextEdit="1"/>
          </p:cNvSpPr>
          <p:nvPr>
            <p:ph type="sldImg"/>
          </p:nvPr>
        </p:nvSpPr>
        <p:spPr>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de la Tete d´Or.-Lyon</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7796C2F-D4C4-4FA4-92E5-BA07366C301C}" type="slidenum">
              <a:rPr lang="es-ES_tradnl">
                <a:solidFill>
                  <a:prstClr val="black"/>
                </a:solidFill>
                <a:latin typeface="Arial" charset="0"/>
              </a:rPr>
              <a:pPr eaLnBrk="1" hangingPunct="1"/>
              <a:t>100</a:t>
            </a:fld>
            <a:endParaRPr lang="es-ES_tradnl" dirty="0">
              <a:solidFill>
                <a:prstClr val="black"/>
              </a:solidFill>
              <a:latin typeface="Arial" charset="0"/>
            </a:endParaRPr>
          </a:p>
        </p:txBody>
      </p:sp>
      <p:sp>
        <p:nvSpPr>
          <p:cNvPr id="294915" name="Rectangle 2"/>
          <p:cNvSpPr>
            <a:spLocks noGrp="1" noRot="1" noChangeAspect="1" noChangeArrowheads="1" noTextEdit="1"/>
          </p:cNvSpPr>
          <p:nvPr>
            <p:ph type="sldImg"/>
          </p:nvPr>
        </p:nvSpPr>
        <p:spPr>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de la Tete d´Or</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E991222-696C-4292-BCE9-60B1A3102CB6}" type="slidenum">
              <a:rPr lang="es-ES_tradnl">
                <a:solidFill>
                  <a:prstClr val="black"/>
                </a:solidFill>
                <a:latin typeface="Arial" charset="0"/>
              </a:rPr>
              <a:pPr eaLnBrk="1" hangingPunct="1"/>
              <a:t>101</a:t>
            </a:fld>
            <a:endParaRPr lang="es-ES_tradnl" dirty="0">
              <a:solidFill>
                <a:prstClr val="black"/>
              </a:solidFill>
              <a:latin typeface="Arial" charset="0"/>
            </a:endParaRPr>
          </a:p>
        </p:txBody>
      </p:sp>
      <p:sp>
        <p:nvSpPr>
          <p:cNvPr id="295939" name="Rectangle 2"/>
          <p:cNvSpPr>
            <a:spLocks noGrp="1" noRot="1" noChangeAspect="1" noChangeArrowheads="1" noTextEdit="1"/>
          </p:cNvSpPr>
          <p:nvPr>
            <p:ph type="sldImg"/>
          </p:nvPr>
        </p:nvSpPr>
        <p:spPr>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de la Tete d´Or</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2B406E7-FE10-4604-AA19-DEFFB143B1A5}" type="slidenum">
              <a:rPr lang="es-ES_tradnl">
                <a:solidFill>
                  <a:prstClr val="black"/>
                </a:solidFill>
                <a:latin typeface="Arial" charset="0"/>
              </a:rPr>
              <a:pPr eaLnBrk="1" hangingPunct="1"/>
              <a:t>102</a:t>
            </a:fld>
            <a:endParaRPr lang="es-ES_tradnl" dirty="0">
              <a:solidFill>
                <a:prstClr val="black"/>
              </a:solidFill>
              <a:latin typeface="Arial" charset="0"/>
            </a:endParaRPr>
          </a:p>
        </p:txBody>
      </p:sp>
      <p:sp>
        <p:nvSpPr>
          <p:cNvPr id="296963" name="Rectangle 2"/>
          <p:cNvSpPr>
            <a:spLocks noGrp="1" noRot="1" noChangeAspect="1" noChangeArrowheads="1" noTextEdit="1"/>
          </p:cNvSpPr>
          <p:nvPr>
            <p:ph type="sldImg"/>
          </p:nvPr>
        </p:nvSpPr>
        <p:spPr>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de la Tete d ´Or</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167E583-142C-4C25-8283-E13F35A4CE2C}" type="slidenum">
              <a:rPr lang="es-ES_tradnl">
                <a:solidFill>
                  <a:prstClr val="black"/>
                </a:solidFill>
                <a:latin typeface="Arial" charset="0"/>
              </a:rPr>
              <a:pPr eaLnBrk="1" hangingPunct="1"/>
              <a:t>103</a:t>
            </a:fld>
            <a:endParaRPr lang="es-ES_tradnl" dirty="0">
              <a:solidFill>
                <a:prstClr val="black"/>
              </a:solidFill>
              <a:latin typeface="Arial" charset="0"/>
            </a:endParaRPr>
          </a:p>
        </p:txBody>
      </p:sp>
      <p:sp>
        <p:nvSpPr>
          <p:cNvPr id="297987" name="Rectangle 2"/>
          <p:cNvSpPr>
            <a:spLocks noGrp="1" noRot="1" noChangeAspect="1" noChangeArrowheads="1" noTextEdit="1"/>
          </p:cNvSpPr>
          <p:nvPr>
            <p:ph type="sldImg"/>
          </p:nvPr>
        </p:nvSpPr>
        <p:spPr>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de la Tete d´Or</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FF9AF66-78D7-4F40-AB9E-FB37A9334379}" type="slidenum">
              <a:rPr lang="es-ES_tradnl">
                <a:solidFill>
                  <a:prstClr val="black"/>
                </a:solidFill>
                <a:latin typeface="Arial" charset="0"/>
              </a:rPr>
              <a:pPr eaLnBrk="1" hangingPunct="1"/>
              <a:t>104</a:t>
            </a:fld>
            <a:endParaRPr lang="es-ES_tradnl" dirty="0">
              <a:solidFill>
                <a:prstClr val="black"/>
              </a:solidFill>
              <a:latin typeface="Arial" charset="0"/>
            </a:endParaRPr>
          </a:p>
        </p:txBody>
      </p:sp>
      <p:sp>
        <p:nvSpPr>
          <p:cNvPr id="299011" name="Rectangle 2"/>
          <p:cNvSpPr>
            <a:spLocks noGrp="1" noRot="1" noChangeAspect="1" noChangeArrowheads="1" noTextEdit="1"/>
          </p:cNvSpPr>
          <p:nvPr>
            <p:ph type="sldImg"/>
          </p:nvPr>
        </p:nvSpPr>
        <p:spPr>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de la Tete d´Or</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42F46A0-8CF4-4502-9C95-E9CB9EC4809B}" type="slidenum">
              <a:rPr lang="es-ES_tradnl">
                <a:solidFill>
                  <a:prstClr val="black"/>
                </a:solidFill>
                <a:latin typeface="Arial" charset="0"/>
              </a:rPr>
              <a:pPr eaLnBrk="1" hangingPunct="1"/>
              <a:t>105</a:t>
            </a:fld>
            <a:endParaRPr lang="es-ES_tradnl" dirty="0">
              <a:solidFill>
                <a:prstClr val="black"/>
              </a:solidFill>
              <a:latin typeface="Arial" charset="0"/>
            </a:endParaRPr>
          </a:p>
        </p:txBody>
      </p:sp>
      <p:sp>
        <p:nvSpPr>
          <p:cNvPr id="300035" name="Rectangle 2"/>
          <p:cNvSpPr>
            <a:spLocks noGrp="1" noRot="1" noChangeAspect="1" noChangeArrowheads="1" noTextEdit="1"/>
          </p:cNvSpPr>
          <p:nvPr>
            <p:ph type="sldImg"/>
          </p:nvPr>
        </p:nvSpPr>
        <p:spPr>
          <a:ln/>
        </p:spPr>
      </p:sp>
      <p:sp>
        <p:nvSpPr>
          <p:cNvPr id="300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de la Tête d´Or</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E8C3D3C-7B0E-46D0-8CBE-870E93AF95B6}" type="slidenum">
              <a:rPr lang="es-ES_tradnl">
                <a:solidFill>
                  <a:prstClr val="black"/>
                </a:solidFill>
                <a:latin typeface="Arial" charset="0"/>
              </a:rPr>
              <a:pPr eaLnBrk="1" hangingPunct="1"/>
              <a:t>106</a:t>
            </a:fld>
            <a:endParaRPr lang="es-ES_tradnl" dirty="0">
              <a:solidFill>
                <a:prstClr val="black"/>
              </a:solidFill>
              <a:latin typeface="Arial" charset="0"/>
            </a:endParaRPr>
          </a:p>
        </p:txBody>
      </p:sp>
      <p:sp>
        <p:nvSpPr>
          <p:cNvPr id="301059" name="Rectangle 2"/>
          <p:cNvSpPr>
            <a:spLocks noGrp="1" noRot="1" noChangeAspect="1" noChangeArrowheads="1" noTextEdit="1"/>
          </p:cNvSpPr>
          <p:nvPr>
            <p:ph type="sldImg"/>
          </p:nvPr>
        </p:nvSpPr>
        <p:spPr>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de la Tete d´Or</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1C41947-10AA-4D7A-8BB2-CD4B2D861494}" type="slidenum">
              <a:rPr lang="es-ES_tradnl">
                <a:solidFill>
                  <a:prstClr val="black"/>
                </a:solidFill>
                <a:latin typeface="Arial" charset="0"/>
              </a:rPr>
              <a:pPr eaLnBrk="1" hangingPunct="1"/>
              <a:t>107</a:t>
            </a:fld>
            <a:endParaRPr lang="es-ES_tradnl" dirty="0">
              <a:solidFill>
                <a:prstClr val="black"/>
              </a:solidFill>
              <a:latin typeface="Arial" charset="0"/>
            </a:endParaRPr>
          </a:p>
        </p:txBody>
      </p:sp>
      <p:sp>
        <p:nvSpPr>
          <p:cNvPr id="302083" name="Rectangle 2"/>
          <p:cNvSpPr>
            <a:spLocks noGrp="1" noRot="1" noChangeAspect="1" noChangeArrowheads="1" noTextEdit="1"/>
          </p:cNvSpPr>
          <p:nvPr>
            <p:ph type="sldImg"/>
          </p:nvPr>
        </p:nvSpPr>
        <p:spPr>
          <a:ln/>
        </p:spPr>
      </p:sp>
      <p:sp>
        <p:nvSpPr>
          <p:cNvPr id="302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de la Tete d´Or</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DE41D09-C25A-43F8-B7BF-301796A93FEC}" type="slidenum">
              <a:rPr lang="es-ES_tradnl">
                <a:solidFill>
                  <a:prstClr val="black"/>
                </a:solidFill>
                <a:latin typeface="Arial" charset="0"/>
              </a:rPr>
              <a:pPr eaLnBrk="1" hangingPunct="1"/>
              <a:t>108</a:t>
            </a:fld>
            <a:endParaRPr lang="es-ES_tradnl" dirty="0">
              <a:solidFill>
                <a:prstClr val="black"/>
              </a:solidFill>
              <a:latin typeface="Arial" charset="0"/>
            </a:endParaRPr>
          </a:p>
        </p:txBody>
      </p:sp>
      <p:sp>
        <p:nvSpPr>
          <p:cNvPr id="303107" name="Rectangle 2"/>
          <p:cNvSpPr>
            <a:spLocks noGrp="1" noRot="1" noChangeAspect="1" noChangeArrowheads="1" noTextEdit="1"/>
          </p:cNvSpPr>
          <p:nvPr>
            <p:ph type="sldImg"/>
          </p:nvPr>
        </p:nvSpPr>
        <p:spPr>
          <a:ln/>
        </p:spPr>
      </p:sp>
      <p:sp>
        <p:nvSpPr>
          <p:cNvPr id="303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de la Tete d´Or</a:t>
            </a: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BE0B22B-1451-4C42-B3E5-3408365A6932}" type="slidenum">
              <a:rPr lang="es-ES_tradnl">
                <a:solidFill>
                  <a:prstClr val="black"/>
                </a:solidFill>
                <a:latin typeface="Arial" charset="0"/>
              </a:rPr>
              <a:pPr eaLnBrk="1" hangingPunct="1"/>
              <a:t>109</a:t>
            </a:fld>
            <a:endParaRPr lang="es-ES_tradnl" dirty="0">
              <a:solidFill>
                <a:prstClr val="black"/>
              </a:solidFill>
              <a:latin typeface="Arial" charset="0"/>
            </a:endParaRPr>
          </a:p>
        </p:txBody>
      </p:sp>
      <p:sp>
        <p:nvSpPr>
          <p:cNvPr id="304131" name="Rectangle 2"/>
          <p:cNvSpPr>
            <a:spLocks noGrp="1" noRot="1" noChangeAspect="1" noChangeArrowheads="1" noTextEdit="1"/>
          </p:cNvSpPr>
          <p:nvPr>
            <p:ph type="sldImg"/>
          </p:nvPr>
        </p:nvSpPr>
        <p:spPr>
          <a:ln/>
        </p:spPr>
      </p:sp>
      <p:sp>
        <p:nvSpPr>
          <p:cNvPr id="304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Parque de la Tete d´Or</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5B08198-F86A-4AF7-A01D-7D4F322D5787}" type="slidenum">
              <a:rPr lang="es-ES_tradnl">
                <a:solidFill>
                  <a:prstClr val="black"/>
                </a:solidFill>
                <a:latin typeface="Arial" charset="0"/>
              </a:rPr>
              <a:pPr eaLnBrk="1" hangingPunct="1"/>
              <a:t>110</a:t>
            </a:fld>
            <a:endParaRPr lang="es-ES_tradnl" dirty="0">
              <a:solidFill>
                <a:prstClr val="black"/>
              </a:solidFill>
              <a:latin typeface="Arial" charset="0"/>
            </a:endParaRPr>
          </a:p>
        </p:txBody>
      </p:sp>
      <p:sp>
        <p:nvSpPr>
          <p:cNvPr id="305155" name="Rectangle 2"/>
          <p:cNvSpPr>
            <a:spLocks noGrp="1" noRot="1" noChangeAspect="1" noChangeArrowheads="1" noTextEdit="1"/>
          </p:cNvSpPr>
          <p:nvPr>
            <p:ph type="sldImg"/>
          </p:nvPr>
        </p:nvSpPr>
        <p:spPr>
          <a:ln/>
        </p:spPr>
      </p:sp>
      <p:sp>
        <p:nvSpPr>
          <p:cNvPr id="305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Parque de la Tete d´Or</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B83C392-563D-48DE-8229-48A2A82CF413}" type="slidenum">
              <a:rPr lang="es-ES_tradnl">
                <a:solidFill>
                  <a:prstClr val="black"/>
                </a:solidFill>
                <a:latin typeface="Arial" charset="0"/>
              </a:rPr>
              <a:pPr eaLnBrk="1" hangingPunct="1"/>
              <a:t>111</a:t>
            </a:fld>
            <a:endParaRPr lang="es-ES_tradnl" dirty="0">
              <a:solidFill>
                <a:prstClr val="black"/>
              </a:solidFill>
              <a:latin typeface="Arial" charset="0"/>
            </a:endParaRPr>
          </a:p>
        </p:txBody>
      </p:sp>
      <p:sp>
        <p:nvSpPr>
          <p:cNvPr id="306179" name="Rectangle 2"/>
          <p:cNvSpPr>
            <a:spLocks noGrp="1" noRot="1" noChangeAspect="1" noChangeArrowheads="1" noTextEdit="1"/>
          </p:cNvSpPr>
          <p:nvPr>
            <p:ph type="sldImg"/>
          </p:nvPr>
        </p:nvSpPr>
        <p:spPr>
          <a:ln/>
        </p:spPr>
      </p:sp>
      <p:sp>
        <p:nvSpPr>
          <p:cNvPr id="306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5249B5C-6FFF-44FB-A0B6-521637309BF7}" type="slidenum">
              <a:rPr lang="es-ES_tradnl">
                <a:solidFill>
                  <a:prstClr val="black"/>
                </a:solidFill>
                <a:latin typeface="Arial" charset="0"/>
              </a:rPr>
              <a:pPr eaLnBrk="1" hangingPunct="1"/>
              <a:t>112</a:t>
            </a:fld>
            <a:endParaRPr lang="es-ES_tradnl" dirty="0">
              <a:solidFill>
                <a:prstClr val="black"/>
              </a:solidFill>
              <a:latin typeface="Arial" charset="0"/>
            </a:endParaRPr>
          </a:p>
        </p:txBody>
      </p:sp>
      <p:sp>
        <p:nvSpPr>
          <p:cNvPr id="307203" name="Rectangle 2"/>
          <p:cNvSpPr>
            <a:spLocks noGrp="1" noRot="1" noChangeAspect="1" noChangeArrowheads="1" noTextEdit="1"/>
          </p:cNvSpPr>
          <p:nvPr>
            <p:ph type="sldImg"/>
          </p:nvPr>
        </p:nvSpPr>
        <p:spPr>
          <a:ln/>
        </p:spPr>
      </p:sp>
      <p:sp>
        <p:nvSpPr>
          <p:cNvPr id="307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de Saint Cloud</a:t>
            </a: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D8B020A-393E-4AFB-9E14-88B56280F5D1}" type="slidenum">
              <a:rPr lang="es-ES_tradnl">
                <a:solidFill>
                  <a:prstClr val="black"/>
                </a:solidFill>
                <a:latin typeface="Arial" charset="0"/>
              </a:rPr>
              <a:pPr eaLnBrk="1" hangingPunct="1"/>
              <a:t>113</a:t>
            </a:fld>
            <a:endParaRPr lang="es-ES_tradnl" dirty="0">
              <a:solidFill>
                <a:prstClr val="black"/>
              </a:solidFill>
              <a:latin typeface="Arial" charset="0"/>
            </a:endParaRPr>
          </a:p>
        </p:txBody>
      </p:sp>
      <p:sp>
        <p:nvSpPr>
          <p:cNvPr id="308227" name="Rectangle 2"/>
          <p:cNvSpPr>
            <a:spLocks noGrp="1" noRot="1" noChangeAspect="1" noChangeArrowheads="1" noTextEdit="1"/>
          </p:cNvSpPr>
          <p:nvPr>
            <p:ph type="sldImg"/>
          </p:nvPr>
        </p:nvSpPr>
        <p:spPr>
          <a:ln/>
        </p:spPr>
      </p:sp>
      <p:sp>
        <p:nvSpPr>
          <p:cNvPr id="308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de Saint Cloud</a:t>
            </a: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4CDE18F-3771-4F04-A8AF-1CB4179484A9}" type="slidenum">
              <a:rPr lang="es-ES_tradnl">
                <a:solidFill>
                  <a:prstClr val="black"/>
                </a:solidFill>
                <a:latin typeface="Arial" charset="0"/>
              </a:rPr>
              <a:pPr eaLnBrk="1" hangingPunct="1"/>
              <a:t>114</a:t>
            </a:fld>
            <a:endParaRPr lang="es-ES_tradnl" dirty="0">
              <a:solidFill>
                <a:prstClr val="black"/>
              </a:solidFill>
              <a:latin typeface="Arial" charset="0"/>
            </a:endParaRPr>
          </a:p>
        </p:txBody>
      </p:sp>
      <p:sp>
        <p:nvSpPr>
          <p:cNvPr id="309251" name="Rectangle 2"/>
          <p:cNvSpPr>
            <a:spLocks noGrp="1" noRot="1" noChangeAspect="1" noChangeArrowheads="1" noTextEdit="1"/>
          </p:cNvSpPr>
          <p:nvPr>
            <p:ph type="sldImg"/>
          </p:nvPr>
        </p:nvSpPr>
        <p:spPr>
          <a:ln/>
        </p:spPr>
      </p:sp>
      <p:sp>
        <p:nvSpPr>
          <p:cNvPr id="309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de Saint Cloud</a:t>
            </a: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86D54F1-9746-4EB3-9C2F-B6F69D071BFF}" type="slidenum">
              <a:rPr lang="es-ES_tradnl">
                <a:solidFill>
                  <a:prstClr val="black"/>
                </a:solidFill>
                <a:latin typeface="Arial" charset="0"/>
              </a:rPr>
              <a:pPr eaLnBrk="1" hangingPunct="1"/>
              <a:t>115</a:t>
            </a:fld>
            <a:endParaRPr lang="es-ES_tradnl" dirty="0">
              <a:solidFill>
                <a:prstClr val="black"/>
              </a:solidFill>
              <a:latin typeface="Arial" charset="0"/>
            </a:endParaRPr>
          </a:p>
        </p:txBody>
      </p:sp>
      <p:sp>
        <p:nvSpPr>
          <p:cNvPr id="310275" name="Rectangle 2"/>
          <p:cNvSpPr>
            <a:spLocks noGrp="1" noRot="1" noChangeAspect="1" noChangeArrowheads="1" noTextEdit="1"/>
          </p:cNvSpPr>
          <p:nvPr>
            <p:ph type="sldImg"/>
          </p:nvPr>
        </p:nvSpPr>
        <p:spPr>
          <a:ln/>
        </p:spPr>
      </p:sp>
      <p:sp>
        <p:nvSpPr>
          <p:cNvPr id="310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de Saint Cloud</a:t>
            </a: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5D0D03A-1C9C-4052-80D1-79B861A0A9B3}" type="slidenum">
              <a:rPr lang="es-ES_tradnl">
                <a:solidFill>
                  <a:prstClr val="black"/>
                </a:solidFill>
                <a:latin typeface="Arial" charset="0"/>
              </a:rPr>
              <a:pPr eaLnBrk="1" hangingPunct="1"/>
              <a:t>116</a:t>
            </a:fld>
            <a:endParaRPr lang="es-ES_tradnl" dirty="0">
              <a:solidFill>
                <a:prstClr val="black"/>
              </a:solidFill>
              <a:latin typeface="Arial" charset="0"/>
            </a:endParaRPr>
          </a:p>
        </p:txBody>
      </p:sp>
      <p:sp>
        <p:nvSpPr>
          <p:cNvPr id="311299" name="Rectangle 2"/>
          <p:cNvSpPr>
            <a:spLocks noGrp="1" noRot="1" noChangeAspect="1" noChangeArrowheads="1" noTextEdit="1"/>
          </p:cNvSpPr>
          <p:nvPr>
            <p:ph type="sldImg"/>
          </p:nvPr>
        </p:nvSpPr>
        <p:spPr>
          <a:ln/>
        </p:spPr>
      </p:sp>
      <p:sp>
        <p:nvSpPr>
          <p:cNvPr id="311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Saint Cloud</a:t>
            </a: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D2DB722-D79C-4AEE-9A9F-1CB1975C57F8}" type="slidenum">
              <a:rPr lang="es-ES_tradnl">
                <a:solidFill>
                  <a:prstClr val="black"/>
                </a:solidFill>
                <a:latin typeface="Arial" charset="0"/>
              </a:rPr>
              <a:pPr eaLnBrk="1" hangingPunct="1"/>
              <a:t>117</a:t>
            </a:fld>
            <a:endParaRPr lang="es-ES_tradnl" dirty="0">
              <a:solidFill>
                <a:prstClr val="black"/>
              </a:solidFill>
              <a:latin typeface="Arial" charset="0"/>
            </a:endParaRPr>
          </a:p>
        </p:txBody>
      </p:sp>
      <p:sp>
        <p:nvSpPr>
          <p:cNvPr id="312323" name="Rectangle 2"/>
          <p:cNvSpPr>
            <a:spLocks noGrp="1" noRot="1" noChangeAspect="1" noChangeArrowheads="1" noTextEdit="1"/>
          </p:cNvSpPr>
          <p:nvPr>
            <p:ph type="sldImg"/>
          </p:nvPr>
        </p:nvSpPr>
        <p:spPr>
          <a:ln/>
        </p:spPr>
      </p:sp>
      <p:sp>
        <p:nvSpPr>
          <p:cNvPr id="312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Saint Cloud</a:t>
            </a: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EF1C1EB-11B1-45A0-9D45-B971782FAE91}" type="slidenum">
              <a:rPr lang="es-ES_tradnl">
                <a:solidFill>
                  <a:prstClr val="black"/>
                </a:solidFill>
                <a:latin typeface="Arial" charset="0"/>
              </a:rPr>
              <a:pPr eaLnBrk="1" hangingPunct="1"/>
              <a:t>118</a:t>
            </a:fld>
            <a:endParaRPr lang="es-ES_tradnl" dirty="0">
              <a:solidFill>
                <a:prstClr val="black"/>
              </a:solidFill>
              <a:latin typeface="Arial" charset="0"/>
            </a:endParaRPr>
          </a:p>
        </p:txBody>
      </p:sp>
      <p:sp>
        <p:nvSpPr>
          <p:cNvPr id="313347" name="Rectangle 2"/>
          <p:cNvSpPr>
            <a:spLocks noGrp="1" noRot="1" noChangeAspect="1" noChangeArrowheads="1" noTextEdit="1"/>
          </p:cNvSpPr>
          <p:nvPr>
            <p:ph type="sldImg"/>
          </p:nvPr>
        </p:nvSpPr>
        <p:spPr>
          <a:ln/>
        </p:spPr>
      </p:sp>
      <p:sp>
        <p:nvSpPr>
          <p:cNvPr id="313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6BA6A6B-E136-4567-8FCF-2356FB994095}" type="slidenum">
              <a:rPr lang="es-ES_tradnl">
                <a:solidFill>
                  <a:prstClr val="black"/>
                </a:solidFill>
                <a:latin typeface="Arial" charset="0"/>
              </a:rPr>
              <a:pPr eaLnBrk="1" hangingPunct="1"/>
              <a:t>119</a:t>
            </a:fld>
            <a:endParaRPr lang="es-ES_tradnl" dirty="0">
              <a:solidFill>
                <a:prstClr val="black"/>
              </a:solidFill>
              <a:latin typeface="Arial" charset="0"/>
            </a:endParaRPr>
          </a:p>
        </p:txBody>
      </p:sp>
      <p:sp>
        <p:nvSpPr>
          <p:cNvPr id="314371" name="Rectangle 2"/>
          <p:cNvSpPr>
            <a:spLocks noGrp="1" noRot="1" noChangeAspect="1" noChangeArrowheads="1" noTextEdit="1"/>
          </p:cNvSpPr>
          <p:nvPr>
            <p:ph type="sldImg"/>
          </p:nvPr>
        </p:nvSpPr>
        <p:spPr>
          <a:ln/>
        </p:spPr>
      </p:sp>
      <p:sp>
        <p:nvSpPr>
          <p:cNvPr id="314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de Sceaux</a:t>
            </a: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34BF814-B99F-4D2F-8E54-DDBEAE4D2D05}" type="slidenum">
              <a:rPr lang="es-ES_tradnl">
                <a:solidFill>
                  <a:prstClr val="black"/>
                </a:solidFill>
                <a:latin typeface="Arial" charset="0"/>
              </a:rPr>
              <a:pPr eaLnBrk="1" hangingPunct="1"/>
              <a:t>120</a:t>
            </a:fld>
            <a:endParaRPr lang="es-ES_tradnl" dirty="0">
              <a:solidFill>
                <a:prstClr val="black"/>
              </a:solidFill>
              <a:latin typeface="Arial" charset="0"/>
            </a:endParaRPr>
          </a:p>
        </p:txBody>
      </p:sp>
      <p:sp>
        <p:nvSpPr>
          <p:cNvPr id="315395" name="Rectangle 2"/>
          <p:cNvSpPr>
            <a:spLocks noGrp="1" noRot="1" noChangeAspect="1" noChangeArrowheads="1" noTextEdit="1"/>
          </p:cNvSpPr>
          <p:nvPr>
            <p:ph type="sldImg"/>
          </p:nvPr>
        </p:nvSpPr>
        <p:spPr>
          <a:ln/>
        </p:spPr>
      </p:sp>
      <p:sp>
        <p:nvSpPr>
          <p:cNvPr id="315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de Sceaux</a:t>
            </a: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F8D73B3-49ED-4433-B026-2E647B822CA5}" type="slidenum">
              <a:rPr lang="es-ES_tradnl">
                <a:solidFill>
                  <a:prstClr val="black"/>
                </a:solidFill>
                <a:latin typeface="Arial" charset="0"/>
              </a:rPr>
              <a:pPr eaLnBrk="1" hangingPunct="1"/>
              <a:t>121</a:t>
            </a:fld>
            <a:endParaRPr lang="es-ES_tradnl" dirty="0">
              <a:solidFill>
                <a:prstClr val="black"/>
              </a:solidFill>
              <a:latin typeface="Arial" charset="0"/>
            </a:endParaRPr>
          </a:p>
        </p:txBody>
      </p:sp>
      <p:sp>
        <p:nvSpPr>
          <p:cNvPr id="316419" name="Rectangle 2"/>
          <p:cNvSpPr>
            <a:spLocks noGrp="1" noRot="1" noChangeAspect="1" noChangeArrowheads="1" noTextEdit="1"/>
          </p:cNvSpPr>
          <p:nvPr>
            <p:ph type="sldImg"/>
          </p:nvPr>
        </p:nvSpPr>
        <p:spPr>
          <a:ln/>
        </p:spPr>
      </p:sp>
      <p:sp>
        <p:nvSpPr>
          <p:cNvPr id="316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de Sceaux</a:t>
            </a: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53D8F04-6F4E-4909-B697-4B560127A86C}" type="slidenum">
              <a:rPr lang="es-ES_tradnl">
                <a:solidFill>
                  <a:prstClr val="black"/>
                </a:solidFill>
                <a:latin typeface="Arial" charset="0"/>
              </a:rPr>
              <a:pPr eaLnBrk="1" hangingPunct="1"/>
              <a:t>122</a:t>
            </a:fld>
            <a:endParaRPr lang="es-ES_tradnl" dirty="0">
              <a:solidFill>
                <a:prstClr val="black"/>
              </a:solidFill>
              <a:latin typeface="Arial" charset="0"/>
            </a:endParaRPr>
          </a:p>
        </p:txBody>
      </p:sp>
      <p:sp>
        <p:nvSpPr>
          <p:cNvPr id="317443" name="Rectangle 2"/>
          <p:cNvSpPr>
            <a:spLocks noGrp="1" noRot="1" noChangeAspect="1" noChangeArrowheads="1" noTextEdit="1"/>
          </p:cNvSpPr>
          <p:nvPr>
            <p:ph type="sldImg"/>
          </p:nvPr>
        </p:nvSpPr>
        <p:spPr>
          <a:ln/>
        </p:spPr>
      </p:sp>
      <p:sp>
        <p:nvSpPr>
          <p:cNvPr id="317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de Sceaux.-Paris</a:t>
            </a: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0D27114-B2DC-423F-99E1-773DD6C88C8A}" type="slidenum">
              <a:rPr lang="es-ES_tradnl">
                <a:solidFill>
                  <a:prstClr val="black"/>
                </a:solidFill>
                <a:latin typeface="Arial" charset="0"/>
              </a:rPr>
              <a:pPr eaLnBrk="1" hangingPunct="1"/>
              <a:t>123</a:t>
            </a:fld>
            <a:endParaRPr lang="es-ES_tradnl" dirty="0">
              <a:solidFill>
                <a:prstClr val="black"/>
              </a:solidFill>
              <a:latin typeface="Arial" charset="0"/>
            </a:endParaRPr>
          </a:p>
        </p:txBody>
      </p:sp>
      <p:sp>
        <p:nvSpPr>
          <p:cNvPr id="318467" name="Rectangle 2"/>
          <p:cNvSpPr>
            <a:spLocks noGrp="1" noRot="1" noChangeAspect="1" noChangeArrowheads="1" noTextEdit="1"/>
          </p:cNvSpPr>
          <p:nvPr>
            <p:ph type="sldImg"/>
          </p:nvPr>
        </p:nvSpPr>
        <p:spPr>
          <a:ln/>
        </p:spPr>
      </p:sp>
      <p:sp>
        <p:nvSpPr>
          <p:cNvPr id="318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de Sceaux.-Paris</a:t>
            </a: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D14B3A9-8B19-4889-9EFA-264796D8AF04}" type="slidenum">
              <a:rPr lang="es-ES_tradnl">
                <a:solidFill>
                  <a:prstClr val="black"/>
                </a:solidFill>
                <a:latin typeface="Arial" charset="0"/>
              </a:rPr>
              <a:pPr eaLnBrk="1" hangingPunct="1"/>
              <a:t>124</a:t>
            </a:fld>
            <a:endParaRPr lang="es-ES_tradnl" dirty="0">
              <a:solidFill>
                <a:prstClr val="black"/>
              </a:solidFill>
              <a:latin typeface="Arial" charset="0"/>
            </a:endParaRPr>
          </a:p>
        </p:txBody>
      </p:sp>
      <p:sp>
        <p:nvSpPr>
          <p:cNvPr id="319491" name="Rectangle 2"/>
          <p:cNvSpPr>
            <a:spLocks noGrp="1" noRot="1" noChangeAspect="1" noChangeArrowheads="1" noTextEdit="1"/>
          </p:cNvSpPr>
          <p:nvPr>
            <p:ph type="sldImg"/>
          </p:nvPr>
        </p:nvSpPr>
        <p:spPr>
          <a:ln/>
        </p:spPr>
      </p:sp>
      <p:sp>
        <p:nvSpPr>
          <p:cNvPr id="319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de Sceaux.-Invierno</a:t>
            </a: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1D5458A-AE5A-4124-91DD-2A537CF53AE7}" type="slidenum">
              <a:rPr lang="es-ES_tradnl">
                <a:solidFill>
                  <a:prstClr val="black"/>
                </a:solidFill>
                <a:latin typeface="Arial" charset="0"/>
              </a:rPr>
              <a:pPr eaLnBrk="1" hangingPunct="1"/>
              <a:t>125</a:t>
            </a:fld>
            <a:endParaRPr lang="es-ES_tradnl" dirty="0">
              <a:solidFill>
                <a:prstClr val="black"/>
              </a:solidFill>
              <a:latin typeface="Arial" charset="0"/>
            </a:endParaRPr>
          </a:p>
        </p:txBody>
      </p:sp>
      <p:sp>
        <p:nvSpPr>
          <p:cNvPr id="320515" name="Rectangle 2"/>
          <p:cNvSpPr>
            <a:spLocks noGrp="1" noRot="1" noChangeAspect="1" noChangeArrowheads="1" noTextEdit="1"/>
          </p:cNvSpPr>
          <p:nvPr>
            <p:ph type="sldImg"/>
          </p:nvPr>
        </p:nvSpPr>
        <p:spPr>
          <a:ln/>
        </p:spPr>
      </p:sp>
      <p:sp>
        <p:nvSpPr>
          <p:cNvPr id="320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e Sceaux</a:t>
            </a: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BD8E8E7-D673-462F-B33D-0C8091148F78}" type="slidenum">
              <a:rPr lang="es-ES_tradnl">
                <a:solidFill>
                  <a:prstClr val="black"/>
                </a:solidFill>
                <a:latin typeface="Arial" charset="0"/>
              </a:rPr>
              <a:pPr eaLnBrk="1" hangingPunct="1"/>
              <a:t>126</a:t>
            </a:fld>
            <a:endParaRPr lang="es-ES_tradnl" dirty="0">
              <a:solidFill>
                <a:prstClr val="black"/>
              </a:solidFill>
              <a:latin typeface="Arial" charset="0"/>
            </a:endParaRPr>
          </a:p>
        </p:txBody>
      </p:sp>
      <p:sp>
        <p:nvSpPr>
          <p:cNvPr id="321539" name="Rectangle 2"/>
          <p:cNvSpPr>
            <a:spLocks noGrp="1" noRot="1" noChangeAspect="1" noChangeArrowheads="1" noTextEdit="1"/>
          </p:cNvSpPr>
          <p:nvPr>
            <p:ph type="sldImg"/>
          </p:nvPr>
        </p:nvSpPr>
        <p:spPr>
          <a:ln/>
        </p:spPr>
      </p:sp>
      <p:sp>
        <p:nvSpPr>
          <p:cNvPr id="321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de Sceaux.-Paris</a:t>
            </a: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A063D80-60C9-43B8-A6C5-FBC400907A75}" type="slidenum">
              <a:rPr lang="es-ES_tradnl">
                <a:solidFill>
                  <a:prstClr val="black"/>
                </a:solidFill>
                <a:latin typeface="Arial" charset="0"/>
              </a:rPr>
              <a:pPr eaLnBrk="1" hangingPunct="1"/>
              <a:t>127</a:t>
            </a:fld>
            <a:endParaRPr lang="es-ES_tradnl" dirty="0">
              <a:solidFill>
                <a:prstClr val="black"/>
              </a:solidFill>
              <a:latin typeface="Arial" charset="0"/>
            </a:endParaRPr>
          </a:p>
        </p:txBody>
      </p:sp>
      <p:sp>
        <p:nvSpPr>
          <p:cNvPr id="322563" name="Rectangle 2"/>
          <p:cNvSpPr>
            <a:spLocks noGrp="1" noRot="1" noChangeAspect="1" noChangeArrowheads="1" noTextEdit="1"/>
          </p:cNvSpPr>
          <p:nvPr>
            <p:ph type="sldImg"/>
          </p:nvPr>
        </p:nvSpPr>
        <p:spPr>
          <a:ln/>
        </p:spPr>
      </p:sp>
      <p:sp>
        <p:nvSpPr>
          <p:cNvPr id="322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C53D10C-8203-4CBD-8F05-654B2F6F4F8B}" type="slidenum">
              <a:rPr lang="es-ES_tradnl">
                <a:solidFill>
                  <a:prstClr val="black"/>
                </a:solidFill>
                <a:latin typeface="Arial" charset="0"/>
              </a:rPr>
              <a:pPr eaLnBrk="1" hangingPunct="1"/>
              <a:t>128</a:t>
            </a:fld>
            <a:endParaRPr lang="es-ES_tradnl" dirty="0">
              <a:solidFill>
                <a:prstClr val="black"/>
              </a:solidFill>
              <a:latin typeface="Arial" charset="0"/>
            </a:endParaRPr>
          </a:p>
        </p:txBody>
      </p:sp>
      <p:sp>
        <p:nvSpPr>
          <p:cNvPr id="323587" name="Rectangle 2"/>
          <p:cNvSpPr>
            <a:spLocks noGrp="1" noRot="1" noChangeAspect="1" noChangeArrowheads="1" noTextEdit="1"/>
          </p:cNvSpPr>
          <p:nvPr>
            <p:ph type="sldImg"/>
          </p:nvPr>
        </p:nvSpPr>
        <p:spPr>
          <a:ln/>
        </p:spPr>
      </p:sp>
      <p:sp>
        <p:nvSpPr>
          <p:cNvPr id="323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Floral de Paris.-Bois de Vicennes</a:t>
            </a: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84A0D88-10DF-48AF-AF6E-AD2B2F003F29}" type="slidenum">
              <a:rPr lang="es-ES_tradnl">
                <a:solidFill>
                  <a:prstClr val="black"/>
                </a:solidFill>
                <a:latin typeface="Arial" charset="0"/>
              </a:rPr>
              <a:pPr eaLnBrk="1" hangingPunct="1"/>
              <a:t>129</a:t>
            </a:fld>
            <a:endParaRPr lang="es-ES_tradnl" dirty="0">
              <a:solidFill>
                <a:prstClr val="black"/>
              </a:solidFill>
              <a:latin typeface="Arial" charset="0"/>
            </a:endParaRPr>
          </a:p>
        </p:txBody>
      </p:sp>
      <p:sp>
        <p:nvSpPr>
          <p:cNvPr id="324611" name="Rectangle 2"/>
          <p:cNvSpPr>
            <a:spLocks noGrp="1" noRot="1" noChangeAspect="1" noChangeArrowheads="1" noTextEdit="1"/>
          </p:cNvSpPr>
          <p:nvPr>
            <p:ph type="sldImg"/>
          </p:nvPr>
        </p:nvSpPr>
        <p:spPr>
          <a:ln/>
        </p:spPr>
      </p:sp>
      <p:sp>
        <p:nvSpPr>
          <p:cNvPr id="324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Floral de Paris</a:t>
            </a: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F1CA060-7044-4B3A-B0F2-D0A784ECF14D}" type="slidenum">
              <a:rPr lang="es-ES_tradnl">
                <a:solidFill>
                  <a:prstClr val="black"/>
                </a:solidFill>
                <a:latin typeface="Arial" charset="0"/>
              </a:rPr>
              <a:pPr eaLnBrk="1" hangingPunct="1"/>
              <a:t>130</a:t>
            </a:fld>
            <a:endParaRPr lang="es-ES_tradnl" dirty="0">
              <a:solidFill>
                <a:prstClr val="black"/>
              </a:solidFill>
              <a:latin typeface="Arial" charset="0"/>
            </a:endParaRPr>
          </a:p>
        </p:txBody>
      </p:sp>
      <p:sp>
        <p:nvSpPr>
          <p:cNvPr id="325635" name="Rectangle 2"/>
          <p:cNvSpPr>
            <a:spLocks noGrp="1" noRot="1" noChangeAspect="1" noChangeArrowheads="1" noTextEdit="1"/>
          </p:cNvSpPr>
          <p:nvPr>
            <p:ph type="sldImg"/>
          </p:nvPr>
        </p:nvSpPr>
        <p:spPr>
          <a:ln/>
        </p:spPr>
      </p:sp>
      <p:sp>
        <p:nvSpPr>
          <p:cNvPr id="325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Floral de Paris.-Valle de Flores</a:t>
            </a: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D3A164C-EE07-4992-BC96-E5B525A1E1E0}" type="slidenum">
              <a:rPr lang="es-ES_tradnl">
                <a:solidFill>
                  <a:prstClr val="black"/>
                </a:solidFill>
                <a:latin typeface="Arial" charset="0"/>
              </a:rPr>
              <a:pPr eaLnBrk="1" hangingPunct="1"/>
              <a:t>131</a:t>
            </a:fld>
            <a:endParaRPr lang="es-ES_tradnl" dirty="0">
              <a:solidFill>
                <a:prstClr val="black"/>
              </a:solidFill>
              <a:latin typeface="Arial" charset="0"/>
            </a:endParaRPr>
          </a:p>
        </p:txBody>
      </p:sp>
      <p:sp>
        <p:nvSpPr>
          <p:cNvPr id="326659" name="Rectangle 2"/>
          <p:cNvSpPr>
            <a:spLocks noGrp="1" noRot="1" noChangeAspect="1" noChangeArrowheads="1" noTextEdit="1"/>
          </p:cNvSpPr>
          <p:nvPr>
            <p:ph type="sldImg"/>
          </p:nvPr>
        </p:nvSpPr>
        <p:spPr>
          <a:ln/>
        </p:spPr>
      </p:sp>
      <p:sp>
        <p:nvSpPr>
          <p:cNvPr id="326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Floral de Paris</a:t>
            </a: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98D6CCB-0078-4ED6-B024-12DD4DC8B6CC}" type="slidenum">
              <a:rPr lang="es-ES_tradnl">
                <a:solidFill>
                  <a:prstClr val="black"/>
                </a:solidFill>
                <a:latin typeface="Arial" charset="0"/>
              </a:rPr>
              <a:pPr eaLnBrk="1" hangingPunct="1"/>
              <a:t>132</a:t>
            </a:fld>
            <a:endParaRPr lang="es-ES_tradnl" dirty="0">
              <a:solidFill>
                <a:prstClr val="black"/>
              </a:solidFill>
              <a:latin typeface="Arial" charset="0"/>
            </a:endParaRPr>
          </a:p>
        </p:txBody>
      </p:sp>
      <p:sp>
        <p:nvSpPr>
          <p:cNvPr id="327683" name="Rectangle 2"/>
          <p:cNvSpPr>
            <a:spLocks noGrp="1" noRot="1" noChangeAspect="1" noChangeArrowheads="1" noTextEdit="1"/>
          </p:cNvSpPr>
          <p:nvPr>
            <p:ph type="sldImg"/>
          </p:nvPr>
        </p:nvSpPr>
        <p:spPr>
          <a:ln/>
        </p:spPr>
      </p:sp>
      <p:sp>
        <p:nvSpPr>
          <p:cNvPr id="327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Floral de Paris</a:t>
            </a: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A21120F-5A11-464B-8D61-3003EB768927}" type="slidenum">
              <a:rPr lang="es-ES_tradnl">
                <a:solidFill>
                  <a:prstClr val="black"/>
                </a:solidFill>
                <a:latin typeface="Arial" charset="0"/>
              </a:rPr>
              <a:pPr eaLnBrk="1" hangingPunct="1"/>
              <a:t>133</a:t>
            </a:fld>
            <a:endParaRPr lang="es-ES_tradnl" dirty="0">
              <a:solidFill>
                <a:prstClr val="black"/>
              </a:solidFill>
              <a:latin typeface="Arial" charset="0"/>
            </a:endParaRPr>
          </a:p>
        </p:txBody>
      </p:sp>
      <p:sp>
        <p:nvSpPr>
          <p:cNvPr id="328707" name="Rectangle 2"/>
          <p:cNvSpPr>
            <a:spLocks noGrp="1" noRot="1" noChangeAspect="1" noChangeArrowheads="1" noTextEdit="1"/>
          </p:cNvSpPr>
          <p:nvPr>
            <p:ph type="sldImg"/>
          </p:nvPr>
        </p:nvSpPr>
        <p:spPr>
          <a:ln/>
        </p:spPr>
      </p:sp>
      <p:sp>
        <p:nvSpPr>
          <p:cNvPr id="328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Floral de Paris</a:t>
            </a: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52FC5D1-7CE7-43F9-A97E-4C6B72126C7C}" type="slidenum">
              <a:rPr lang="es-ES_tradnl">
                <a:solidFill>
                  <a:prstClr val="black"/>
                </a:solidFill>
                <a:latin typeface="Arial" charset="0"/>
              </a:rPr>
              <a:pPr eaLnBrk="1" hangingPunct="1"/>
              <a:t>134</a:t>
            </a:fld>
            <a:endParaRPr lang="es-ES_tradnl" dirty="0">
              <a:solidFill>
                <a:prstClr val="black"/>
              </a:solidFill>
              <a:latin typeface="Arial" charset="0"/>
            </a:endParaRPr>
          </a:p>
        </p:txBody>
      </p:sp>
      <p:sp>
        <p:nvSpPr>
          <p:cNvPr id="329731" name="Rectangle 2"/>
          <p:cNvSpPr>
            <a:spLocks noGrp="1" noRot="1" noChangeAspect="1" noChangeArrowheads="1" noTextEdit="1"/>
          </p:cNvSpPr>
          <p:nvPr>
            <p:ph type="sldImg"/>
          </p:nvPr>
        </p:nvSpPr>
        <p:spPr>
          <a:ln/>
        </p:spPr>
      </p:sp>
      <p:sp>
        <p:nvSpPr>
          <p:cNvPr id="329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F88FC20-1706-4E67-8775-3D01A6EE2444}" type="slidenum">
              <a:rPr lang="es-ES_tradnl">
                <a:solidFill>
                  <a:prstClr val="black"/>
                </a:solidFill>
                <a:latin typeface="Arial" charset="0"/>
              </a:rPr>
              <a:pPr eaLnBrk="1" hangingPunct="1"/>
              <a:t>135</a:t>
            </a:fld>
            <a:endParaRPr lang="es-ES_tradnl" dirty="0">
              <a:solidFill>
                <a:prstClr val="black"/>
              </a:solidFill>
              <a:latin typeface="Arial" charset="0"/>
            </a:endParaRPr>
          </a:p>
        </p:txBody>
      </p:sp>
      <p:sp>
        <p:nvSpPr>
          <p:cNvPr id="330755" name="Rectangle 2"/>
          <p:cNvSpPr>
            <a:spLocks noGrp="1" noRot="1" noChangeAspect="1" noChangeArrowheads="1" noTextEdit="1"/>
          </p:cNvSpPr>
          <p:nvPr>
            <p:ph type="sldImg"/>
          </p:nvPr>
        </p:nvSpPr>
        <p:spPr>
          <a:ln/>
        </p:spPr>
      </p:sp>
      <p:sp>
        <p:nvSpPr>
          <p:cNvPr id="330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Floral La Source</a:t>
            </a: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FF82152-0876-45AA-80DD-831CD9E8E7AA}" type="slidenum">
              <a:rPr lang="es-ES_tradnl">
                <a:solidFill>
                  <a:prstClr val="black"/>
                </a:solidFill>
                <a:latin typeface="Arial" charset="0"/>
              </a:rPr>
              <a:pPr eaLnBrk="1" hangingPunct="1"/>
              <a:t>136</a:t>
            </a:fld>
            <a:endParaRPr lang="es-ES_tradnl" dirty="0">
              <a:solidFill>
                <a:prstClr val="black"/>
              </a:solidFill>
              <a:latin typeface="Arial" charset="0"/>
            </a:endParaRPr>
          </a:p>
        </p:txBody>
      </p:sp>
      <p:sp>
        <p:nvSpPr>
          <p:cNvPr id="331779" name="Rectangle 2"/>
          <p:cNvSpPr>
            <a:spLocks noGrp="1" noRot="1" noChangeAspect="1" noChangeArrowheads="1" noTextEdit="1"/>
          </p:cNvSpPr>
          <p:nvPr>
            <p:ph type="sldImg"/>
          </p:nvPr>
        </p:nvSpPr>
        <p:spPr>
          <a:ln/>
        </p:spPr>
      </p:sp>
      <p:sp>
        <p:nvSpPr>
          <p:cNvPr id="331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Floral La Source</a:t>
            </a: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2F335A1-0F6D-4976-A691-25F2FD2C28CE}" type="slidenum">
              <a:rPr lang="es-ES_tradnl">
                <a:solidFill>
                  <a:prstClr val="black"/>
                </a:solidFill>
                <a:latin typeface="Arial" charset="0"/>
              </a:rPr>
              <a:pPr eaLnBrk="1" hangingPunct="1"/>
              <a:t>137</a:t>
            </a:fld>
            <a:endParaRPr lang="es-ES_tradnl" dirty="0">
              <a:solidFill>
                <a:prstClr val="black"/>
              </a:solidFill>
              <a:latin typeface="Arial" charset="0"/>
            </a:endParaRPr>
          </a:p>
        </p:txBody>
      </p:sp>
      <p:sp>
        <p:nvSpPr>
          <p:cNvPr id="332803" name="Rectangle 2"/>
          <p:cNvSpPr>
            <a:spLocks noGrp="1" noRot="1" noChangeAspect="1" noChangeArrowheads="1" noTextEdit="1"/>
          </p:cNvSpPr>
          <p:nvPr>
            <p:ph type="sldImg"/>
          </p:nvPr>
        </p:nvSpPr>
        <p:spPr>
          <a:ln/>
        </p:spPr>
      </p:sp>
      <p:sp>
        <p:nvSpPr>
          <p:cNvPr id="332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Floral La Source</a:t>
            </a: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CBD0154-B1C1-45D2-A843-D218E7ED4A12}" type="slidenum">
              <a:rPr lang="es-ES_tradnl">
                <a:solidFill>
                  <a:prstClr val="black"/>
                </a:solidFill>
                <a:latin typeface="Arial" charset="0"/>
              </a:rPr>
              <a:pPr eaLnBrk="1" hangingPunct="1"/>
              <a:t>138</a:t>
            </a:fld>
            <a:endParaRPr lang="es-ES_tradnl" dirty="0">
              <a:solidFill>
                <a:prstClr val="black"/>
              </a:solidFill>
              <a:latin typeface="Arial" charset="0"/>
            </a:endParaRPr>
          </a:p>
        </p:txBody>
      </p:sp>
      <p:sp>
        <p:nvSpPr>
          <p:cNvPr id="333827" name="Rectangle 2"/>
          <p:cNvSpPr>
            <a:spLocks noGrp="1" noRot="1" noChangeAspect="1" noChangeArrowheads="1" noTextEdit="1"/>
          </p:cNvSpPr>
          <p:nvPr>
            <p:ph type="sldImg"/>
          </p:nvPr>
        </p:nvSpPr>
        <p:spPr>
          <a:ln/>
        </p:spPr>
      </p:sp>
      <p:sp>
        <p:nvSpPr>
          <p:cNvPr id="333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Floral La Source</a:t>
            </a: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4D8BF25-736C-4B5C-8EC9-9B42176E3D81}" type="slidenum">
              <a:rPr lang="es-ES_tradnl">
                <a:solidFill>
                  <a:prstClr val="black"/>
                </a:solidFill>
                <a:latin typeface="Arial" charset="0"/>
              </a:rPr>
              <a:pPr eaLnBrk="1" hangingPunct="1"/>
              <a:t>139</a:t>
            </a:fld>
            <a:endParaRPr lang="es-ES_tradnl" dirty="0">
              <a:solidFill>
                <a:prstClr val="black"/>
              </a:solidFill>
              <a:latin typeface="Arial" charset="0"/>
            </a:endParaRPr>
          </a:p>
        </p:txBody>
      </p:sp>
      <p:sp>
        <p:nvSpPr>
          <p:cNvPr id="334851" name="Rectangle 2"/>
          <p:cNvSpPr>
            <a:spLocks noGrp="1" noRot="1" noChangeAspect="1" noChangeArrowheads="1" noTextEdit="1"/>
          </p:cNvSpPr>
          <p:nvPr>
            <p:ph type="sldImg"/>
          </p:nvPr>
        </p:nvSpPr>
        <p:spPr>
          <a:ln/>
        </p:spPr>
      </p:sp>
      <p:sp>
        <p:nvSpPr>
          <p:cNvPr id="334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Floral La Source</a:t>
            </a: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8E09720-C56F-47AE-978A-B42125F5AF0F}" type="slidenum">
              <a:rPr lang="es-ES_tradnl">
                <a:solidFill>
                  <a:prstClr val="black"/>
                </a:solidFill>
                <a:latin typeface="Arial" charset="0"/>
              </a:rPr>
              <a:pPr eaLnBrk="1" hangingPunct="1"/>
              <a:t>140</a:t>
            </a:fld>
            <a:endParaRPr lang="es-ES_tradnl" dirty="0">
              <a:solidFill>
                <a:prstClr val="black"/>
              </a:solidFill>
              <a:latin typeface="Arial" charset="0"/>
            </a:endParaRPr>
          </a:p>
        </p:txBody>
      </p:sp>
      <p:sp>
        <p:nvSpPr>
          <p:cNvPr id="335875" name="Rectangle 2"/>
          <p:cNvSpPr>
            <a:spLocks noGrp="1" noRot="1" noChangeAspect="1" noChangeArrowheads="1" noTextEdit="1"/>
          </p:cNvSpPr>
          <p:nvPr>
            <p:ph type="sldImg"/>
          </p:nvPr>
        </p:nvSpPr>
        <p:spPr>
          <a:ln/>
        </p:spPr>
      </p:sp>
      <p:sp>
        <p:nvSpPr>
          <p:cNvPr id="335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Floral La Source</a:t>
            </a: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80F25CF-34EB-4366-908E-16AA5D731D0A}" type="slidenum">
              <a:rPr lang="es-ES_tradnl">
                <a:solidFill>
                  <a:prstClr val="black"/>
                </a:solidFill>
                <a:latin typeface="Arial" charset="0"/>
              </a:rPr>
              <a:pPr eaLnBrk="1" hangingPunct="1"/>
              <a:t>141</a:t>
            </a:fld>
            <a:endParaRPr lang="es-ES_tradnl" dirty="0">
              <a:solidFill>
                <a:prstClr val="black"/>
              </a:solidFill>
              <a:latin typeface="Arial" charset="0"/>
            </a:endParaRPr>
          </a:p>
        </p:txBody>
      </p:sp>
      <p:sp>
        <p:nvSpPr>
          <p:cNvPr id="336899" name="Rectangle 2"/>
          <p:cNvSpPr>
            <a:spLocks noGrp="1" noRot="1" noChangeAspect="1" noChangeArrowheads="1" noTextEdit="1"/>
          </p:cNvSpPr>
          <p:nvPr>
            <p:ph type="sldImg"/>
          </p:nvPr>
        </p:nvSpPr>
        <p:spPr>
          <a:ln/>
        </p:spPr>
      </p:sp>
      <p:sp>
        <p:nvSpPr>
          <p:cNvPr id="336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Floral La Source</a:t>
            </a: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F2C4308-7881-49AD-8E30-74C289C13A26}" type="slidenum">
              <a:rPr lang="es-ES_tradnl">
                <a:solidFill>
                  <a:prstClr val="black"/>
                </a:solidFill>
                <a:latin typeface="Arial" charset="0"/>
              </a:rPr>
              <a:pPr eaLnBrk="1" hangingPunct="1"/>
              <a:t>142</a:t>
            </a:fld>
            <a:endParaRPr lang="es-ES_tradnl" dirty="0">
              <a:solidFill>
                <a:prstClr val="black"/>
              </a:solidFill>
              <a:latin typeface="Arial" charset="0"/>
            </a:endParaRPr>
          </a:p>
        </p:txBody>
      </p:sp>
      <p:sp>
        <p:nvSpPr>
          <p:cNvPr id="337923" name="Rectangle 2"/>
          <p:cNvSpPr>
            <a:spLocks noGrp="1" noRot="1" noChangeAspect="1" noChangeArrowheads="1" noTextEdit="1"/>
          </p:cNvSpPr>
          <p:nvPr>
            <p:ph type="sldImg"/>
          </p:nvPr>
        </p:nvSpPr>
        <p:spPr>
          <a:ln/>
        </p:spPr>
      </p:sp>
      <p:sp>
        <p:nvSpPr>
          <p:cNvPr id="337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9B89346-A2C9-4BF2-8CDB-8EEF37DDD4D0}" type="slidenum">
              <a:rPr lang="es-ES_tradnl">
                <a:solidFill>
                  <a:prstClr val="black"/>
                </a:solidFill>
                <a:latin typeface="Arial" charset="0"/>
              </a:rPr>
              <a:pPr eaLnBrk="1" hangingPunct="1"/>
              <a:t>143</a:t>
            </a:fld>
            <a:endParaRPr lang="es-ES_tradnl" dirty="0">
              <a:solidFill>
                <a:prstClr val="black"/>
              </a:solidFill>
              <a:latin typeface="Arial" charset="0"/>
            </a:endParaRPr>
          </a:p>
        </p:txBody>
      </p:sp>
      <p:sp>
        <p:nvSpPr>
          <p:cNvPr id="338947" name="Rectangle 2"/>
          <p:cNvSpPr>
            <a:spLocks noGrp="1" noRot="1" noChangeAspect="1" noChangeArrowheads="1" noTextEdit="1"/>
          </p:cNvSpPr>
          <p:nvPr>
            <p:ph type="sldImg"/>
          </p:nvPr>
        </p:nvSpPr>
        <p:spPr>
          <a:ln/>
        </p:spPr>
      </p:sp>
      <p:sp>
        <p:nvSpPr>
          <p:cNvPr id="338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2D2BA73-B150-4D40-B032-F848B379649A}" type="slidenum">
              <a:rPr lang="es-ES_tradnl">
                <a:solidFill>
                  <a:prstClr val="black"/>
                </a:solidFill>
                <a:latin typeface="Arial" charset="0"/>
              </a:rPr>
              <a:pPr eaLnBrk="1" hangingPunct="1"/>
              <a:t>144</a:t>
            </a:fld>
            <a:endParaRPr lang="es-ES_tradnl" dirty="0">
              <a:solidFill>
                <a:prstClr val="black"/>
              </a:solidFill>
              <a:latin typeface="Arial" charset="0"/>
            </a:endParaRPr>
          </a:p>
        </p:txBody>
      </p:sp>
      <p:sp>
        <p:nvSpPr>
          <p:cNvPr id="339971" name="Rectangle 2"/>
          <p:cNvSpPr>
            <a:spLocks noGrp="1" noRot="1" noChangeAspect="1" noChangeArrowheads="1" noTextEdit="1"/>
          </p:cNvSpPr>
          <p:nvPr>
            <p:ph type="sldImg"/>
          </p:nvPr>
        </p:nvSpPr>
        <p:spPr>
          <a:ln/>
        </p:spPr>
      </p:sp>
      <p:sp>
        <p:nvSpPr>
          <p:cNvPr id="339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Monceau</a:t>
            </a: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10CF513-AA0B-41FE-9D8A-81A1141B0E56}" type="slidenum">
              <a:rPr lang="es-ES_tradnl">
                <a:solidFill>
                  <a:prstClr val="black"/>
                </a:solidFill>
                <a:latin typeface="Arial" charset="0"/>
              </a:rPr>
              <a:pPr eaLnBrk="1" hangingPunct="1"/>
              <a:t>145</a:t>
            </a:fld>
            <a:endParaRPr lang="es-ES_tradnl" dirty="0">
              <a:solidFill>
                <a:prstClr val="black"/>
              </a:solidFill>
              <a:latin typeface="Arial" charset="0"/>
            </a:endParaRPr>
          </a:p>
        </p:txBody>
      </p:sp>
      <p:sp>
        <p:nvSpPr>
          <p:cNvPr id="340995" name="Rectangle 2"/>
          <p:cNvSpPr>
            <a:spLocks noGrp="1" noRot="1" noChangeAspect="1" noChangeArrowheads="1" noTextEdit="1"/>
          </p:cNvSpPr>
          <p:nvPr>
            <p:ph type="sldImg"/>
          </p:nvPr>
        </p:nvSpPr>
        <p:spPr>
          <a:ln/>
        </p:spPr>
      </p:sp>
      <p:sp>
        <p:nvSpPr>
          <p:cNvPr id="340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Monceau</a:t>
            </a: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8E5190E-7C55-45CC-904C-57EB124FACB0}" type="slidenum">
              <a:rPr lang="es-ES_tradnl">
                <a:solidFill>
                  <a:prstClr val="black"/>
                </a:solidFill>
                <a:latin typeface="Arial" charset="0"/>
              </a:rPr>
              <a:pPr eaLnBrk="1" hangingPunct="1"/>
              <a:t>146</a:t>
            </a:fld>
            <a:endParaRPr lang="es-ES_tradnl" dirty="0">
              <a:solidFill>
                <a:prstClr val="black"/>
              </a:solidFill>
              <a:latin typeface="Arial" charset="0"/>
            </a:endParaRPr>
          </a:p>
        </p:txBody>
      </p:sp>
      <p:sp>
        <p:nvSpPr>
          <p:cNvPr id="342019" name="Rectangle 2"/>
          <p:cNvSpPr>
            <a:spLocks noGrp="1" noRot="1" noChangeAspect="1" noChangeArrowheads="1" noTextEdit="1"/>
          </p:cNvSpPr>
          <p:nvPr>
            <p:ph type="sldImg"/>
          </p:nvPr>
        </p:nvSpPr>
        <p:spPr>
          <a:ln/>
        </p:spPr>
      </p:sp>
      <p:sp>
        <p:nvSpPr>
          <p:cNvPr id="342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Monceau a Paris</a:t>
            </a: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F26B97D-AB49-4F1C-937E-384023A79C35}" type="slidenum">
              <a:rPr lang="es-ES_tradnl">
                <a:solidFill>
                  <a:prstClr val="black"/>
                </a:solidFill>
                <a:latin typeface="Arial" charset="0"/>
              </a:rPr>
              <a:pPr eaLnBrk="1" hangingPunct="1"/>
              <a:t>147</a:t>
            </a:fld>
            <a:endParaRPr lang="es-ES_tradnl" dirty="0">
              <a:solidFill>
                <a:prstClr val="black"/>
              </a:solidFill>
              <a:latin typeface="Arial" charset="0"/>
            </a:endParaRPr>
          </a:p>
        </p:txBody>
      </p:sp>
      <p:sp>
        <p:nvSpPr>
          <p:cNvPr id="343043" name="Rectangle 2"/>
          <p:cNvSpPr>
            <a:spLocks noGrp="1" noRot="1" noChangeAspect="1" noChangeArrowheads="1" noTextEdit="1"/>
          </p:cNvSpPr>
          <p:nvPr>
            <p:ph type="sldImg"/>
          </p:nvPr>
        </p:nvSpPr>
        <p:spPr>
          <a:ln/>
        </p:spPr>
      </p:sp>
      <p:sp>
        <p:nvSpPr>
          <p:cNvPr id="343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Monceau</a:t>
            </a: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959FBF1-C0E5-45FE-AEDC-6899FBB0EB44}" type="slidenum">
              <a:rPr lang="es-ES_tradnl">
                <a:solidFill>
                  <a:prstClr val="black"/>
                </a:solidFill>
                <a:latin typeface="Arial" charset="0"/>
              </a:rPr>
              <a:pPr eaLnBrk="1" hangingPunct="1"/>
              <a:t>148</a:t>
            </a:fld>
            <a:endParaRPr lang="es-ES_tradnl" dirty="0">
              <a:solidFill>
                <a:prstClr val="black"/>
              </a:solidFill>
              <a:latin typeface="Arial" charset="0"/>
            </a:endParaRPr>
          </a:p>
        </p:txBody>
      </p:sp>
      <p:sp>
        <p:nvSpPr>
          <p:cNvPr id="344067" name="Rectangle 2"/>
          <p:cNvSpPr>
            <a:spLocks noGrp="1" noRot="1" noChangeAspect="1" noChangeArrowheads="1" noTextEdit="1"/>
          </p:cNvSpPr>
          <p:nvPr>
            <p:ph type="sldImg"/>
          </p:nvPr>
        </p:nvSpPr>
        <p:spPr>
          <a:ln/>
        </p:spPr>
      </p:sp>
      <p:sp>
        <p:nvSpPr>
          <p:cNvPr id="344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Monceau</a:t>
            </a: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AB0DA0C-A7BE-449F-B177-457924EDAADA}" type="slidenum">
              <a:rPr lang="es-ES_tradnl">
                <a:solidFill>
                  <a:prstClr val="black"/>
                </a:solidFill>
                <a:latin typeface="Arial" charset="0"/>
              </a:rPr>
              <a:pPr eaLnBrk="1" hangingPunct="1"/>
              <a:t>149</a:t>
            </a:fld>
            <a:endParaRPr lang="es-ES_tradnl" dirty="0">
              <a:solidFill>
                <a:prstClr val="black"/>
              </a:solidFill>
              <a:latin typeface="Arial" charset="0"/>
            </a:endParaRPr>
          </a:p>
        </p:txBody>
      </p:sp>
      <p:sp>
        <p:nvSpPr>
          <p:cNvPr id="345091" name="Rectangle 2"/>
          <p:cNvSpPr>
            <a:spLocks noGrp="1" noRot="1" noChangeAspect="1" noChangeArrowheads="1" noTextEdit="1"/>
          </p:cNvSpPr>
          <p:nvPr>
            <p:ph type="sldImg"/>
          </p:nvPr>
        </p:nvSpPr>
        <p:spPr>
          <a:ln/>
        </p:spPr>
      </p:sp>
      <p:sp>
        <p:nvSpPr>
          <p:cNvPr id="345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Monceau</a:t>
            </a: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F8444DE-51FA-4D90-ABBC-F3559C034FA1}" type="slidenum">
              <a:rPr lang="es-ES_tradnl">
                <a:solidFill>
                  <a:prstClr val="black"/>
                </a:solidFill>
                <a:latin typeface="Arial" charset="0"/>
              </a:rPr>
              <a:pPr eaLnBrk="1" hangingPunct="1"/>
              <a:t>150</a:t>
            </a:fld>
            <a:endParaRPr lang="es-ES_tradnl" dirty="0">
              <a:solidFill>
                <a:prstClr val="black"/>
              </a:solidFill>
              <a:latin typeface="Arial" charset="0"/>
            </a:endParaRPr>
          </a:p>
        </p:txBody>
      </p:sp>
      <p:sp>
        <p:nvSpPr>
          <p:cNvPr id="346115" name="Rectangle 2"/>
          <p:cNvSpPr>
            <a:spLocks noGrp="1" noRot="1" noChangeAspect="1" noChangeArrowheads="1" noTextEdit="1"/>
          </p:cNvSpPr>
          <p:nvPr>
            <p:ph type="sldImg"/>
          </p:nvPr>
        </p:nvSpPr>
        <p:spPr>
          <a:ln/>
        </p:spPr>
      </p:sp>
      <p:sp>
        <p:nvSpPr>
          <p:cNvPr id="346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Monceau</a:t>
            </a: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1A2E820-BABE-465D-9F13-1B2E1236C88A}" type="slidenum">
              <a:rPr lang="es-ES_tradnl">
                <a:solidFill>
                  <a:prstClr val="black"/>
                </a:solidFill>
                <a:latin typeface="Arial" charset="0"/>
              </a:rPr>
              <a:pPr eaLnBrk="1" hangingPunct="1"/>
              <a:t>151</a:t>
            </a:fld>
            <a:endParaRPr lang="es-ES_tradnl" dirty="0">
              <a:solidFill>
                <a:prstClr val="black"/>
              </a:solidFill>
              <a:latin typeface="Arial" charset="0"/>
            </a:endParaRPr>
          </a:p>
        </p:txBody>
      </p:sp>
      <p:sp>
        <p:nvSpPr>
          <p:cNvPr id="347139" name="Rectangle 2"/>
          <p:cNvSpPr>
            <a:spLocks noGrp="1" noRot="1" noChangeAspect="1" noChangeArrowheads="1" noTextEdit="1"/>
          </p:cNvSpPr>
          <p:nvPr>
            <p:ph type="sldImg"/>
          </p:nvPr>
        </p:nvSpPr>
        <p:spPr>
          <a:ln/>
        </p:spPr>
      </p:sp>
      <p:sp>
        <p:nvSpPr>
          <p:cNvPr id="347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Monceau</a:t>
            </a: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E874177-E826-420E-927A-1328B80AB76F}" type="slidenum">
              <a:rPr lang="es-ES_tradnl">
                <a:solidFill>
                  <a:prstClr val="black"/>
                </a:solidFill>
                <a:latin typeface="Arial" charset="0"/>
              </a:rPr>
              <a:pPr eaLnBrk="1" hangingPunct="1"/>
              <a:t>152</a:t>
            </a:fld>
            <a:endParaRPr lang="es-ES_tradnl" dirty="0">
              <a:solidFill>
                <a:prstClr val="black"/>
              </a:solidFill>
              <a:latin typeface="Arial" charset="0"/>
            </a:endParaRPr>
          </a:p>
        </p:txBody>
      </p:sp>
      <p:sp>
        <p:nvSpPr>
          <p:cNvPr id="348163" name="Rectangle 2"/>
          <p:cNvSpPr>
            <a:spLocks noGrp="1" noRot="1" noChangeAspect="1" noChangeArrowheads="1" noTextEdit="1"/>
          </p:cNvSpPr>
          <p:nvPr>
            <p:ph type="sldImg"/>
          </p:nvPr>
        </p:nvSpPr>
        <p:spPr>
          <a:ln/>
        </p:spPr>
      </p:sp>
      <p:sp>
        <p:nvSpPr>
          <p:cNvPr id="348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Monceau</a:t>
            </a: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FD831C1-5930-46FD-B3F8-568B08E51985}" type="slidenum">
              <a:rPr lang="es-ES_tradnl">
                <a:solidFill>
                  <a:prstClr val="black"/>
                </a:solidFill>
                <a:latin typeface="Arial" charset="0"/>
              </a:rPr>
              <a:pPr eaLnBrk="1" hangingPunct="1"/>
              <a:t>153</a:t>
            </a:fld>
            <a:endParaRPr lang="es-ES_tradnl" dirty="0">
              <a:solidFill>
                <a:prstClr val="black"/>
              </a:solidFill>
              <a:latin typeface="Arial" charset="0"/>
            </a:endParaRPr>
          </a:p>
        </p:txBody>
      </p:sp>
      <p:sp>
        <p:nvSpPr>
          <p:cNvPr id="349187" name="Rectangle 2"/>
          <p:cNvSpPr>
            <a:spLocks noGrp="1" noRot="1" noChangeAspect="1" noChangeArrowheads="1" noTextEdit="1"/>
          </p:cNvSpPr>
          <p:nvPr>
            <p:ph type="sldImg"/>
          </p:nvPr>
        </p:nvSpPr>
        <p:spPr>
          <a:ln/>
        </p:spPr>
      </p:sp>
      <p:sp>
        <p:nvSpPr>
          <p:cNvPr id="349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1 Marcador de imagen de diapositiva"/>
          <p:cNvSpPr>
            <a:spLocks noGrp="1" noRot="1" noChangeAspect="1" noTextEdit="1"/>
          </p:cNvSpPr>
          <p:nvPr>
            <p:ph type="sldImg"/>
          </p:nvPr>
        </p:nvSpPr>
        <p:spPr>
          <a:ln/>
        </p:spPr>
      </p:sp>
      <p:sp>
        <p:nvSpPr>
          <p:cNvPr id="3502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Parc Montsouris</a:t>
            </a:r>
          </a:p>
        </p:txBody>
      </p:sp>
      <p:sp>
        <p:nvSpPr>
          <p:cNvPr id="3502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93F04A4-9EF9-48C8-B672-C43AFA3662AC}" type="slidenum">
              <a:rPr lang="es-ES_tradnl">
                <a:solidFill>
                  <a:prstClr val="black"/>
                </a:solidFill>
                <a:latin typeface="Arial" charset="0"/>
              </a:rPr>
              <a:pPr eaLnBrk="1" hangingPunct="1"/>
              <a:t>155</a:t>
            </a:fld>
            <a:endParaRPr lang="es-ES_tradnl" dirty="0">
              <a:solidFill>
                <a:prstClr val="black"/>
              </a:solidFill>
              <a:latin typeface="Arial" charset="0"/>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1 Marcador de imagen de diapositiva"/>
          <p:cNvSpPr>
            <a:spLocks noGrp="1" noRot="1" noChangeAspect="1" noTextEdit="1"/>
          </p:cNvSpPr>
          <p:nvPr>
            <p:ph type="sldImg"/>
          </p:nvPr>
        </p:nvSpPr>
        <p:spPr>
          <a:ln/>
        </p:spPr>
      </p:sp>
      <p:sp>
        <p:nvSpPr>
          <p:cNvPr id="3512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Parc Montsouris</a:t>
            </a:r>
          </a:p>
        </p:txBody>
      </p:sp>
      <p:sp>
        <p:nvSpPr>
          <p:cNvPr id="3512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6BF8E1C-4886-4548-84B3-7DD2CA8DB4F8}" type="slidenum">
              <a:rPr lang="es-ES_tradnl">
                <a:solidFill>
                  <a:prstClr val="black"/>
                </a:solidFill>
                <a:latin typeface="Arial" charset="0"/>
              </a:rPr>
              <a:pPr eaLnBrk="1" hangingPunct="1"/>
              <a:t>156</a:t>
            </a:fld>
            <a:endParaRPr lang="es-ES_tradnl" dirty="0">
              <a:solidFill>
                <a:prstClr val="black"/>
              </a:solidFill>
              <a:latin typeface="Arial" charset="0"/>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1 Marcador de imagen de diapositiva"/>
          <p:cNvSpPr>
            <a:spLocks noGrp="1" noRot="1" noChangeAspect="1" noTextEdit="1"/>
          </p:cNvSpPr>
          <p:nvPr>
            <p:ph type="sldImg"/>
          </p:nvPr>
        </p:nvSpPr>
        <p:spPr>
          <a:ln/>
        </p:spPr>
      </p:sp>
      <p:sp>
        <p:nvSpPr>
          <p:cNvPr id="3522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Parc Montsouris</a:t>
            </a:r>
          </a:p>
        </p:txBody>
      </p:sp>
      <p:sp>
        <p:nvSpPr>
          <p:cNvPr id="3522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7576449-C30B-457F-89DE-628AB096CCFE}" type="slidenum">
              <a:rPr lang="es-ES_tradnl">
                <a:solidFill>
                  <a:prstClr val="black"/>
                </a:solidFill>
                <a:latin typeface="Arial" charset="0"/>
              </a:rPr>
              <a:pPr eaLnBrk="1" hangingPunct="1"/>
              <a:t>157</a:t>
            </a:fld>
            <a:endParaRPr lang="es-ES_tradnl" dirty="0">
              <a:solidFill>
                <a:prstClr val="black"/>
              </a:solidFill>
              <a:latin typeface="Arial" charset="0"/>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1 Marcador de imagen de diapositiva"/>
          <p:cNvSpPr>
            <a:spLocks noGrp="1" noRot="1" noChangeAspect="1" noTextEdit="1"/>
          </p:cNvSpPr>
          <p:nvPr>
            <p:ph type="sldImg"/>
          </p:nvPr>
        </p:nvSpPr>
        <p:spPr>
          <a:ln/>
        </p:spPr>
      </p:sp>
      <p:sp>
        <p:nvSpPr>
          <p:cNvPr id="3532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Parc Montsouris</a:t>
            </a:r>
          </a:p>
        </p:txBody>
      </p:sp>
      <p:sp>
        <p:nvSpPr>
          <p:cNvPr id="3532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0847BF4-45EF-4DDD-8CAA-71098CFD8C9E}" type="slidenum">
              <a:rPr lang="es-ES_tradnl">
                <a:solidFill>
                  <a:prstClr val="black"/>
                </a:solidFill>
                <a:latin typeface="Arial" charset="0"/>
              </a:rPr>
              <a:pPr eaLnBrk="1" hangingPunct="1"/>
              <a:t>158</a:t>
            </a:fld>
            <a:endParaRPr lang="es-ES_tradnl" dirty="0">
              <a:solidFill>
                <a:prstClr val="black"/>
              </a:solidFill>
              <a:latin typeface="Arial" charset="0"/>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1 Marcador de imagen de diapositiva"/>
          <p:cNvSpPr>
            <a:spLocks noGrp="1" noRot="1" noChangeAspect="1" noTextEdit="1"/>
          </p:cNvSpPr>
          <p:nvPr>
            <p:ph type="sldImg"/>
          </p:nvPr>
        </p:nvSpPr>
        <p:spPr>
          <a:ln/>
        </p:spPr>
      </p:sp>
      <p:sp>
        <p:nvSpPr>
          <p:cNvPr id="3543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Parc Montsouris</a:t>
            </a:r>
          </a:p>
        </p:txBody>
      </p:sp>
      <p:sp>
        <p:nvSpPr>
          <p:cNvPr id="3543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332C2FC-56D5-4B01-9CAE-A21BFDC55626}" type="slidenum">
              <a:rPr lang="es-ES_tradnl">
                <a:solidFill>
                  <a:prstClr val="black"/>
                </a:solidFill>
                <a:latin typeface="Arial" charset="0"/>
              </a:rPr>
              <a:pPr eaLnBrk="1" hangingPunct="1"/>
              <a:t>159</a:t>
            </a:fld>
            <a:endParaRPr lang="es-ES_tradnl" dirty="0">
              <a:solidFill>
                <a:prstClr val="black"/>
              </a:solidFill>
              <a:latin typeface="Arial" charset="0"/>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1 Marcador de imagen de diapositiva"/>
          <p:cNvSpPr>
            <a:spLocks noGrp="1" noRot="1" noChangeAspect="1" noTextEdit="1"/>
          </p:cNvSpPr>
          <p:nvPr>
            <p:ph type="sldImg"/>
          </p:nvPr>
        </p:nvSpPr>
        <p:spPr>
          <a:ln/>
        </p:spPr>
      </p:sp>
      <p:sp>
        <p:nvSpPr>
          <p:cNvPr id="3553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Parc Montsouris</a:t>
            </a:r>
          </a:p>
        </p:txBody>
      </p:sp>
      <p:sp>
        <p:nvSpPr>
          <p:cNvPr id="3553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0815D1E-CAAA-428E-AFFA-5C847E7D2715}" type="slidenum">
              <a:rPr lang="es-ES_tradnl">
                <a:solidFill>
                  <a:prstClr val="black"/>
                </a:solidFill>
                <a:latin typeface="Arial" charset="0"/>
              </a:rPr>
              <a:pPr eaLnBrk="1" hangingPunct="1"/>
              <a:t>160</a:t>
            </a:fld>
            <a:endParaRPr lang="es-ES_tradnl" dirty="0">
              <a:solidFill>
                <a:prstClr val="black"/>
              </a:solidFill>
              <a:latin typeface="Arial" charset="0"/>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1 Marcador de imagen de diapositiva"/>
          <p:cNvSpPr>
            <a:spLocks noGrp="1" noRot="1" noChangeAspect="1" noTextEdit="1"/>
          </p:cNvSpPr>
          <p:nvPr>
            <p:ph type="sldImg"/>
          </p:nvPr>
        </p:nvSpPr>
        <p:spPr>
          <a:ln/>
        </p:spPr>
      </p:sp>
      <p:sp>
        <p:nvSpPr>
          <p:cNvPr id="3563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Parc Montsouris</a:t>
            </a:r>
          </a:p>
        </p:txBody>
      </p:sp>
      <p:sp>
        <p:nvSpPr>
          <p:cNvPr id="3563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F9C76D7-DB5B-488A-84B5-DDF78E361C60}" type="slidenum">
              <a:rPr lang="es-ES_tradnl">
                <a:solidFill>
                  <a:prstClr val="black"/>
                </a:solidFill>
                <a:latin typeface="Arial" charset="0"/>
              </a:rPr>
              <a:pPr eaLnBrk="1" hangingPunct="1"/>
              <a:t>161</a:t>
            </a:fld>
            <a:endParaRPr lang="es-ES_tradnl" dirty="0">
              <a:solidFill>
                <a:prstClr val="black"/>
              </a:solidFill>
              <a:latin typeface="Arial" charset="0"/>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1 Marcador de imagen de diapositiva"/>
          <p:cNvSpPr>
            <a:spLocks noGrp="1" noRot="1" noChangeAspect="1" noTextEdit="1"/>
          </p:cNvSpPr>
          <p:nvPr>
            <p:ph type="sldImg"/>
          </p:nvPr>
        </p:nvSpPr>
        <p:spPr>
          <a:ln/>
        </p:spPr>
      </p:sp>
      <p:sp>
        <p:nvSpPr>
          <p:cNvPr id="3573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Parc Montsouris</a:t>
            </a:r>
          </a:p>
        </p:txBody>
      </p:sp>
      <p:sp>
        <p:nvSpPr>
          <p:cNvPr id="3573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FC1784F-E291-470E-809D-5108747EE925}" type="slidenum">
              <a:rPr lang="es-ES_tradnl">
                <a:solidFill>
                  <a:prstClr val="black"/>
                </a:solidFill>
                <a:latin typeface="Arial" charset="0"/>
              </a:rPr>
              <a:pPr eaLnBrk="1" hangingPunct="1"/>
              <a:t>162</a:t>
            </a:fld>
            <a:endParaRPr lang="es-ES_tradnl" dirty="0">
              <a:solidFill>
                <a:prstClr val="black"/>
              </a:solidFill>
              <a:latin typeface="Arial" charset="0"/>
            </a:endParaRPr>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1 Marcador de imagen de diapositiva"/>
          <p:cNvSpPr>
            <a:spLocks noGrp="1" noRot="1" noChangeAspect="1" noTextEdit="1"/>
          </p:cNvSpPr>
          <p:nvPr>
            <p:ph type="sldImg"/>
          </p:nvPr>
        </p:nvSpPr>
        <p:spPr>
          <a:ln/>
        </p:spPr>
      </p:sp>
      <p:sp>
        <p:nvSpPr>
          <p:cNvPr id="3584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Parc Montsouris</a:t>
            </a:r>
          </a:p>
        </p:txBody>
      </p:sp>
      <p:sp>
        <p:nvSpPr>
          <p:cNvPr id="3584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A0D5C9D-C0F8-4498-A707-DB25D635A517}" type="slidenum">
              <a:rPr lang="es-ES_tradnl">
                <a:solidFill>
                  <a:prstClr val="black"/>
                </a:solidFill>
                <a:latin typeface="Arial" charset="0"/>
              </a:rPr>
              <a:pPr eaLnBrk="1" hangingPunct="1"/>
              <a:t>163</a:t>
            </a:fld>
            <a:endParaRPr lang="es-ES_tradnl" dirty="0">
              <a:solidFill>
                <a:prstClr val="black"/>
              </a:solidFill>
              <a:latin typeface="Arial" charset="0"/>
            </a:endParaRPr>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1 Marcador de imagen de diapositiva"/>
          <p:cNvSpPr>
            <a:spLocks noGrp="1" noRot="1" noChangeAspect="1" noTextEdit="1"/>
          </p:cNvSpPr>
          <p:nvPr>
            <p:ph type="sldImg"/>
          </p:nvPr>
        </p:nvSpPr>
        <p:spPr>
          <a:ln/>
        </p:spPr>
      </p:sp>
      <p:sp>
        <p:nvSpPr>
          <p:cNvPr id="3594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Parc Montsouris</a:t>
            </a:r>
          </a:p>
        </p:txBody>
      </p:sp>
      <p:sp>
        <p:nvSpPr>
          <p:cNvPr id="3594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730D327-4254-42E0-B769-6E12389E76AC}" type="slidenum">
              <a:rPr lang="es-ES_tradnl">
                <a:solidFill>
                  <a:prstClr val="black"/>
                </a:solidFill>
                <a:latin typeface="Arial" charset="0"/>
              </a:rPr>
              <a:pPr eaLnBrk="1" hangingPunct="1"/>
              <a:t>164</a:t>
            </a:fld>
            <a:endParaRPr lang="es-ES_tradnl" dirty="0">
              <a:solidFill>
                <a:prstClr val="black"/>
              </a:solidFill>
              <a:latin typeface="Arial" charset="0"/>
            </a:endParaRPr>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1 Marcador de imagen de diapositiva"/>
          <p:cNvSpPr>
            <a:spLocks noGrp="1" noRot="1" noChangeAspect="1" noTextEdit="1"/>
          </p:cNvSpPr>
          <p:nvPr>
            <p:ph type="sldImg"/>
          </p:nvPr>
        </p:nvSpPr>
        <p:spPr>
          <a:ln/>
        </p:spPr>
      </p:sp>
      <p:sp>
        <p:nvSpPr>
          <p:cNvPr id="3604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Parc Montsouris</a:t>
            </a:r>
          </a:p>
        </p:txBody>
      </p:sp>
      <p:sp>
        <p:nvSpPr>
          <p:cNvPr id="3604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A852659-F7CD-4CE2-9F72-B6AF73C62BBA}" type="slidenum">
              <a:rPr lang="es-ES_tradnl">
                <a:solidFill>
                  <a:prstClr val="black"/>
                </a:solidFill>
                <a:latin typeface="Arial" charset="0"/>
              </a:rPr>
              <a:pPr eaLnBrk="1" hangingPunct="1"/>
              <a:t>165</a:t>
            </a:fld>
            <a:endParaRPr lang="es-ES_tradnl" dirty="0">
              <a:solidFill>
                <a:prstClr val="black"/>
              </a:solidFill>
              <a:latin typeface="Arial" charset="0"/>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1 Marcador de imagen de diapositiva"/>
          <p:cNvSpPr>
            <a:spLocks noGrp="1" noRot="1" noChangeAspect="1" noTextEdit="1"/>
          </p:cNvSpPr>
          <p:nvPr>
            <p:ph type="sldImg"/>
          </p:nvPr>
        </p:nvSpPr>
        <p:spPr>
          <a:ln/>
        </p:spPr>
      </p:sp>
      <p:sp>
        <p:nvSpPr>
          <p:cNvPr id="3614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Parc Montsouris</a:t>
            </a:r>
          </a:p>
        </p:txBody>
      </p:sp>
      <p:sp>
        <p:nvSpPr>
          <p:cNvPr id="3614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536CD47-8548-46C4-A693-F373DFA93ADA}" type="slidenum">
              <a:rPr lang="es-ES_tradnl">
                <a:solidFill>
                  <a:prstClr val="black"/>
                </a:solidFill>
                <a:latin typeface="Arial" charset="0"/>
              </a:rPr>
              <a:pPr eaLnBrk="1" hangingPunct="1"/>
              <a:t>167</a:t>
            </a:fld>
            <a:endParaRPr lang="es-ES_tradnl" dirty="0">
              <a:solidFill>
                <a:prstClr val="black"/>
              </a:solidFill>
              <a:latin typeface="Arial" charset="0"/>
            </a:endParaRPr>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1D1C574-3A1F-451F-8B82-8E737142230A}" type="slidenum">
              <a:rPr lang="es-ES_tradnl">
                <a:solidFill>
                  <a:prstClr val="black"/>
                </a:solidFill>
                <a:latin typeface="Arial" charset="0"/>
              </a:rPr>
              <a:pPr eaLnBrk="1" hangingPunct="1"/>
              <a:t>168</a:t>
            </a:fld>
            <a:endParaRPr lang="es-ES_tradnl" dirty="0">
              <a:solidFill>
                <a:prstClr val="black"/>
              </a:solidFill>
              <a:latin typeface="Arial" charset="0"/>
            </a:endParaRPr>
          </a:p>
        </p:txBody>
      </p:sp>
      <p:sp>
        <p:nvSpPr>
          <p:cNvPr id="362499" name="Rectangle 2"/>
          <p:cNvSpPr>
            <a:spLocks noGrp="1" noRot="1" noChangeAspect="1" noChangeArrowheads="1" noTextEdit="1"/>
          </p:cNvSpPr>
          <p:nvPr>
            <p:ph type="sldImg"/>
          </p:nvPr>
        </p:nvSpPr>
        <p:spPr>
          <a:ln/>
        </p:spPr>
      </p:sp>
      <p:sp>
        <p:nvSpPr>
          <p:cNvPr id="362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de Montsouris.-Paris</a:t>
            </a:r>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A9C6A1A-E53D-42A5-A358-6B99204E28D4}" type="slidenum">
              <a:rPr lang="es-ES_tradnl">
                <a:solidFill>
                  <a:prstClr val="black"/>
                </a:solidFill>
                <a:latin typeface="Arial" charset="0"/>
              </a:rPr>
              <a:pPr eaLnBrk="1" hangingPunct="1"/>
              <a:t>169</a:t>
            </a:fld>
            <a:endParaRPr lang="es-ES_tradnl" dirty="0">
              <a:solidFill>
                <a:prstClr val="black"/>
              </a:solidFill>
              <a:latin typeface="Arial" charset="0"/>
            </a:endParaRPr>
          </a:p>
        </p:txBody>
      </p:sp>
      <p:sp>
        <p:nvSpPr>
          <p:cNvPr id="363523" name="Rectangle 2"/>
          <p:cNvSpPr>
            <a:spLocks noGrp="1" noRot="1" noChangeAspect="1" noChangeArrowheads="1" noTextEdit="1"/>
          </p:cNvSpPr>
          <p:nvPr>
            <p:ph type="sldImg"/>
          </p:nvPr>
        </p:nvSpPr>
        <p:spPr>
          <a:ln/>
        </p:spPr>
      </p:sp>
      <p:sp>
        <p:nvSpPr>
          <p:cNvPr id="363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0CB9511-F37A-4DB0-9237-F6352DB8661D}" type="slidenum">
              <a:rPr lang="es-ES_tradnl">
                <a:solidFill>
                  <a:prstClr val="black"/>
                </a:solidFill>
                <a:latin typeface="Arial" charset="0"/>
              </a:rPr>
              <a:pPr eaLnBrk="1" hangingPunct="1"/>
              <a:t>170</a:t>
            </a:fld>
            <a:endParaRPr lang="es-ES_tradnl" dirty="0">
              <a:solidFill>
                <a:prstClr val="black"/>
              </a:solidFill>
              <a:latin typeface="Arial" charset="0"/>
            </a:endParaRPr>
          </a:p>
        </p:txBody>
      </p:sp>
      <p:sp>
        <p:nvSpPr>
          <p:cNvPr id="364547" name="Rectangle 2"/>
          <p:cNvSpPr>
            <a:spLocks noGrp="1" noRot="1" noChangeAspect="1" noChangeArrowheads="1" noTextEdit="1"/>
          </p:cNvSpPr>
          <p:nvPr>
            <p:ph type="sldImg"/>
          </p:nvPr>
        </p:nvSpPr>
        <p:spPr>
          <a:ln/>
        </p:spPr>
      </p:sp>
      <p:sp>
        <p:nvSpPr>
          <p:cNvPr id="364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Paris Sacre Coeur</a:t>
            </a:r>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C7A74AF-E043-4119-BBA5-C70B10B5F363}" type="slidenum">
              <a:rPr lang="es-ES_tradnl">
                <a:solidFill>
                  <a:prstClr val="black"/>
                </a:solidFill>
                <a:latin typeface="Arial" charset="0"/>
              </a:rPr>
              <a:pPr eaLnBrk="1" hangingPunct="1"/>
              <a:t>171</a:t>
            </a:fld>
            <a:endParaRPr lang="es-ES_tradnl" dirty="0">
              <a:solidFill>
                <a:prstClr val="black"/>
              </a:solidFill>
              <a:latin typeface="Arial" charset="0"/>
            </a:endParaRPr>
          </a:p>
        </p:txBody>
      </p:sp>
      <p:sp>
        <p:nvSpPr>
          <p:cNvPr id="365571" name="Rectangle 2"/>
          <p:cNvSpPr>
            <a:spLocks noGrp="1" noRot="1" noChangeAspect="1" noChangeArrowheads="1" noTextEdit="1"/>
          </p:cNvSpPr>
          <p:nvPr>
            <p:ph type="sldImg"/>
          </p:nvPr>
        </p:nvSpPr>
        <p:spPr>
          <a:ln/>
        </p:spPr>
      </p:sp>
      <p:sp>
        <p:nvSpPr>
          <p:cNvPr id="365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Paris</a:t>
            </a:r>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08C5DC0-FC25-4ED2-BD44-346E1C31AB4D}" type="slidenum">
              <a:rPr lang="es-ES_tradnl">
                <a:solidFill>
                  <a:prstClr val="black"/>
                </a:solidFill>
                <a:latin typeface="Arial" charset="0"/>
              </a:rPr>
              <a:pPr eaLnBrk="1" hangingPunct="1"/>
              <a:t>172</a:t>
            </a:fld>
            <a:endParaRPr lang="es-ES_tradnl" dirty="0">
              <a:solidFill>
                <a:prstClr val="black"/>
              </a:solidFill>
              <a:latin typeface="Arial" charset="0"/>
            </a:endParaRPr>
          </a:p>
        </p:txBody>
      </p:sp>
      <p:sp>
        <p:nvSpPr>
          <p:cNvPr id="366595" name="Rectangle 2"/>
          <p:cNvSpPr>
            <a:spLocks noGrp="1" noRot="1" noChangeAspect="1" noChangeArrowheads="1" noTextEdit="1"/>
          </p:cNvSpPr>
          <p:nvPr>
            <p:ph type="sldImg"/>
          </p:nvPr>
        </p:nvSpPr>
        <p:spPr>
          <a:ln/>
        </p:spPr>
      </p:sp>
      <p:sp>
        <p:nvSpPr>
          <p:cNvPr id="366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Paris.-Champ de Marc</a:t>
            </a:r>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C11931F-F767-48E4-8372-82C77013BA54}" type="slidenum">
              <a:rPr lang="es-ES_tradnl">
                <a:solidFill>
                  <a:prstClr val="black"/>
                </a:solidFill>
                <a:latin typeface="Arial" charset="0"/>
              </a:rPr>
              <a:pPr eaLnBrk="1" hangingPunct="1"/>
              <a:t>173</a:t>
            </a:fld>
            <a:endParaRPr lang="es-ES_tradnl" dirty="0">
              <a:solidFill>
                <a:prstClr val="black"/>
              </a:solidFill>
              <a:latin typeface="Arial" charset="0"/>
            </a:endParaRPr>
          </a:p>
        </p:txBody>
      </p:sp>
      <p:sp>
        <p:nvSpPr>
          <p:cNvPr id="367619" name="Rectangle 2"/>
          <p:cNvSpPr>
            <a:spLocks noGrp="1" noRot="1" noChangeAspect="1" noChangeArrowheads="1" noTextEdit="1"/>
          </p:cNvSpPr>
          <p:nvPr>
            <p:ph type="sldImg"/>
          </p:nvPr>
        </p:nvSpPr>
        <p:spPr>
          <a:ln/>
        </p:spPr>
      </p:sp>
      <p:sp>
        <p:nvSpPr>
          <p:cNvPr id="367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Paris</a:t>
            </a:r>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C9FBAE4-0763-4FA6-BD13-D11003D7A42C}" type="slidenum">
              <a:rPr lang="es-ES_tradnl">
                <a:solidFill>
                  <a:prstClr val="black"/>
                </a:solidFill>
                <a:latin typeface="Arial" charset="0"/>
              </a:rPr>
              <a:pPr eaLnBrk="1" hangingPunct="1"/>
              <a:t>174</a:t>
            </a:fld>
            <a:endParaRPr lang="es-ES_tradnl" dirty="0">
              <a:solidFill>
                <a:prstClr val="black"/>
              </a:solidFill>
              <a:latin typeface="Arial" charset="0"/>
            </a:endParaRPr>
          </a:p>
        </p:txBody>
      </p:sp>
      <p:sp>
        <p:nvSpPr>
          <p:cNvPr id="368643" name="Rectangle 2"/>
          <p:cNvSpPr>
            <a:spLocks noGrp="1" noRot="1" noChangeAspect="1" noChangeArrowheads="1" noTextEdit="1"/>
          </p:cNvSpPr>
          <p:nvPr>
            <p:ph type="sldImg"/>
          </p:nvPr>
        </p:nvSpPr>
        <p:spPr>
          <a:ln/>
        </p:spPr>
      </p:sp>
      <p:sp>
        <p:nvSpPr>
          <p:cNvPr id="368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Paris.-Les quatre Coins</a:t>
            </a:r>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4FC8C78-616F-48F3-B0D7-0B5ECEE8FEA2}" type="slidenum">
              <a:rPr lang="es-ES_tradnl">
                <a:solidFill>
                  <a:prstClr val="black"/>
                </a:solidFill>
                <a:latin typeface="Arial" charset="0"/>
              </a:rPr>
              <a:pPr eaLnBrk="1" hangingPunct="1"/>
              <a:t>175</a:t>
            </a:fld>
            <a:endParaRPr lang="es-ES_tradnl" dirty="0">
              <a:solidFill>
                <a:prstClr val="black"/>
              </a:solidFill>
              <a:latin typeface="Arial" charset="0"/>
            </a:endParaRPr>
          </a:p>
        </p:txBody>
      </p:sp>
      <p:sp>
        <p:nvSpPr>
          <p:cNvPr id="369667" name="Rectangle 2"/>
          <p:cNvSpPr>
            <a:spLocks noGrp="1" noRot="1" noChangeAspect="1" noChangeArrowheads="1" noTextEdit="1"/>
          </p:cNvSpPr>
          <p:nvPr>
            <p:ph type="sldImg"/>
          </p:nvPr>
        </p:nvSpPr>
        <p:spPr>
          <a:ln/>
        </p:spPr>
      </p:sp>
      <p:sp>
        <p:nvSpPr>
          <p:cNvPr id="369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	Paris.-Sacre Coeur.-Primulas</a:t>
            </a:r>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875182C-D9D2-46EE-B001-7C2C7D77C7FB}" type="slidenum">
              <a:rPr lang="es-ES_tradnl">
                <a:solidFill>
                  <a:prstClr val="black"/>
                </a:solidFill>
                <a:latin typeface="Arial" charset="0"/>
              </a:rPr>
              <a:pPr eaLnBrk="1" hangingPunct="1"/>
              <a:t>176</a:t>
            </a:fld>
            <a:endParaRPr lang="es-ES_tradnl" dirty="0">
              <a:solidFill>
                <a:prstClr val="black"/>
              </a:solidFill>
              <a:latin typeface="Arial" charset="0"/>
            </a:endParaRPr>
          </a:p>
        </p:txBody>
      </p:sp>
      <p:sp>
        <p:nvSpPr>
          <p:cNvPr id="370691" name="Rectangle 2"/>
          <p:cNvSpPr>
            <a:spLocks noGrp="1" noRot="1" noChangeAspect="1" noChangeArrowheads="1" noTextEdit="1"/>
          </p:cNvSpPr>
          <p:nvPr>
            <p:ph type="sldImg"/>
          </p:nvPr>
        </p:nvSpPr>
        <p:spPr>
          <a:ln/>
        </p:spPr>
      </p:sp>
      <p:sp>
        <p:nvSpPr>
          <p:cNvPr id="370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Paris.-Jardín de barrio</a:t>
            </a:r>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3798F31-520E-42EE-AB42-F5C4A320FA73}" type="slidenum">
              <a:rPr lang="es-ES_tradnl">
                <a:solidFill>
                  <a:prstClr val="black"/>
                </a:solidFill>
                <a:latin typeface="Arial" charset="0"/>
              </a:rPr>
              <a:pPr eaLnBrk="1" hangingPunct="1"/>
              <a:t>177</a:t>
            </a:fld>
            <a:endParaRPr lang="es-ES_tradnl" dirty="0">
              <a:solidFill>
                <a:prstClr val="black"/>
              </a:solidFill>
              <a:latin typeface="Arial" charset="0"/>
            </a:endParaRPr>
          </a:p>
        </p:txBody>
      </p:sp>
      <p:sp>
        <p:nvSpPr>
          <p:cNvPr id="371715" name="Rectangle 2"/>
          <p:cNvSpPr>
            <a:spLocks noGrp="1" noRot="1" noChangeAspect="1" noChangeArrowheads="1" noTextEdit="1"/>
          </p:cNvSpPr>
          <p:nvPr>
            <p:ph type="sldImg"/>
          </p:nvPr>
        </p:nvSpPr>
        <p:spPr>
          <a:ln/>
        </p:spPr>
      </p:sp>
      <p:sp>
        <p:nvSpPr>
          <p:cNvPr id="371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Paris.-Escaleras de la Madeleine</a:t>
            </a:r>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C13C0DC-C779-4FB4-9F21-05421206DB8C}" type="slidenum">
              <a:rPr lang="es-ES_tradnl">
                <a:solidFill>
                  <a:prstClr val="black"/>
                </a:solidFill>
                <a:latin typeface="Arial" charset="0"/>
              </a:rPr>
              <a:pPr eaLnBrk="1" hangingPunct="1"/>
              <a:t>178</a:t>
            </a:fld>
            <a:endParaRPr lang="es-ES_tradnl" dirty="0">
              <a:solidFill>
                <a:prstClr val="black"/>
              </a:solidFill>
              <a:latin typeface="Arial" charset="0"/>
            </a:endParaRPr>
          </a:p>
        </p:txBody>
      </p:sp>
      <p:sp>
        <p:nvSpPr>
          <p:cNvPr id="372739" name="Rectangle 2"/>
          <p:cNvSpPr>
            <a:spLocks noGrp="1" noRot="1" noChangeAspect="1" noChangeArrowheads="1" noTextEdit="1"/>
          </p:cNvSpPr>
          <p:nvPr>
            <p:ph type="sldImg"/>
          </p:nvPr>
        </p:nvSpPr>
        <p:spPr>
          <a:ln/>
        </p:spPr>
      </p:sp>
      <p:sp>
        <p:nvSpPr>
          <p:cNvPr id="372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Paris.-La Madeleine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35.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36.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38.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39.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40.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43.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44.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45.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46.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47.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48.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49.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50.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51.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image" Target="../media/image132.jpeg"/><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53.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154.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55.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156.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157.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158.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159.xml"/><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160.xml"/><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161.xml"/><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162.xml"/><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163.xml"/><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image" Target="../media/image144.jpeg"/><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164.xml"/><Relationship Id="rId1" Type="http://schemas.openxmlformats.org/officeDocument/2006/relationships/slideLayout" Target="../slideLayouts/slideLayout7.xml"/><Relationship Id="rId4" Type="http://schemas.openxmlformats.org/officeDocument/2006/relationships/image" Target="../media/image147.jpeg"/></Relationships>
</file>

<file path=ppt/slides/_rels/slide168.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165.xml"/><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notesSlide" Target="../notesSlides/notesSlide167.xml"/><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notesSlide" Target="../notesSlides/notesSlide168.xml"/><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notesSlide" Target="../notesSlides/notesSlide169.xml"/><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notesSlide" Target="../notesSlides/notesSlide170.xml"/><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notesSlide" Target="../notesSlides/notesSlide171.xml"/><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notesSlide" Target="../notesSlides/notesSlide172.xml"/><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notesSlide" Target="../notesSlides/notesSlide173.xml"/><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notesSlide" Target="../notesSlides/notesSlide174.xml"/><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3" Type="http://schemas.openxmlformats.org/officeDocument/2006/relationships/image" Target="../media/image157.jpeg"/><Relationship Id="rId2" Type="http://schemas.openxmlformats.org/officeDocument/2006/relationships/notesSlide" Target="../notesSlides/notesSlide17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24744"/>
            <a:ext cx="6172200" cy="2016224"/>
          </a:xfrm>
        </p:spPr>
        <p:txBody>
          <a:bodyPr>
            <a:normAutofit/>
          </a:bodyPr>
          <a:lstStyle/>
          <a:p>
            <a:r>
              <a:rPr lang="es-ES" sz="3600" dirty="0"/>
              <a:t>EUROPA.-LA VUELTA AL MUNDO EN 885 JARDINES.-FRANCIA.T</a:t>
            </a:r>
          </a:p>
        </p:txBody>
      </p:sp>
      <p:sp>
        <p:nvSpPr>
          <p:cNvPr id="3" name="2 Subtítulo"/>
          <p:cNvSpPr>
            <a:spLocks noGrp="1"/>
          </p:cNvSpPr>
          <p:nvPr>
            <p:ph type="subTitle" idx="1"/>
          </p:nvPr>
        </p:nvSpPr>
        <p:spPr/>
        <p:txBody>
          <a:bodyPr/>
          <a:lstStyle/>
          <a:p>
            <a:r>
              <a:rPr lang="es-ES" dirty="0"/>
              <a:t>Selección de textos y fotografías por</a:t>
            </a:r>
          </a:p>
          <a:p>
            <a:r>
              <a:rPr lang="es-ES" sz="2800" dirty="0"/>
              <a:t>JOSE ELIAS BONELLS</a:t>
            </a:r>
          </a:p>
          <a:p>
            <a:r>
              <a:rPr lang="es-ES" sz="2800" dirty="0"/>
              <a:t> </a:t>
            </a:r>
          </a:p>
        </p:txBody>
      </p:sp>
    </p:spTree>
    <p:extLst>
      <p:ext uri="{BB962C8B-B14F-4D97-AF65-F5344CB8AC3E}">
        <p14:creationId xmlns:p14="http://schemas.microsoft.com/office/powerpoint/2010/main" val="17758112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s-ES_tradnl" b="1" dirty="0">
                <a:solidFill>
                  <a:schemeClr val="tx1"/>
                </a:solidFill>
              </a:rPr>
              <a:t>Jardines de Luxemburgo</a:t>
            </a:r>
          </a:p>
        </p:txBody>
      </p:sp>
      <p:sp>
        <p:nvSpPr>
          <p:cNvPr id="7171" name="Rectangle 3"/>
          <p:cNvSpPr>
            <a:spLocks noGrp="1" noChangeArrowheads="1"/>
          </p:cNvSpPr>
          <p:nvPr>
            <p:ph sz="quarter" idx="1"/>
          </p:nvPr>
        </p:nvSpPr>
        <p:spPr>
          <a:xfrm>
            <a:off x="914400" y="1916113"/>
            <a:ext cx="6897960" cy="4103687"/>
          </a:xfrm>
        </p:spPr>
        <p:txBody>
          <a:bodyPr/>
          <a:lstStyle/>
          <a:p>
            <a:pPr eaLnBrk="1" hangingPunct="1">
              <a:lnSpc>
                <a:spcPct val="80000"/>
              </a:lnSpc>
            </a:pPr>
            <a:r>
              <a:rPr lang="es-ES_tradnl" sz="2400" dirty="0"/>
              <a:t>Los jardines de Luxemburgo son un parque publico de 2`50 ha. situado en el IV Distrito de Paris.</a:t>
            </a:r>
          </a:p>
          <a:p>
            <a:pPr eaLnBrk="1" hangingPunct="1">
              <a:lnSpc>
                <a:spcPct val="80000"/>
              </a:lnSpc>
            </a:pPr>
            <a:r>
              <a:rPr lang="es-ES_tradnl" sz="2400" dirty="0"/>
              <a:t>Es el jardín del Senado francés, cuya sede se encuentra el Palacio de Luxemburgo.</a:t>
            </a:r>
          </a:p>
          <a:p>
            <a:pPr eaLnBrk="1" hangingPunct="1">
              <a:lnSpc>
                <a:spcPct val="80000"/>
              </a:lnSpc>
            </a:pPr>
            <a:r>
              <a:rPr lang="es-ES_tradnl" sz="2400" dirty="0"/>
              <a:t>El palacio y los jardines fueron construidos por el arquitecto Salomón Brosse para María de Medici desde 1615 a 1627.</a:t>
            </a:r>
          </a:p>
          <a:p>
            <a:pPr eaLnBrk="1" hangingPunct="1">
              <a:lnSpc>
                <a:spcPct val="80000"/>
              </a:lnSpc>
            </a:pPr>
            <a:r>
              <a:rPr lang="es-ES_tradnl" sz="2400" dirty="0"/>
              <a:t>El jardín contiene varias estatuas y esculturas, rodeando el estanque central de antiguas reinas francesas.</a:t>
            </a:r>
          </a:p>
          <a:p>
            <a:pPr eaLnBrk="1" hangingPunct="1">
              <a:lnSpc>
                <a:spcPct val="80000"/>
              </a:lnSpc>
            </a:pPr>
            <a:r>
              <a:rPr lang="es-ES_tradnl" sz="2400" dirty="0"/>
              <a:t>Entre las fuentes destaca la de los Médicis</a:t>
            </a:r>
            <a:r>
              <a:rPr lang="es-ES_tradnl" sz="2800" dirty="0"/>
              <a:t>.</a:t>
            </a:r>
          </a:p>
        </p:txBody>
      </p:sp>
    </p:spTree>
    <p:extLst>
      <p:ext uri="{BB962C8B-B14F-4D97-AF65-F5344CB8AC3E}">
        <p14:creationId xmlns:p14="http://schemas.microsoft.com/office/powerpoint/2010/main" val="4867022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Paris-Jardines de Luxemburgo-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75427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Paris-Jardines de Luxemburgo-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542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Paris-Jardines de Luxemburgo-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36889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Paris-Jardines de Luxenburgo-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86241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Paris-Jardins de Luxemburgo-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12495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Paris-Jardins de Luxenburgo-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68668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4" descr="Luxembourg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09802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Luxembourg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34705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Luxembourg Gardens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725" y="-4348163"/>
            <a:ext cx="19507200" cy="14630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36223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Luxembourg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7775" y="-4564063"/>
            <a:ext cx="22860000" cy="15240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85997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Luxembourg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69169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4" descr="Luxembourg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95570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Luxembourg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5250" y="-5572125"/>
            <a:ext cx="21945600" cy="1645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47065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Luxembourg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70100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Luxembourg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07026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Luxembourg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1513" y="-4995863"/>
            <a:ext cx="22860001" cy="15240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54268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Luxembourg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96574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Luxembourg_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23602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s-ES_tradnl" b="1" dirty="0">
                <a:solidFill>
                  <a:schemeClr val="tx1"/>
                </a:solidFill>
              </a:rPr>
              <a:t>Jardines de Lyon</a:t>
            </a:r>
          </a:p>
        </p:txBody>
      </p:sp>
      <p:sp>
        <p:nvSpPr>
          <p:cNvPr id="26627" name="Rectangle 3"/>
          <p:cNvSpPr>
            <a:spLocks noGrp="1" noChangeArrowheads="1"/>
          </p:cNvSpPr>
          <p:nvPr>
            <p:ph sz="quarter" idx="1"/>
          </p:nvPr>
        </p:nvSpPr>
        <p:spPr>
          <a:xfrm>
            <a:off x="914400" y="1989138"/>
            <a:ext cx="6969968" cy="4030662"/>
          </a:xfrm>
        </p:spPr>
        <p:txBody>
          <a:bodyPr/>
          <a:lstStyle/>
          <a:p>
            <a:pPr eaLnBrk="1" hangingPunct="1"/>
            <a:r>
              <a:rPr lang="es-ES_tradnl" sz="2400" dirty="0"/>
              <a:t>Lyon la segunda capital de Francia esta dotada de importantes jardines.</a:t>
            </a:r>
          </a:p>
          <a:p>
            <a:pPr eaLnBrk="1" hangingPunct="1"/>
            <a:r>
              <a:rPr lang="es-ES_tradnl" sz="2400" dirty="0"/>
              <a:t>Destacan entre ellos el Parque de la Tete d´Or.</a:t>
            </a:r>
          </a:p>
          <a:p>
            <a:pPr eaLnBrk="1" hangingPunct="1"/>
            <a:r>
              <a:rPr lang="es-ES_tradnl" sz="2400" dirty="0"/>
              <a:t>En las imágenes el jardín de Charles Degaulle.</a:t>
            </a:r>
          </a:p>
        </p:txBody>
      </p:sp>
    </p:spTree>
    <p:extLst>
      <p:ext uri="{BB962C8B-B14F-4D97-AF65-F5344CB8AC3E}">
        <p14:creationId xmlns:p14="http://schemas.microsoft.com/office/powerpoint/2010/main" val="1464642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Lyon-Jardines auditori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45697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Lyon-PARTERRE DE FLOR-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61872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Lyon-Parterre de flo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095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Lyon-Plaza General De Gaull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93986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Lyon-Plaza General De Gaull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63960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Lyon-PLlaza public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40941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s-ES_tradnl" b="1" dirty="0">
                <a:solidFill>
                  <a:schemeClr val="tx1"/>
                </a:solidFill>
              </a:rPr>
              <a:t>Jardines Majorelle</a:t>
            </a:r>
          </a:p>
        </p:txBody>
      </p:sp>
      <p:sp>
        <p:nvSpPr>
          <p:cNvPr id="33795" name="Rectangle 3"/>
          <p:cNvSpPr>
            <a:spLocks noGrp="1" noChangeArrowheads="1"/>
          </p:cNvSpPr>
          <p:nvPr>
            <p:ph sz="quarter" idx="1"/>
          </p:nvPr>
        </p:nvSpPr>
        <p:spPr>
          <a:xfrm>
            <a:off x="914400" y="1916113"/>
            <a:ext cx="6969968" cy="4103687"/>
          </a:xfrm>
        </p:spPr>
        <p:txBody>
          <a:bodyPr/>
          <a:lstStyle/>
          <a:p>
            <a:pPr eaLnBrk="1" hangingPunct="1">
              <a:lnSpc>
                <a:spcPct val="90000"/>
              </a:lnSpc>
            </a:pPr>
            <a:r>
              <a:rPr lang="es-ES_tradnl" sz="2400" dirty="0"/>
              <a:t>El nombre les viene de su creador el pintor francés Jacques Majorelle quien llego a Marrakech a causa de la tuberculosis el 1924.</a:t>
            </a:r>
          </a:p>
          <a:p>
            <a:pPr eaLnBrk="1" hangingPunct="1">
              <a:lnSpc>
                <a:spcPct val="90000"/>
              </a:lnSpc>
            </a:pPr>
            <a:r>
              <a:rPr lang="es-ES_tradnl" sz="2400" dirty="0"/>
              <a:t>Instalo el taller en esta ciudad y lo rodeo de un jardín con plantas de los cinco continentes, principalmente de  cactáceas y bouganvilleas.</a:t>
            </a:r>
          </a:p>
          <a:p>
            <a:pPr eaLnBrk="1" hangingPunct="1">
              <a:lnSpc>
                <a:spcPct val="90000"/>
              </a:lnSpc>
            </a:pPr>
            <a:r>
              <a:rPr lang="es-ES_tradnl" sz="2400" dirty="0"/>
              <a:t>En 1937 pinta la casa con colores de tonos vivos donde predomina el azul, sorprendiendo a la gente por la elección de este color conocido como “ blue majorelle “.</a:t>
            </a:r>
          </a:p>
        </p:txBody>
      </p:sp>
    </p:spTree>
    <p:extLst>
      <p:ext uri="{BB962C8B-B14F-4D97-AF65-F5344CB8AC3E}">
        <p14:creationId xmlns:p14="http://schemas.microsoft.com/office/powerpoint/2010/main" val="35601604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3"/>
          <p:cNvSpPr>
            <a:spLocks noGrp="1" noChangeArrowheads="1"/>
          </p:cNvSpPr>
          <p:nvPr>
            <p:ph sz="quarter" idx="1"/>
          </p:nvPr>
        </p:nvSpPr>
        <p:spPr>
          <a:xfrm>
            <a:off x="457200" y="1557338"/>
            <a:ext cx="7427168" cy="4573587"/>
          </a:xfrm>
        </p:spPr>
        <p:txBody>
          <a:bodyPr/>
          <a:lstStyle/>
          <a:p>
            <a:pPr eaLnBrk="1" hangingPunct="1">
              <a:lnSpc>
                <a:spcPct val="90000"/>
              </a:lnSpc>
            </a:pPr>
            <a:r>
              <a:rPr lang="es-ES_tradnl" sz="2400" dirty="0"/>
              <a:t>Majorelle sufrió un accidente de coche y volvió a Paris donde murió en 1962.</a:t>
            </a:r>
          </a:p>
          <a:p>
            <a:pPr eaLnBrk="1" hangingPunct="1">
              <a:lnSpc>
                <a:spcPct val="90000"/>
              </a:lnSpc>
            </a:pPr>
            <a:r>
              <a:rPr lang="es-ES_tradnl" sz="2400" dirty="0"/>
              <a:t>En 1980 Ives Saint-Laurent y Pierre Bergier rescatan el taller y el jardin.se reservan una parte para su uso privado y la otra la ponen a disposición de los visitantes.</a:t>
            </a:r>
          </a:p>
          <a:p>
            <a:pPr eaLnBrk="1" hangingPunct="1">
              <a:lnSpc>
                <a:spcPct val="90000"/>
              </a:lnSpc>
            </a:pPr>
            <a:r>
              <a:rPr lang="es-ES_tradnl" sz="2400" dirty="0"/>
              <a:t>Hoy el jardín es una de las atracciones turísticas de Marrakech y el antiguo taller un nuevo museo de arte islámico con tapices berebere y pinturas del artista.</a:t>
            </a:r>
          </a:p>
          <a:p>
            <a:pPr eaLnBrk="1" hangingPunct="1">
              <a:lnSpc>
                <a:spcPct val="90000"/>
              </a:lnSpc>
            </a:pPr>
            <a:r>
              <a:rPr lang="es-ES_tradnl" sz="2400" dirty="0"/>
              <a:t>Hoy una Fundación gestiona el museo y el jardín</a:t>
            </a:r>
            <a:r>
              <a:rPr lang="es-ES_tradnl" sz="2400" dirty="0">
                <a:solidFill>
                  <a:schemeClr val="hlink"/>
                </a:solidFill>
              </a:rPr>
              <a:t>.</a:t>
            </a:r>
          </a:p>
        </p:txBody>
      </p:sp>
    </p:spTree>
    <p:extLst>
      <p:ext uri="{BB962C8B-B14F-4D97-AF65-F5344CB8AC3E}">
        <p14:creationId xmlns:p14="http://schemas.microsoft.com/office/powerpoint/2010/main" val="42720635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Majorel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82695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Majorel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2448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Majorel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32254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Majorel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69699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Majorel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77085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Majorel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79624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Majorel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10250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Majorel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27814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Majorel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66139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s-ES_tradnl" b="1" dirty="0">
                <a:solidFill>
                  <a:schemeClr val="tx1"/>
                </a:solidFill>
              </a:rPr>
              <a:t>Dominio de Villarceaux</a:t>
            </a:r>
          </a:p>
        </p:txBody>
      </p:sp>
      <p:sp>
        <p:nvSpPr>
          <p:cNvPr id="45059" name="Rectangle 3"/>
          <p:cNvSpPr>
            <a:spLocks noGrp="1" noChangeArrowheads="1"/>
          </p:cNvSpPr>
          <p:nvPr>
            <p:ph sz="quarter" idx="1"/>
          </p:nvPr>
        </p:nvSpPr>
        <p:spPr>
          <a:xfrm>
            <a:off x="914400" y="2060575"/>
            <a:ext cx="6897960" cy="3959225"/>
          </a:xfrm>
        </p:spPr>
        <p:txBody>
          <a:bodyPr>
            <a:normAutofit lnSpcReduction="10000"/>
          </a:bodyPr>
          <a:lstStyle/>
          <a:p>
            <a:pPr eaLnBrk="1" hangingPunct="1">
              <a:lnSpc>
                <a:spcPct val="80000"/>
              </a:lnSpc>
            </a:pPr>
            <a:r>
              <a:rPr lang="es-ES_tradnl" sz="2400" dirty="0"/>
              <a:t>Esta situado en Chaussy en el Val d´Oise.</a:t>
            </a:r>
          </a:p>
          <a:p>
            <a:pPr eaLnBrk="1" hangingPunct="1">
              <a:lnSpc>
                <a:spcPct val="80000"/>
              </a:lnSpc>
            </a:pPr>
            <a:r>
              <a:rPr lang="es-ES_tradnl" sz="2400" dirty="0"/>
              <a:t>Charles Leopold Mayer es su propietario, un total de 70 has.</a:t>
            </a:r>
          </a:p>
          <a:p>
            <a:pPr eaLnBrk="1" hangingPunct="1">
              <a:lnSpc>
                <a:spcPct val="80000"/>
              </a:lnSpc>
            </a:pPr>
            <a:r>
              <a:rPr lang="es-ES_tradnl" sz="2400" dirty="0"/>
              <a:t> De su parque y el jardín del Renacimiento con la presencia de dos castillos, uno rural del siglo XVI y un castillo de estilo Luis XV del siglo XVIII.</a:t>
            </a:r>
          </a:p>
          <a:p>
            <a:pPr eaLnBrk="1" hangingPunct="1">
              <a:lnSpc>
                <a:spcPct val="80000"/>
              </a:lnSpc>
            </a:pPr>
            <a:r>
              <a:rPr lang="es-ES_tradnl" sz="2400" dirty="0"/>
              <a:t>Alain Provost reconstruye los jardines en 1994-1999.</a:t>
            </a:r>
          </a:p>
          <a:p>
            <a:pPr eaLnBrk="1" hangingPunct="1">
              <a:lnSpc>
                <a:spcPct val="80000"/>
              </a:lnSpc>
            </a:pPr>
            <a:r>
              <a:rPr lang="es-ES_tradnl" sz="2400" dirty="0"/>
              <a:t>Los canales y los estanques están abastecidos por numerosos manantiales.</a:t>
            </a:r>
          </a:p>
          <a:p>
            <a:pPr eaLnBrk="1" hangingPunct="1">
              <a:lnSpc>
                <a:spcPct val="80000"/>
              </a:lnSpc>
            </a:pPr>
            <a:r>
              <a:rPr lang="es-ES_tradnl" sz="2400" dirty="0"/>
              <a:t>El jardín es declarado remarcable por el Ministerio de Cultura francés</a:t>
            </a:r>
            <a:r>
              <a:rPr lang="es-ES_tradnl" sz="2400" dirty="0">
                <a:solidFill>
                  <a:schemeClr val="hlink"/>
                </a:solidFill>
              </a:rPr>
              <a:t>.</a:t>
            </a:r>
          </a:p>
        </p:txBody>
      </p:sp>
    </p:spTree>
    <p:extLst>
      <p:ext uri="{BB962C8B-B14F-4D97-AF65-F5344CB8AC3E}">
        <p14:creationId xmlns:p14="http://schemas.microsoft.com/office/powerpoint/2010/main" val="29233011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Manoir de Nin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2314575"/>
            <a:ext cx="15240000" cy="1148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23554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Manoir de Nin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15116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Manoir de Nin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17226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Villarceaux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64153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Villarceau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43058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es-ES_tradnl" b="1" dirty="0">
                <a:solidFill>
                  <a:schemeClr val="tx1"/>
                </a:solidFill>
              </a:rPr>
              <a:t>Jardins de Marqueyssac</a:t>
            </a:r>
          </a:p>
        </p:txBody>
      </p:sp>
      <p:sp>
        <p:nvSpPr>
          <p:cNvPr id="51203" name="Rectangle 3"/>
          <p:cNvSpPr>
            <a:spLocks noGrp="1" noChangeArrowheads="1"/>
          </p:cNvSpPr>
          <p:nvPr>
            <p:ph sz="quarter" idx="1"/>
          </p:nvPr>
        </p:nvSpPr>
        <p:spPr>
          <a:xfrm>
            <a:off x="914400" y="1916113"/>
            <a:ext cx="6897960" cy="4103687"/>
          </a:xfrm>
        </p:spPr>
        <p:txBody>
          <a:bodyPr/>
          <a:lstStyle/>
          <a:p>
            <a:pPr eaLnBrk="1" hangingPunct="1">
              <a:lnSpc>
                <a:spcPct val="80000"/>
              </a:lnSpc>
            </a:pPr>
            <a:r>
              <a:rPr lang="es-ES_tradnl" sz="2400" dirty="0"/>
              <a:t>Situados en el departamento de la Dordogne en la Región de Aquitania.</a:t>
            </a:r>
          </a:p>
          <a:p>
            <a:pPr eaLnBrk="1" hangingPunct="1">
              <a:lnSpc>
                <a:spcPct val="80000"/>
              </a:lnSpc>
            </a:pPr>
            <a:r>
              <a:rPr lang="es-ES_tradnl" sz="2400" dirty="0"/>
              <a:t>El parque del castillo de Marqueyssac es una propiedad privada de una familia que procede del siglo XVII.</a:t>
            </a:r>
          </a:p>
          <a:p>
            <a:pPr eaLnBrk="1" hangingPunct="1">
              <a:lnSpc>
                <a:spcPct val="80000"/>
              </a:lnSpc>
            </a:pPr>
            <a:r>
              <a:rPr lang="es-ES_tradnl" sz="2400" dirty="0"/>
              <a:t>Es uno de los mas bellos aciertos de los jardines románticos del siglo XIX.</a:t>
            </a:r>
          </a:p>
          <a:p>
            <a:pPr eaLnBrk="1" hangingPunct="1">
              <a:lnSpc>
                <a:spcPct val="80000"/>
              </a:lnSpc>
            </a:pPr>
            <a:r>
              <a:rPr lang="es-ES_tradnl" sz="2400" dirty="0"/>
              <a:t>En 1861 Julien de Cerval hereda este lugar, apasionado por los jardines hizo plantar miles de bojes.</a:t>
            </a:r>
          </a:p>
          <a:p>
            <a:pPr eaLnBrk="1" hangingPunct="1">
              <a:lnSpc>
                <a:spcPct val="80000"/>
              </a:lnSpc>
            </a:pPr>
            <a:r>
              <a:rPr lang="es-ES_tradnl" sz="2400" dirty="0"/>
              <a:t>Lugar calificado como parque histórico.</a:t>
            </a:r>
          </a:p>
        </p:txBody>
      </p:sp>
    </p:spTree>
    <p:extLst>
      <p:ext uri="{BB962C8B-B14F-4D97-AF65-F5344CB8AC3E}">
        <p14:creationId xmlns:p14="http://schemas.microsoft.com/office/powerpoint/2010/main" val="22692474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3"/>
          <p:cNvSpPr>
            <a:spLocks noGrp="1" noChangeArrowheads="1"/>
          </p:cNvSpPr>
          <p:nvPr>
            <p:ph sz="quarter" idx="1"/>
          </p:nvPr>
        </p:nvSpPr>
        <p:spPr>
          <a:xfrm>
            <a:off x="971550" y="1125538"/>
            <a:ext cx="6768802" cy="5005387"/>
          </a:xfrm>
        </p:spPr>
        <p:txBody>
          <a:bodyPr/>
          <a:lstStyle/>
          <a:p>
            <a:pPr eaLnBrk="1" hangingPunct="1"/>
            <a:r>
              <a:rPr lang="es-ES_tradnl" sz="2400" dirty="0"/>
              <a:t>22 ha. de jardín alrededor del castillo, mas de 6 Km. de sendas y paseos sombreados y 150.000 bojes centenarios recortados y con el atractivo de miradores, rocallas, cascadas y teatros verdes.</a:t>
            </a:r>
          </a:p>
          <a:p>
            <a:pPr eaLnBrk="1" hangingPunct="1"/>
            <a:r>
              <a:rPr lang="es-ES_tradnl" sz="2400" dirty="0"/>
              <a:t>Los bojes plantados en el siglo XIX están metidos en valor con una fantasía llena de movimiento.</a:t>
            </a:r>
          </a:p>
          <a:p>
            <a:pPr eaLnBrk="1" hangingPunct="1"/>
            <a:r>
              <a:rPr lang="es-ES_tradnl" sz="2400" dirty="0"/>
              <a:t>Es el jardín mas visitado del Perigord.</a:t>
            </a:r>
          </a:p>
        </p:txBody>
      </p:sp>
    </p:spTree>
    <p:extLst>
      <p:ext uri="{BB962C8B-B14F-4D97-AF65-F5344CB8AC3E}">
        <p14:creationId xmlns:p14="http://schemas.microsoft.com/office/powerpoint/2010/main" val="38396966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Marqueyssa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90715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4" descr="Marqqueysa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66679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Marqueysa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38680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Marqueysac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34034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3" descr="Marqueysa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68999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Marqueysa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50167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Marqueysa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528813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Marqueyssac boj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244494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Marqueyssac boj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239357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Marqueyssa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108183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Marqueyssa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841025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Marqueyssa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346061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Marqueyssa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745794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eaLnBrk="1" hangingPunct="1"/>
            <a:r>
              <a:rPr lang="es-ES_tradnl" b="1" dirty="0">
                <a:solidFill>
                  <a:schemeClr val="tx1"/>
                </a:solidFill>
              </a:rPr>
              <a:t>Jardín de Noailles</a:t>
            </a:r>
          </a:p>
        </p:txBody>
      </p:sp>
      <p:sp>
        <p:nvSpPr>
          <p:cNvPr id="66563" name="Rectangle 3"/>
          <p:cNvSpPr>
            <a:spLocks noGrp="1" noChangeArrowheads="1"/>
          </p:cNvSpPr>
          <p:nvPr>
            <p:ph sz="quarter" idx="1"/>
          </p:nvPr>
        </p:nvSpPr>
        <p:spPr>
          <a:xfrm>
            <a:off x="914400" y="1989138"/>
            <a:ext cx="6825952" cy="4030662"/>
          </a:xfrm>
        </p:spPr>
        <p:txBody>
          <a:bodyPr/>
          <a:lstStyle/>
          <a:p>
            <a:pPr eaLnBrk="1" hangingPunct="1"/>
            <a:r>
              <a:rPr lang="es-ES_tradnl" sz="2400" dirty="0"/>
              <a:t>Situado en Hyeres departamento de Var.</a:t>
            </a:r>
          </a:p>
          <a:p>
            <a:pPr eaLnBrk="1" hangingPunct="1"/>
            <a:r>
              <a:rPr lang="es-ES_tradnl" sz="2400" dirty="0"/>
              <a:t>Dentro de un jardín mediterráneo plantado por el Vizconde de Noailles,Gabriel Guevrekian creo el jardín cubista de Noailles.</a:t>
            </a:r>
          </a:p>
          <a:p>
            <a:pPr eaLnBrk="1" hangingPunct="1"/>
            <a:r>
              <a:rPr lang="es-ES_tradnl" sz="2400" dirty="0"/>
              <a:t>Un estilo de jardín moderno del estilo de la época.</a:t>
            </a:r>
          </a:p>
        </p:txBody>
      </p:sp>
    </p:spTree>
    <p:extLst>
      <p:ext uri="{BB962C8B-B14F-4D97-AF65-F5344CB8AC3E}">
        <p14:creationId xmlns:p14="http://schemas.microsoft.com/office/powerpoint/2010/main" val="21287335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Noaill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472316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4" descr="26165060Noailles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200142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Noaill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166343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Villa_Noailles_0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337953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eaLnBrk="1" hangingPunct="1"/>
            <a:r>
              <a:rPr lang="es-ES_tradnl" b="1" dirty="0">
                <a:solidFill>
                  <a:schemeClr val="tx1"/>
                </a:solidFill>
              </a:rPr>
              <a:t>Parc André Citroën</a:t>
            </a:r>
          </a:p>
        </p:txBody>
      </p:sp>
      <p:sp>
        <p:nvSpPr>
          <p:cNvPr id="71683" name="Rectangle 3"/>
          <p:cNvSpPr>
            <a:spLocks noGrp="1" noChangeArrowheads="1"/>
          </p:cNvSpPr>
          <p:nvPr>
            <p:ph sz="quarter" idx="1"/>
          </p:nvPr>
        </p:nvSpPr>
        <p:spPr>
          <a:xfrm>
            <a:off x="914400" y="1916113"/>
            <a:ext cx="6609928" cy="4103687"/>
          </a:xfrm>
        </p:spPr>
        <p:txBody>
          <a:bodyPr>
            <a:normAutofit fontScale="92500"/>
          </a:bodyPr>
          <a:lstStyle/>
          <a:p>
            <a:pPr eaLnBrk="1" hangingPunct="1">
              <a:lnSpc>
                <a:spcPct val="90000"/>
              </a:lnSpc>
            </a:pPr>
            <a:r>
              <a:rPr lang="es-ES_tradnl" sz="2400" dirty="0"/>
              <a:t>Se ubica en los terrenos que ocupaba la antigua fabrica de automóviles Citroën de Paris a la orilla del Sena.</a:t>
            </a:r>
          </a:p>
          <a:p>
            <a:pPr eaLnBrk="1" hangingPunct="1">
              <a:lnSpc>
                <a:spcPct val="90000"/>
              </a:lnSpc>
            </a:pPr>
            <a:r>
              <a:rPr lang="es-ES_tradnl" sz="2400" dirty="0"/>
              <a:t>Su creación data de 1990 y fue inaugurado en 1992.</a:t>
            </a:r>
          </a:p>
          <a:p>
            <a:pPr eaLnBrk="1" hangingPunct="1">
              <a:lnSpc>
                <a:spcPct val="90000"/>
              </a:lnSpc>
            </a:pPr>
            <a:r>
              <a:rPr lang="es-ES_tradnl" sz="2400" dirty="0"/>
              <a:t>Los artífices del parque fueron los arquitectos paisajistas Gilles Clement y Alain Provost y los arquitectos Patrick Verger, Jean François Yodry y Jean Paul Viguier.</a:t>
            </a:r>
          </a:p>
          <a:p>
            <a:pPr eaLnBrk="1" hangingPunct="1">
              <a:lnSpc>
                <a:spcPct val="90000"/>
              </a:lnSpc>
            </a:pPr>
            <a:r>
              <a:rPr lang="es-ES_tradnl" sz="2400" dirty="0"/>
              <a:t>El parque de 13 ha. al borde del Sena contiene una vegetación exuberante con escenas acuáticas.</a:t>
            </a:r>
          </a:p>
        </p:txBody>
      </p:sp>
    </p:spTree>
    <p:extLst>
      <p:ext uri="{BB962C8B-B14F-4D97-AF65-F5344CB8AC3E}">
        <p14:creationId xmlns:p14="http://schemas.microsoft.com/office/powerpoint/2010/main" val="344863039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3"/>
          <p:cNvSpPr>
            <a:spLocks noGrp="1" noChangeArrowheads="1"/>
          </p:cNvSpPr>
          <p:nvPr>
            <p:ph sz="quarter" idx="1"/>
          </p:nvPr>
        </p:nvSpPr>
        <p:spPr>
          <a:xfrm>
            <a:off x="971550" y="1052513"/>
            <a:ext cx="6480770" cy="5078412"/>
          </a:xfrm>
        </p:spPr>
        <p:txBody>
          <a:bodyPr/>
          <a:lstStyle/>
          <a:p>
            <a:pPr eaLnBrk="1" hangingPunct="1"/>
            <a:r>
              <a:rPr lang="es-ES_tradnl" sz="2400" dirty="0"/>
              <a:t>Esta dividido en diagonal por un paseo en línea de 800 metros que cambia continuamente de paisaje, cruza piezas de agua, praderas de césped, bosques de bambúes, escaleras etc.…</a:t>
            </a:r>
          </a:p>
          <a:p>
            <a:pPr eaLnBrk="1" hangingPunct="1"/>
            <a:r>
              <a:rPr lang="es-ES_tradnl" sz="2400" dirty="0"/>
              <a:t>Dos grandes invernaderos abrigan las plantas exóticas y mediterráneas, rodeados de surtidores de agua.</a:t>
            </a:r>
          </a:p>
          <a:p>
            <a:pPr eaLnBrk="1" hangingPunct="1"/>
            <a:r>
              <a:rPr lang="es-ES_tradnl" sz="2400" dirty="0"/>
              <a:t>El la cuadrada pradera central alberga un Eutelsat que permite elevar a 20 personas a 150 m. de altura donde se divisan vistas aéreas de Paris</a:t>
            </a:r>
            <a:r>
              <a:rPr lang="es-ES_tradnl" sz="2400" dirty="0">
                <a:solidFill>
                  <a:schemeClr val="hlink"/>
                </a:solidFill>
              </a:rPr>
              <a:t>.</a:t>
            </a:r>
          </a:p>
        </p:txBody>
      </p:sp>
    </p:spTree>
    <p:extLst>
      <p:ext uri="{BB962C8B-B14F-4D97-AF65-F5344CB8AC3E}">
        <p14:creationId xmlns:p14="http://schemas.microsoft.com/office/powerpoint/2010/main" val="209805490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Parc Andre Citro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71522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Parc Andre Citro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1288" y="-5283200"/>
            <a:ext cx="19507201" cy="1463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767745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Parc Andre Citro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7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48680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Parc Andre Citro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283816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Parc Andre Citro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840626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Parc Andre Citro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543476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Parc Andre Citro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197173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Parc Andre Citro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525" y="-5356225"/>
            <a:ext cx="19507200" cy="1463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78421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Parc Andre Citro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581241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Parc Andre Citro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237362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Parc Andre Citro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378631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Parc Andre Citro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168082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Parc Andre Citro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012834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Parc Andre-Citro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8763" y="0"/>
            <a:ext cx="17526001" cy="1228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044059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Parc Andre Citro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737098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Parc Andre Citroen.-6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820084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Parc Citroen.-Paris.-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809261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Parc Citroen.-Paris.-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769394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parc-citroen-paris-france-water-feature-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047628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pPr eaLnBrk="1" hangingPunct="1"/>
            <a:r>
              <a:rPr lang="es-ES_tradnl" b="1" dirty="0">
                <a:solidFill>
                  <a:schemeClr val="tx1"/>
                </a:solidFill>
              </a:rPr>
              <a:t>Parc de Bercy</a:t>
            </a:r>
          </a:p>
        </p:txBody>
      </p:sp>
      <p:sp>
        <p:nvSpPr>
          <p:cNvPr id="93187" name="Rectangle 3"/>
          <p:cNvSpPr>
            <a:spLocks noGrp="1" noChangeArrowheads="1"/>
          </p:cNvSpPr>
          <p:nvPr>
            <p:ph sz="quarter" idx="1"/>
          </p:nvPr>
        </p:nvSpPr>
        <p:spPr>
          <a:xfrm>
            <a:off x="914400" y="2133600"/>
            <a:ext cx="6969968" cy="3886200"/>
          </a:xfrm>
        </p:spPr>
        <p:txBody>
          <a:bodyPr/>
          <a:lstStyle/>
          <a:p>
            <a:pPr eaLnBrk="1" hangingPunct="1"/>
            <a:r>
              <a:rPr lang="es-ES_tradnl" sz="2400" dirty="0"/>
              <a:t>Es un conjunto de tres jardines situado en el Distrito XII de Paris, entre el Palacio Omnisport y el Centro Comercial de Bercy.</a:t>
            </a:r>
          </a:p>
          <a:p>
            <a:pPr eaLnBrk="1" hangingPunct="1"/>
            <a:r>
              <a:rPr lang="es-ES_tradnl" sz="2400" dirty="0"/>
              <a:t>El parque fue concebido por los arquitectos Bernard Huet y otros entre 1993 y 1997.</a:t>
            </a:r>
          </a:p>
          <a:p>
            <a:pPr eaLnBrk="1" hangingPunct="1"/>
            <a:r>
              <a:rPr lang="es-ES_tradnl" sz="2400" dirty="0"/>
              <a:t>Un jardín romántico, los parterres de cultivo y las praderas.</a:t>
            </a:r>
          </a:p>
        </p:txBody>
      </p:sp>
    </p:spTree>
    <p:extLst>
      <p:ext uri="{BB962C8B-B14F-4D97-AF65-F5344CB8AC3E}">
        <p14:creationId xmlns:p14="http://schemas.microsoft.com/office/powerpoint/2010/main" val="359512589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4" descr="Parc de Berc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750850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Parc de Berc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667818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Parc de Berc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062531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4" descr="Parc Berc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943158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Parc Berc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507037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Parc Berc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391548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Parc Berc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583275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Parc Berc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643703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Parc Berc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86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22546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pPr eaLnBrk="1" hangingPunct="1"/>
            <a:r>
              <a:rPr lang="es-ES_tradnl" b="1" dirty="0">
                <a:solidFill>
                  <a:schemeClr val="tx1"/>
                </a:solidFill>
              </a:rPr>
              <a:t>Parc de la Tete d´Or</a:t>
            </a:r>
          </a:p>
        </p:txBody>
      </p:sp>
      <p:sp>
        <p:nvSpPr>
          <p:cNvPr id="103427" name="Rectangle 3"/>
          <p:cNvSpPr>
            <a:spLocks noGrp="1" noChangeArrowheads="1"/>
          </p:cNvSpPr>
          <p:nvPr>
            <p:ph sz="quarter" idx="1"/>
          </p:nvPr>
        </p:nvSpPr>
        <p:spPr>
          <a:xfrm>
            <a:off x="457201" y="2205038"/>
            <a:ext cx="7355160" cy="3925887"/>
          </a:xfrm>
        </p:spPr>
        <p:txBody>
          <a:bodyPr>
            <a:normAutofit lnSpcReduction="10000"/>
          </a:bodyPr>
          <a:lstStyle/>
          <a:p>
            <a:pPr eaLnBrk="1" hangingPunct="1">
              <a:lnSpc>
                <a:spcPct val="90000"/>
              </a:lnSpc>
            </a:pPr>
            <a:r>
              <a:rPr lang="es-ES_tradnl" sz="2400" dirty="0"/>
              <a:t>Situado al borde del Ródano en la ciudad de Lyon el parque cubre una superficie de 105 has.</a:t>
            </a:r>
          </a:p>
          <a:p>
            <a:pPr eaLnBrk="1" hangingPunct="1">
              <a:lnSpc>
                <a:spcPct val="90000"/>
              </a:lnSpc>
            </a:pPr>
            <a:r>
              <a:rPr lang="es-ES_tradnl" sz="2400" dirty="0"/>
              <a:t>Un lago de 16 has. es el centro de la composición paisajística del parquee grandes praderas con bosquetes de árboles le dan un carácter romántico.</a:t>
            </a:r>
          </a:p>
          <a:p>
            <a:pPr eaLnBrk="1" hangingPunct="1">
              <a:lnSpc>
                <a:spcPct val="90000"/>
              </a:lnSpc>
            </a:pPr>
            <a:r>
              <a:rPr lang="es-ES_tradnl" sz="2400" dirty="0"/>
              <a:t>Los macizos de flores y parterres de rosales aportan las notas de color en cada estación del año.</a:t>
            </a:r>
          </a:p>
          <a:p>
            <a:pPr eaLnBrk="1" hangingPunct="1">
              <a:lnSpc>
                <a:spcPct val="90000"/>
              </a:lnSpc>
            </a:pPr>
            <a:r>
              <a:rPr lang="es-ES_tradnl" sz="2400" dirty="0"/>
              <a:t>El Ayuntamiento adquiere el parque y durante cinco años se realizan las obras de jardinería</a:t>
            </a:r>
            <a:r>
              <a:rPr lang="es-ES_tradnl" sz="2800" b="1" dirty="0"/>
              <a:t>.</a:t>
            </a:r>
          </a:p>
        </p:txBody>
      </p:sp>
    </p:spTree>
    <p:extLst>
      <p:ext uri="{BB962C8B-B14F-4D97-AF65-F5344CB8AC3E}">
        <p14:creationId xmlns:p14="http://schemas.microsoft.com/office/powerpoint/2010/main" val="96209494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3"/>
          <p:cNvSpPr>
            <a:spLocks noGrp="1" noChangeArrowheads="1"/>
          </p:cNvSpPr>
          <p:nvPr>
            <p:ph sz="quarter" idx="1"/>
          </p:nvPr>
        </p:nvSpPr>
        <p:spPr>
          <a:xfrm>
            <a:off x="457200" y="1557338"/>
            <a:ext cx="6923112" cy="4573587"/>
          </a:xfrm>
        </p:spPr>
        <p:txBody>
          <a:bodyPr/>
          <a:lstStyle/>
          <a:p>
            <a:pPr eaLnBrk="1" hangingPunct="1">
              <a:lnSpc>
                <a:spcPct val="80000"/>
              </a:lnSpc>
            </a:pPr>
            <a:r>
              <a:rPr lang="es-ES_tradnl" sz="2400" dirty="0"/>
              <a:t>La concepción fue confiada a los hermanos Eugenio y Denis Büller paisajistas muy en boga en aquellos años.</a:t>
            </a:r>
          </a:p>
          <a:p>
            <a:pPr eaLnBrk="1" hangingPunct="1">
              <a:lnSpc>
                <a:spcPct val="80000"/>
              </a:lnSpc>
            </a:pPr>
            <a:r>
              <a:rPr lang="es-ES_tradnl" sz="2400" dirty="0"/>
              <a:t>Los paseos diseñados con dulces curvas hacia el lago es donde se consiguen las mejoras perspectivas.</a:t>
            </a:r>
          </a:p>
          <a:p>
            <a:pPr eaLnBrk="1" hangingPunct="1">
              <a:lnSpc>
                <a:spcPct val="80000"/>
              </a:lnSpc>
            </a:pPr>
            <a:r>
              <a:rPr lang="es-ES_tradnl" sz="2400" dirty="0"/>
              <a:t>La rosaleda Internacional de Lyon se encuentra dentro del parque con 40.000 m2 y mas de 30.000 rosales repartidos entre 350 variedades.</a:t>
            </a:r>
          </a:p>
          <a:p>
            <a:pPr eaLnBrk="1" hangingPunct="1">
              <a:lnSpc>
                <a:spcPct val="80000"/>
              </a:lnSpc>
            </a:pPr>
            <a:r>
              <a:rPr lang="es-ES_tradnl" sz="2400" dirty="0"/>
              <a:t>El parque tiene plantados 8.000 árboles entre los que destacan los enormes plátanos, los cedros del Líbano, los tuliperos de Virginia, los ginkgos y los taxodiums.</a:t>
            </a:r>
          </a:p>
        </p:txBody>
      </p:sp>
    </p:spTree>
    <p:extLst>
      <p:ext uri="{BB962C8B-B14F-4D97-AF65-F5344CB8AC3E}">
        <p14:creationId xmlns:p14="http://schemas.microsoft.com/office/powerpoint/2010/main" val="427016412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Parc de la Tete d´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227752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Parc de la Tete d´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790664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Parc de la Tete d´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800000" cy="810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214466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Parc de la Tete d´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176000" cy="76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051410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Pàrc de la Tete d´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603887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Parc de la Tete d´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416000" cy="781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32312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Parc de la Tetet d´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286601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4" descr="Parc de la Tete d´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959522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Parc de la Tete d´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571288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Parc de la Tete d´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564396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Parc de la Tete d´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342630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Parc de la Tete d´Or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120869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Parc de la Tete d`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673800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lstStyle/>
          <a:p>
            <a:pPr eaLnBrk="1" hangingPunct="1"/>
            <a:r>
              <a:rPr lang="es-ES_tradnl" b="1" dirty="0">
                <a:solidFill>
                  <a:schemeClr val="tx1"/>
                </a:solidFill>
              </a:rPr>
              <a:t>Parc de Saint Cloud</a:t>
            </a:r>
          </a:p>
        </p:txBody>
      </p:sp>
      <p:sp>
        <p:nvSpPr>
          <p:cNvPr id="120835" name="Rectangle 3"/>
          <p:cNvSpPr>
            <a:spLocks noGrp="1" noChangeArrowheads="1"/>
          </p:cNvSpPr>
          <p:nvPr>
            <p:ph sz="quarter" idx="1"/>
          </p:nvPr>
        </p:nvSpPr>
        <p:spPr>
          <a:xfrm>
            <a:off x="914400" y="2060575"/>
            <a:ext cx="6969968" cy="3959225"/>
          </a:xfrm>
        </p:spPr>
        <p:txBody>
          <a:bodyPr/>
          <a:lstStyle/>
          <a:p>
            <a:pPr eaLnBrk="1" hangingPunct="1"/>
            <a:r>
              <a:rPr lang="es-ES_tradnl" sz="2400" dirty="0"/>
              <a:t>Saint Cloud es un ayuntamiento de Haut-de Seine en la Región de la Ille de France.</a:t>
            </a:r>
          </a:p>
          <a:p>
            <a:pPr eaLnBrk="1" hangingPunct="1"/>
            <a:r>
              <a:rPr lang="es-ES_tradnl" sz="2400" dirty="0"/>
              <a:t>El castillo y el jardín fueron creados a partir de 1658 por el Duque de Orleáns.</a:t>
            </a:r>
          </a:p>
          <a:p>
            <a:pPr eaLnBrk="1" hangingPunct="1"/>
            <a:r>
              <a:rPr lang="es-ES_tradnl" sz="2400" dirty="0"/>
              <a:t>Jardines a la francesa diseñados por André Le Nôtre.</a:t>
            </a:r>
          </a:p>
          <a:p>
            <a:pPr eaLnBrk="1" hangingPunct="1"/>
            <a:r>
              <a:rPr lang="es-ES_tradnl" sz="2400" dirty="0"/>
              <a:t>Tiene 460 has. la mitad del termino municipal.</a:t>
            </a:r>
          </a:p>
        </p:txBody>
      </p:sp>
    </p:spTree>
    <p:extLst>
      <p:ext uri="{BB962C8B-B14F-4D97-AF65-F5344CB8AC3E}">
        <p14:creationId xmlns:p14="http://schemas.microsoft.com/office/powerpoint/2010/main" val="394225555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Parc de Saint Clou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048244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Parc de Saint Clou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296316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Parc de Saint Clou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668710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Parc de Saint Clou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9400" y="-1684338"/>
            <a:ext cx="12192000" cy="9144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614343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3" descr="Parc de Saint Clou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471740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Parc de Sai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162563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a:lstStyle/>
          <a:p>
            <a:pPr eaLnBrk="1" hangingPunct="1"/>
            <a:r>
              <a:rPr lang="es-ES_tradnl" b="1" dirty="0">
                <a:solidFill>
                  <a:schemeClr val="tx1"/>
                </a:solidFill>
              </a:rPr>
              <a:t>Parc de Sceaux</a:t>
            </a:r>
          </a:p>
        </p:txBody>
      </p:sp>
      <p:sp>
        <p:nvSpPr>
          <p:cNvPr id="128003" name="Rectangle 3"/>
          <p:cNvSpPr>
            <a:spLocks noGrp="1" noChangeArrowheads="1"/>
          </p:cNvSpPr>
          <p:nvPr>
            <p:ph sz="quarter" idx="1"/>
          </p:nvPr>
        </p:nvSpPr>
        <p:spPr>
          <a:xfrm>
            <a:off x="457201" y="1916113"/>
            <a:ext cx="7499176" cy="4214812"/>
          </a:xfrm>
        </p:spPr>
        <p:txBody>
          <a:bodyPr/>
          <a:lstStyle/>
          <a:p>
            <a:pPr eaLnBrk="1" hangingPunct="1">
              <a:lnSpc>
                <a:spcPct val="90000"/>
              </a:lnSpc>
            </a:pPr>
            <a:r>
              <a:rPr lang="es-ES_tradnl" sz="2400" dirty="0"/>
              <a:t>El pueblo de Sceaux es celebre por su inmenso parque que se extiende entre dos municipios.</a:t>
            </a:r>
          </a:p>
          <a:p>
            <a:pPr eaLnBrk="1" hangingPunct="1">
              <a:lnSpc>
                <a:spcPct val="90000"/>
              </a:lnSpc>
            </a:pPr>
            <a:r>
              <a:rPr lang="es-ES_tradnl" sz="2400" dirty="0"/>
              <a:t>El parque fue diseñado por André Le Nôtre al final del siglo XVII  a petición de Colbert y después de su hijo el marques de  Seignelay.</a:t>
            </a:r>
          </a:p>
          <a:p>
            <a:pPr eaLnBrk="1" hangingPunct="1">
              <a:lnSpc>
                <a:spcPct val="90000"/>
              </a:lnSpc>
            </a:pPr>
            <a:r>
              <a:rPr lang="es-ES_tradnl" sz="2400" dirty="0"/>
              <a:t>En muchas ocasiones ha estado a punto de desaparecer.</a:t>
            </a:r>
          </a:p>
          <a:p>
            <a:pPr eaLnBrk="1" hangingPunct="1">
              <a:lnSpc>
                <a:spcPct val="90000"/>
              </a:lnSpc>
            </a:pPr>
            <a:r>
              <a:rPr lang="es-ES_tradnl" sz="2400" dirty="0"/>
              <a:t>En la Revolución fue transformado en escuela agrícola y todo lo decorativo desapareció.</a:t>
            </a:r>
          </a:p>
          <a:p>
            <a:pPr eaLnBrk="1" hangingPunct="1">
              <a:lnSpc>
                <a:spcPct val="90000"/>
              </a:lnSpc>
            </a:pPr>
            <a:r>
              <a:rPr lang="es-ES_tradnl" sz="2400" dirty="0"/>
              <a:t>La superficie del parque es de 181 ha.,121ha. pertenecen a Sceaux y 60 ha. a Anthony.</a:t>
            </a:r>
          </a:p>
        </p:txBody>
      </p:sp>
    </p:spTree>
    <p:extLst>
      <p:ext uri="{BB962C8B-B14F-4D97-AF65-F5344CB8AC3E}">
        <p14:creationId xmlns:p14="http://schemas.microsoft.com/office/powerpoint/2010/main" val="66714017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Parc de Sceau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709617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Parc de Sceau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415276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Parc de Sceaux  septembre20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709337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4" descr="Parc de Sceau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2286000"/>
            <a:ext cx="15240000" cy="1143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920777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descr="Parc de Sceau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552884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Parc de Sceau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2286000"/>
            <a:ext cx="15240000" cy="1143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6262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descr="Parc de Sceau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2286000"/>
            <a:ext cx="15240000" cy="1143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716978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Parc de Sceau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2286000"/>
            <a:ext cx="15240000" cy="1143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331538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2"/>
          <p:cNvSpPr>
            <a:spLocks noGrp="1" noChangeArrowheads="1"/>
          </p:cNvSpPr>
          <p:nvPr>
            <p:ph type="title"/>
          </p:nvPr>
        </p:nvSpPr>
        <p:spPr>
          <a:xfrm>
            <a:off x="457200" y="277813"/>
            <a:ext cx="8229600" cy="558800"/>
          </a:xfrm>
        </p:spPr>
        <p:txBody>
          <a:bodyPr>
            <a:normAutofit fontScale="90000"/>
          </a:bodyPr>
          <a:lstStyle/>
          <a:p>
            <a:pPr eaLnBrk="1" fontAlgn="auto" hangingPunct="1">
              <a:spcAft>
                <a:spcPts val="0"/>
              </a:spcAft>
              <a:defRPr/>
            </a:pPr>
            <a:r>
              <a:rPr lang="es-ES_tradnl" sz="3800" b="1" dirty="0">
                <a:solidFill>
                  <a:schemeClr val="tx1"/>
                </a:solidFill>
              </a:rPr>
              <a:t>Parc Floral de Paris</a:t>
            </a:r>
          </a:p>
        </p:txBody>
      </p:sp>
      <p:sp>
        <p:nvSpPr>
          <p:cNvPr id="137219" name="Rectangle 3"/>
          <p:cNvSpPr>
            <a:spLocks noGrp="1" noChangeArrowheads="1"/>
          </p:cNvSpPr>
          <p:nvPr>
            <p:ph sz="quarter" idx="1"/>
          </p:nvPr>
        </p:nvSpPr>
        <p:spPr>
          <a:xfrm>
            <a:off x="457200" y="1484313"/>
            <a:ext cx="7571184" cy="4646612"/>
          </a:xfrm>
        </p:spPr>
        <p:txBody>
          <a:bodyPr>
            <a:normAutofit lnSpcReduction="10000"/>
          </a:bodyPr>
          <a:lstStyle/>
          <a:p>
            <a:pPr eaLnBrk="1" hangingPunct="1">
              <a:lnSpc>
                <a:spcPct val="80000"/>
              </a:lnSpc>
            </a:pPr>
            <a:r>
              <a:rPr lang="es-ES_tradnl" sz="2400" dirty="0"/>
              <a:t>Situado en el Bois de Vicennes en el Distrito XII de Paris.</a:t>
            </a:r>
          </a:p>
          <a:p>
            <a:pPr eaLnBrk="1" hangingPunct="1">
              <a:lnSpc>
                <a:spcPct val="80000"/>
              </a:lnSpc>
            </a:pPr>
            <a:r>
              <a:rPr lang="es-ES_tradnl" sz="2400" dirty="0"/>
              <a:t>Se inaugura en 1961 con sus 31 has. fue el mayor espacio creado desde el fin del segundo imperio.</a:t>
            </a:r>
          </a:p>
          <a:p>
            <a:pPr eaLnBrk="1" hangingPunct="1">
              <a:lnSpc>
                <a:spcPct val="80000"/>
              </a:lnSpc>
            </a:pPr>
            <a:r>
              <a:rPr lang="es-ES_tradnl" sz="2400" dirty="0"/>
              <a:t>La arquitectura del parque esta inspirada en el estilo japonés popularizado con motivo de la celebración de los juegos Olímpicos de Tokio en 1964.</a:t>
            </a:r>
          </a:p>
          <a:p>
            <a:pPr eaLnBrk="1" hangingPunct="1">
              <a:lnSpc>
                <a:spcPct val="80000"/>
              </a:lnSpc>
            </a:pPr>
            <a:r>
              <a:rPr lang="es-ES_tradnl" sz="2400" dirty="0"/>
              <a:t>Articula 28 pabellones y patios con temas hortícola.</a:t>
            </a:r>
          </a:p>
          <a:p>
            <a:pPr eaLnBrk="1" hangingPunct="1">
              <a:lnSpc>
                <a:spcPct val="80000"/>
              </a:lnSpc>
            </a:pPr>
            <a:r>
              <a:rPr lang="es-ES_tradnl" sz="2400" dirty="0"/>
              <a:t>Un parque de esculturas y una temática de paisajes.</a:t>
            </a:r>
          </a:p>
          <a:p>
            <a:pPr eaLnBrk="1" hangingPunct="1">
              <a:lnSpc>
                <a:spcPct val="80000"/>
              </a:lnSpc>
            </a:pPr>
            <a:r>
              <a:rPr lang="es-ES_tradnl" sz="2400" dirty="0"/>
              <a:t>El parque floral organiza cada otoño un concurso Internacional de Dalias, tiene un jardín de Iris, uno de bonsáis y 250 variedades de tulipanes que lucen en primavera cada año</a:t>
            </a:r>
            <a:r>
              <a:rPr lang="es-ES_tradnl" sz="2400" dirty="0">
                <a:solidFill>
                  <a:schemeClr val="hlink"/>
                </a:solidFill>
              </a:rPr>
              <a:t>.</a:t>
            </a:r>
          </a:p>
        </p:txBody>
      </p:sp>
    </p:spTree>
    <p:extLst>
      <p:ext uri="{BB962C8B-B14F-4D97-AF65-F5344CB8AC3E}">
        <p14:creationId xmlns:p14="http://schemas.microsoft.com/office/powerpoint/2010/main" val="195535033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descr="Parc Floral de Vicen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712927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2" descr="Parc Floral de Vicenn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3886200"/>
            <a:ext cx="19507200" cy="1463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057994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Parc Flor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813306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descr="Parc Floral-_vallee_des_fleu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813342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descr="Parc Floral de Vicenn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81300" y="-1447800"/>
            <a:ext cx="14706600"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602519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descr="Parc Floral de Vicenn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721707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a:lstStyle/>
          <a:p>
            <a:pPr eaLnBrk="1" hangingPunct="1"/>
            <a:r>
              <a:rPr lang="es-ES_tradnl" b="1" dirty="0">
                <a:solidFill>
                  <a:schemeClr val="tx1"/>
                </a:solidFill>
              </a:rPr>
              <a:t>Parc Floral La Source</a:t>
            </a:r>
          </a:p>
        </p:txBody>
      </p:sp>
      <p:sp>
        <p:nvSpPr>
          <p:cNvPr id="144387" name="Rectangle 3"/>
          <p:cNvSpPr>
            <a:spLocks noGrp="1" noChangeArrowheads="1"/>
          </p:cNvSpPr>
          <p:nvPr>
            <p:ph sz="quarter" idx="1"/>
          </p:nvPr>
        </p:nvSpPr>
        <p:spPr>
          <a:xfrm>
            <a:off x="914400" y="2060575"/>
            <a:ext cx="6393904" cy="3959225"/>
          </a:xfrm>
        </p:spPr>
        <p:txBody>
          <a:bodyPr>
            <a:normAutofit lnSpcReduction="10000"/>
          </a:bodyPr>
          <a:lstStyle/>
          <a:p>
            <a:pPr eaLnBrk="1" hangingPunct="1">
              <a:lnSpc>
                <a:spcPct val="80000"/>
              </a:lnSpc>
            </a:pPr>
            <a:r>
              <a:rPr lang="es-ES_tradnl" sz="2400" dirty="0"/>
              <a:t>Situado al sur de Orleáns se extiende sobre 35 has.</a:t>
            </a:r>
          </a:p>
          <a:p>
            <a:pPr eaLnBrk="1" hangingPunct="1">
              <a:lnSpc>
                <a:spcPct val="80000"/>
              </a:lnSpc>
            </a:pPr>
            <a:r>
              <a:rPr lang="es-ES_tradnl" sz="2400" dirty="0"/>
              <a:t>Comprende dos partes, la escena de Sologne y la llanura de Valle del Loira.</a:t>
            </a:r>
          </a:p>
          <a:p>
            <a:pPr eaLnBrk="1" hangingPunct="1">
              <a:lnSpc>
                <a:spcPct val="80000"/>
              </a:lnSpc>
            </a:pPr>
            <a:r>
              <a:rPr lang="es-ES_tradnl" sz="2400" dirty="0"/>
              <a:t>La llanura del Valle del Loira con gran vocación hortícola y floral acoge el jardín de los Iris, la rosaleda del espejo, el valle de las vivaces, el jardín de la Source, la casa de las mariposas exoticas,el huerto extraordinario, el jardín de las dalias etc.…</a:t>
            </a:r>
          </a:p>
          <a:p>
            <a:pPr eaLnBrk="1" hangingPunct="1">
              <a:lnSpc>
                <a:spcPct val="80000"/>
              </a:lnSpc>
            </a:pPr>
            <a:r>
              <a:rPr lang="es-ES_tradnl" sz="2400" dirty="0"/>
              <a:t>Las escenas de Sologne nos ofrecen un bosque semi natural de robles.</a:t>
            </a:r>
          </a:p>
        </p:txBody>
      </p:sp>
    </p:spTree>
    <p:extLst>
      <p:ext uri="{BB962C8B-B14F-4D97-AF65-F5344CB8AC3E}">
        <p14:creationId xmlns:p14="http://schemas.microsoft.com/office/powerpoint/2010/main" val="317345956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descr="Parc Floral La Sour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487181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descr="Parc Floral La Sour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0850"/>
            <a:ext cx="9144000" cy="775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164277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Picture 2" descr="Parc Floral La Sour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912192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2" descr="Parc Floral la Sour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71488"/>
            <a:ext cx="9144000" cy="7800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248758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2" descr="Parc Floral La Sour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234253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2" descr="Parc Floral La Sour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579609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Picture 2" descr="Parc Floral La Sour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470123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a:lstStyle/>
          <a:p>
            <a:pPr eaLnBrk="1" hangingPunct="1"/>
            <a:r>
              <a:rPr lang="es-ES_tradnl" b="1" dirty="0">
                <a:solidFill>
                  <a:schemeClr val="tx1"/>
                </a:solidFill>
              </a:rPr>
              <a:t>Parc Monceau</a:t>
            </a:r>
          </a:p>
        </p:txBody>
      </p:sp>
      <p:sp>
        <p:nvSpPr>
          <p:cNvPr id="152579" name="Rectangle 3"/>
          <p:cNvSpPr>
            <a:spLocks noGrp="1" noChangeArrowheads="1"/>
          </p:cNvSpPr>
          <p:nvPr>
            <p:ph sz="quarter" idx="1"/>
          </p:nvPr>
        </p:nvSpPr>
        <p:spPr>
          <a:xfrm>
            <a:off x="914400" y="2349500"/>
            <a:ext cx="6681936" cy="3670300"/>
          </a:xfrm>
        </p:spPr>
        <p:txBody>
          <a:bodyPr/>
          <a:lstStyle/>
          <a:p>
            <a:pPr eaLnBrk="1" hangingPunct="1">
              <a:lnSpc>
                <a:spcPct val="90000"/>
              </a:lnSpc>
            </a:pPr>
            <a:r>
              <a:rPr lang="es-ES_tradnl" sz="2400" dirty="0"/>
              <a:t>Esta situado en el Distrito VIII en Paris.</a:t>
            </a:r>
          </a:p>
          <a:p>
            <a:pPr eaLnBrk="1" hangingPunct="1">
              <a:lnSpc>
                <a:spcPct val="90000"/>
              </a:lnSpc>
            </a:pPr>
            <a:r>
              <a:rPr lang="es-ES_tradnl" sz="2400" dirty="0"/>
              <a:t>Antigua propiedad del Duque de Chartres que hizo diseñar por Carmontelle,un “pais de ilusiones “.</a:t>
            </a:r>
          </a:p>
          <a:p>
            <a:pPr eaLnBrk="1" hangingPunct="1">
              <a:lnSpc>
                <a:spcPct val="90000"/>
              </a:lnSpc>
            </a:pPr>
            <a:r>
              <a:rPr lang="es-ES_tradnl" sz="2400" dirty="0"/>
              <a:t>Una granja suiza, un molino holandés, una pagoda, una pirámide ruinas feudales, un templo romano todo diseminado en caminos accidentados.</a:t>
            </a:r>
          </a:p>
          <a:p>
            <a:pPr eaLnBrk="1" hangingPunct="1">
              <a:lnSpc>
                <a:spcPct val="90000"/>
              </a:lnSpc>
            </a:pPr>
            <a:r>
              <a:rPr lang="es-ES_tradnl" sz="2400" dirty="0"/>
              <a:t>El 1852 se compro para construir viviendas</a:t>
            </a:r>
            <a:r>
              <a:rPr lang="es-ES_tradnl" sz="2400" dirty="0">
                <a:solidFill>
                  <a:schemeClr val="hlink"/>
                </a:solidFill>
              </a:rPr>
              <a:t>.</a:t>
            </a:r>
          </a:p>
        </p:txBody>
      </p:sp>
    </p:spTree>
    <p:extLst>
      <p:ext uri="{BB962C8B-B14F-4D97-AF65-F5344CB8AC3E}">
        <p14:creationId xmlns:p14="http://schemas.microsoft.com/office/powerpoint/2010/main" val="382498025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3"/>
          <p:cNvSpPr>
            <a:spLocks noGrp="1" noChangeArrowheads="1"/>
          </p:cNvSpPr>
          <p:nvPr>
            <p:ph sz="quarter" idx="1"/>
          </p:nvPr>
        </p:nvSpPr>
        <p:spPr>
          <a:xfrm>
            <a:off x="457200" y="908050"/>
            <a:ext cx="7499176" cy="5222875"/>
          </a:xfrm>
        </p:spPr>
        <p:txBody>
          <a:bodyPr/>
          <a:lstStyle/>
          <a:p>
            <a:pPr eaLnBrk="1" hangingPunct="1"/>
            <a:r>
              <a:rPr lang="es-ES_tradnl" sz="2400" dirty="0"/>
              <a:t>En 1960 lo adquiere la ciudad de Paris y lo acondiciona Jean Charles Alphand.</a:t>
            </a:r>
          </a:p>
          <a:p>
            <a:pPr eaLnBrk="1" hangingPunct="1"/>
            <a:r>
              <a:rPr lang="es-ES_tradnl" sz="2400" dirty="0"/>
              <a:t>El parque comprende una rotonda, antiguo pabellón creado por Claude Nicolás Ledoux.</a:t>
            </a:r>
          </a:p>
          <a:p>
            <a:pPr eaLnBrk="1" hangingPunct="1"/>
            <a:r>
              <a:rPr lang="es-ES_tradnl" sz="2400" dirty="0"/>
              <a:t>Estatuas dedicadas a Federic Chopin,Guy de Maupassant,Charles Gounod y otros.</a:t>
            </a:r>
          </a:p>
          <a:p>
            <a:pPr eaLnBrk="1" hangingPunct="1"/>
            <a:r>
              <a:rPr lang="es-ES_tradnl" sz="2400" dirty="0"/>
              <a:t>El parque esta rodeado de viviendas de lujo.</a:t>
            </a:r>
          </a:p>
          <a:p>
            <a:pPr eaLnBrk="1" hangingPunct="1"/>
            <a:r>
              <a:rPr lang="es-ES_tradnl" sz="2400" dirty="0"/>
              <a:t>Claude Monet lo pinto en 1876.</a:t>
            </a:r>
          </a:p>
          <a:p>
            <a:pPr eaLnBrk="1" hangingPunct="1"/>
            <a:endParaRPr lang="es-ES_tradnl" dirty="0"/>
          </a:p>
        </p:txBody>
      </p:sp>
    </p:spTree>
    <p:extLst>
      <p:ext uri="{BB962C8B-B14F-4D97-AF65-F5344CB8AC3E}">
        <p14:creationId xmlns:p14="http://schemas.microsoft.com/office/powerpoint/2010/main" val="1879125043"/>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Picture 2" descr="Parc Moncea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837442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Picture 2" descr="Parc Moncea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058720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Picture 2" descr="Parc Moncea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151843"/>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2" descr="Parc Moncea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922248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descr="Parc_moncea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6781639"/>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Picture 2" descr="Parc Moncea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9783929"/>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Picture 2" descr="Parc Moncea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786888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Picture 2" descr="Parc Moncea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9827695"/>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Picture 2" descr="Parc Moncea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740974"/>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p:txBody>
          <a:bodyPr/>
          <a:lstStyle/>
          <a:p>
            <a:pPr eaLnBrk="1" hangingPunct="1"/>
            <a:r>
              <a:rPr lang="es-ES_tradnl" b="1" dirty="0">
                <a:solidFill>
                  <a:schemeClr val="tx1"/>
                </a:solidFill>
              </a:rPr>
              <a:t>Parc Montsouris</a:t>
            </a:r>
          </a:p>
        </p:txBody>
      </p:sp>
      <p:sp>
        <p:nvSpPr>
          <p:cNvPr id="163843" name="Rectangle 3"/>
          <p:cNvSpPr>
            <a:spLocks noGrp="1" noChangeArrowheads="1"/>
          </p:cNvSpPr>
          <p:nvPr>
            <p:ph sz="quarter" idx="1"/>
          </p:nvPr>
        </p:nvSpPr>
        <p:spPr>
          <a:xfrm>
            <a:off x="914400" y="2205038"/>
            <a:ext cx="6537920" cy="3814762"/>
          </a:xfrm>
        </p:spPr>
        <p:txBody>
          <a:bodyPr/>
          <a:lstStyle/>
          <a:p>
            <a:pPr eaLnBrk="1" hangingPunct="1">
              <a:lnSpc>
                <a:spcPct val="90000"/>
              </a:lnSpc>
            </a:pPr>
            <a:r>
              <a:rPr lang="es-ES_tradnl" sz="2400" dirty="0"/>
              <a:t>Esta situado en el barrio del mismo nombre al sur de Paris.</a:t>
            </a:r>
          </a:p>
          <a:p>
            <a:pPr eaLnBrk="1" hangingPunct="1">
              <a:lnSpc>
                <a:spcPct val="90000"/>
              </a:lnSpc>
            </a:pPr>
            <a:r>
              <a:rPr lang="es-ES_tradnl" sz="2400" dirty="0"/>
              <a:t>Es un parque a la inglesa construido a finales del siglo XIX con una extensión de 15 has.</a:t>
            </a:r>
          </a:p>
          <a:p>
            <a:pPr eaLnBrk="1" hangingPunct="1">
              <a:lnSpc>
                <a:spcPct val="90000"/>
              </a:lnSpc>
            </a:pPr>
            <a:r>
              <a:rPr lang="es-ES_tradnl" sz="2400" dirty="0"/>
              <a:t>Mas de 1.400 árboles plantados, la mayor parte centenarios, cedros del Libano,Tuliperos de Virginia, parasoles de China y como árbol exótico el Caqui</a:t>
            </a:r>
            <a:r>
              <a:rPr lang="es-ES_tradnl" sz="2400" dirty="0">
                <a:solidFill>
                  <a:schemeClr val="hlink"/>
                </a:solidFill>
              </a:rPr>
              <a:t>.</a:t>
            </a:r>
          </a:p>
        </p:txBody>
      </p:sp>
    </p:spTree>
    <p:extLst>
      <p:ext uri="{BB962C8B-B14F-4D97-AF65-F5344CB8AC3E}">
        <p14:creationId xmlns:p14="http://schemas.microsoft.com/office/powerpoint/2010/main" val="205688070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3 Imagen" descr="montsouri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2858825"/>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1 Imagen" descr="Montsouris.-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252056"/>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1 Imagen" descr="Montsouris.-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6707609"/>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2 Imagen" descr="Parc Monsouris.-x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1789431"/>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1 Imagen" descr="Parc Montsour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6213118"/>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1 Imagen" descr="Parc Montsouris.-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5289594"/>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1 Imagen" descr="Parc Montsouris.-x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2117425"/>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1 Imagen" descr="Parc Montsouris.-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6642870"/>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1 Imagen" descr="Parc Montsouris.-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6965492"/>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1 Imagen" descr="Parc Montsouris.-x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618997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1 Imagen" descr="Parc_Montsouris_statue_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957565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1 Imagen" descr="Parc_Montsouris_statue_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609370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4" name="1 Imagen" descr="Parc_Montsouris_statue_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7155" name="2 Imagen" descr="Parc_Montsouris_statue_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3831579"/>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1 Imagen" descr="Parc_Montsouris_statue_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179" name="2 Imagen" descr="Parc_Montsouris_statue_1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704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0140931"/>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Picture 2" descr="Parc Montsour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4797162"/>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ChangeArrowheads="1"/>
          </p:cNvSpPr>
          <p:nvPr>
            <p:ph type="title"/>
          </p:nvPr>
        </p:nvSpPr>
        <p:spPr/>
        <p:txBody>
          <a:bodyPr/>
          <a:lstStyle/>
          <a:p>
            <a:pPr eaLnBrk="1" hangingPunct="1"/>
            <a:r>
              <a:rPr lang="es-ES_tradnl" b="1" dirty="0">
                <a:solidFill>
                  <a:schemeClr val="tx1"/>
                </a:solidFill>
              </a:rPr>
              <a:t>Paris</a:t>
            </a:r>
          </a:p>
        </p:txBody>
      </p:sp>
      <p:sp>
        <p:nvSpPr>
          <p:cNvPr id="180227" name="Rectangle 3"/>
          <p:cNvSpPr>
            <a:spLocks noGrp="1" noChangeArrowheads="1"/>
          </p:cNvSpPr>
          <p:nvPr>
            <p:ph sz="quarter" idx="1"/>
          </p:nvPr>
        </p:nvSpPr>
        <p:spPr>
          <a:xfrm>
            <a:off x="914400" y="1773238"/>
            <a:ext cx="6537920" cy="4246562"/>
          </a:xfrm>
        </p:spPr>
        <p:txBody>
          <a:bodyPr/>
          <a:lstStyle/>
          <a:p>
            <a:pPr eaLnBrk="1" hangingPunct="1">
              <a:lnSpc>
                <a:spcPct val="80000"/>
              </a:lnSpc>
            </a:pPr>
            <a:r>
              <a:rPr lang="es-ES_tradnl" sz="2400" dirty="0"/>
              <a:t>En Paris capital de Francia encontramos jardines antiguos como el jardín de las Tuileries,el Jardín des Plantes, Montsouris, Buttes Chaumont, Bois de Boulogne, Bois de Vicennes etc.….</a:t>
            </a:r>
          </a:p>
          <a:p>
            <a:pPr eaLnBrk="1" hangingPunct="1">
              <a:lnSpc>
                <a:spcPct val="80000"/>
              </a:lnSpc>
            </a:pPr>
            <a:r>
              <a:rPr lang="es-ES_tradnl" sz="2400" dirty="0"/>
              <a:t>Desde 1980 se han realizado nuevos espacios verdes, el, Parc de la Villete,el Parc André Citroën, el parc de Bercy, el de Belleville etc..</a:t>
            </a:r>
          </a:p>
          <a:p>
            <a:pPr eaLnBrk="1" hangingPunct="1">
              <a:lnSpc>
                <a:spcPct val="80000"/>
              </a:lnSpc>
            </a:pPr>
            <a:r>
              <a:rPr lang="es-ES_tradnl" sz="2400" dirty="0"/>
              <a:t>Los jardines de Eole inaugurados en el 2007 es el parque mas importante creado en Paris desde el año 2000.</a:t>
            </a:r>
          </a:p>
        </p:txBody>
      </p:sp>
    </p:spTree>
    <p:extLst>
      <p:ext uri="{BB962C8B-B14F-4D97-AF65-F5344CB8AC3E}">
        <p14:creationId xmlns:p14="http://schemas.microsoft.com/office/powerpoint/2010/main" val="65653935"/>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250" name="Picture 2" descr="Paris Sacre Coeu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6879853"/>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Picture 2" descr="Par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1156644"/>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298" name="Picture 2" descr="Par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2638" y="-6867525"/>
            <a:ext cx="16306801" cy="2179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4598858"/>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Picture 2" descr="Par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9825363"/>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346" name="Picture 2" descr="Pari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502373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0" name="Picture 2" descr="Par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2138" y="-9244013"/>
            <a:ext cx="14630401" cy="19507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9492896"/>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394" name="Picture 2" descr="Paris-Jardin de barri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0734950"/>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Picture 3" descr="Paris-La Madelein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5600992"/>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442" name="Picture 2" descr="Paris-La Madelein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323194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TotalTime>
  <Words>2325</Words>
  <Application>Microsoft Office PowerPoint</Application>
  <PresentationFormat>Presentación en pantalla (4:3)</PresentationFormat>
  <Paragraphs>433</Paragraphs>
  <Slides>178</Slides>
  <Notes>175</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178</vt:i4>
      </vt:variant>
    </vt:vector>
  </HeadingPairs>
  <TitlesOfParts>
    <vt:vector size="184" baseType="lpstr">
      <vt:lpstr>Arial</vt:lpstr>
      <vt:lpstr>Calibri</vt:lpstr>
      <vt:lpstr>Century Schoolbook</vt:lpstr>
      <vt:lpstr>Wingdings</vt:lpstr>
      <vt:lpstr>Wingdings 2</vt:lpstr>
      <vt:lpstr>Default Theme</vt:lpstr>
      <vt:lpstr>EUROPA.-LA VUELTA AL MUNDO EN 885 JARDINES.-FRANCIA.T</vt:lpstr>
      <vt:lpstr>Jardines de Luxemburgo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 Lyon</vt:lpstr>
      <vt:lpstr>Presentación de PowerPoint</vt:lpstr>
      <vt:lpstr>Presentación de PowerPoint</vt:lpstr>
      <vt:lpstr>Presentación de PowerPoint</vt:lpstr>
      <vt:lpstr>Presentación de PowerPoint</vt:lpstr>
      <vt:lpstr>Presentación de PowerPoint</vt:lpstr>
      <vt:lpstr>Presentación de PowerPoint</vt:lpstr>
      <vt:lpstr>Jardines Majorelle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Dominio de Villarceaux</vt:lpstr>
      <vt:lpstr>Presentación de PowerPoint</vt:lpstr>
      <vt:lpstr>Presentación de PowerPoint</vt:lpstr>
      <vt:lpstr>Presentación de PowerPoint</vt:lpstr>
      <vt:lpstr>Presentación de PowerPoint</vt:lpstr>
      <vt:lpstr>Presentación de PowerPoint</vt:lpstr>
      <vt:lpstr>Jardins de Marqueyssac</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Jardín de Noailles</vt:lpstr>
      <vt:lpstr>Presentación de PowerPoint</vt:lpstr>
      <vt:lpstr>Presentación de PowerPoint</vt:lpstr>
      <vt:lpstr>Presentación de PowerPoint</vt:lpstr>
      <vt:lpstr>Presentación de PowerPoint</vt:lpstr>
      <vt:lpstr>Parc André Citroën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de Bercy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de la Tete d´Or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de Saint Cloud</vt:lpstr>
      <vt:lpstr>Presentación de PowerPoint</vt:lpstr>
      <vt:lpstr>Presentación de PowerPoint</vt:lpstr>
      <vt:lpstr>Presentación de PowerPoint</vt:lpstr>
      <vt:lpstr>Presentación de PowerPoint</vt:lpstr>
      <vt:lpstr>Presentación de PowerPoint</vt:lpstr>
      <vt:lpstr>Presentación de PowerPoint</vt:lpstr>
      <vt:lpstr>Parc de Sceaux</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Floral de Paris</vt:lpstr>
      <vt:lpstr>Presentación de PowerPoint</vt:lpstr>
      <vt:lpstr>Presentación de PowerPoint</vt:lpstr>
      <vt:lpstr>Presentación de PowerPoint</vt:lpstr>
      <vt:lpstr>Presentación de PowerPoint</vt:lpstr>
      <vt:lpstr>Presentación de PowerPoint</vt:lpstr>
      <vt:lpstr>Presentación de PowerPoint</vt:lpstr>
      <vt:lpstr>Parc Floral La Source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Monceau</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Montsouris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Paris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JARDINES.-FRANCIA.-AÑ</dc:title>
  <dc:creator>Josep</dc:creator>
  <cp:lastModifiedBy>Usuario</cp:lastModifiedBy>
  <cp:revision>8</cp:revision>
  <dcterms:created xsi:type="dcterms:W3CDTF">2013-09-07T10:02:19Z</dcterms:created>
  <dcterms:modified xsi:type="dcterms:W3CDTF">2018-03-11T21:42:21Z</dcterms:modified>
</cp:coreProperties>
</file>