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8"/>
  </p:notesMasterIdLst>
  <p:sldIdLst>
    <p:sldId id="256" r:id="rId2"/>
    <p:sldId id="258" r:id="rId3"/>
    <p:sldId id="259" r:id="rId4"/>
    <p:sldId id="260" r:id="rId5"/>
    <p:sldId id="261" r:id="rId6"/>
    <p:sldId id="262" r:id="rId7"/>
    <p:sldId id="364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63" r:id="rId56"/>
    <p:sldId id="310" r:id="rId57"/>
    <p:sldId id="311" r:id="rId58"/>
    <p:sldId id="318" r:id="rId59"/>
    <p:sldId id="324" r:id="rId60"/>
    <p:sldId id="320" r:id="rId61"/>
    <p:sldId id="319" r:id="rId62"/>
    <p:sldId id="312" r:id="rId63"/>
    <p:sldId id="314" r:id="rId64"/>
    <p:sldId id="315" r:id="rId65"/>
    <p:sldId id="316" r:id="rId66"/>
    <p:sldId id="317" r:id="rId67"/>
    <p:sldId id="321" r:id="rId68"/>
    <p:sldId id="322" r:id="rId69"/>
    <p:sldId id="323" r:id="rId70"/>
    <p:sldId id="325" r:id="rId71"/>
    <p:sldId id="326" r:id="rId72"/>
    <p:sldId id="327" r:id="rId73"/>
    <p:sldId id="328" r:id="rId74"/>
    <p:sldId id="330" r:id="rId75"/>
    <p:sldId id="331" r:id="rId76"/>
    <p:sldId id="332" r:id="rId77"/>
    <p:sldId id="333" r:id="rId78"/>
    <p:sldId id="334" r:id="rId79"/>
    <p:sldId id="337" r:id="rId80"/>
    <p:sldId id="340" r:id="rId81"/>
    <p:sldId id="342" r:id="rId82"/>
    <p:sldId id="335" r:id="rId83"/>
    <p:sldId id="336" r:id="rId84"/>
    <p:sldId id="343" r:id="rId85"/>
    <p:sldId id="338" r:id="rId86"/>
    <p:sldId id="339" r:id="rId87"/>
    <p:sldId id="341" r:id="rId88"/>
    <p:sldId id="344" r:id="rId89"/>
    <p:sldId id="345" r:id="rId90"/>
    <p:sldId id="346" r:id="rId91"/>
    <p:sldId id="347" r:id="rId92"/>
    <p:sldId id="348" r:id="rId93"/>
    <p:sldId id="349" r:id="rId94"/>
    <p:sldId id="354" r:id="rId95"/>
    <p:sldId id="350" r:id="rId96"/>
    <p:sldId id="351" r:id="rId97"/>
    <p:sldId id="352" r:id="rId98"/>
    <p:sldId id="353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E84EF8-C51E-43D6-B6BC-C0CAFC9DD6C1}" type="datetimeFigureOut">
              <a:rPr lang="es-ES" smtClean="0"/>
              <a:t>07/03/2018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6A140-824E-4F23-AFCF-3AA745E5116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24824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</a:t>
            </a:r>
          </a:p>
        </p:txBody>
      </p:sp>
      <p:sp>
        <p:nvSpPr>
          <p:cNvPr id="89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597123D-7B88-4148-895A-FBC08B9C4FE0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Toulouse.-Jardin Royal</a:t>
            </a:r>
          </a:p>
        </p:txBody>
      </p:sp>
      <p:sp>
        <p:nvSpPr>
          <p:cNvPr id="90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71B56EF-7084-4ADB-8BCB-C4D5E3EDA932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</a:t>
            </a:r>
          </a:p>
        </p:txBody>
      </p:sp>
      <p:sp>
        <p:nvSpPr>
          <p:cNvPr id="91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6C06C7C-8ACE-4572-B426-ED6F456E15CC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Toulouse.Jardin japonés</a:t>
            </a:r>
          </a:p>
        </p:txBody>
      </p:sp>
      <p:sp>
        <p:nvSpPr>
          <p:cNvPr id="92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BD5C6A4-1249-43D3-B173-29209ED52719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Toulouse..-Jardin Japones</a:t>
            </a:r>
          </a:p>
        </p:txBody>
      </p:sp>
      <p:sp>
        <p:nvSpPr>
          <p:cNvPr id="93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35D7BD3-AAA9-4AA4-B26E-9E5713AF8599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Toulouse..-Jardin japonés</a:t>
            </a:r>
          </a:p>
        </p:txBody>
      </p:sp>
      <p:sp>
        <p:nvSpPr>
          <p:cNvPr id="94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D846BE4-8C04-41D6-A49C-4E61D57EDD33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Toulouse..-Jardin japon es</a:t>
            </a:r>
          </a:p>
        </p:txBody>
      </p:sp>
      <p:sp>
        <p:nvSpPr>
          <p:cNvPr id="95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4FBDBBF-C5E2-4F72-9EA7-2014443BED86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96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6D1D8ED-F9BE-4BEF-A0EC-31276480B146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Toulouse.-Jardin Royal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97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18521CC-F0CC-472C-9214-293CA20D5C33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Toulouse.-Jardin Royal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98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2D5892-F3FD-4487-8DF9-018248788803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Toulouse.-Jardin Royal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99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AC5AE9B-2981-46C2-ADAC-BEFA2E61CD5F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Toulouse.-Jardin Royal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0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08CA98-484B-45E5-A7C7-A1F93EC26C2F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Toulouse.-Jardin Royal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1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4F64A52-C352-41DB-861C-51B9291CD468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Toulouse.-Jardin Royal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2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B5E9B6E-0791-47E6-8AA0-B8859BF1A4D8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Toulouse.-Jardin Royal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3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9A3C2FE-A7DC-4741-8444-8E372A176D37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Toulouse.-Jardin Royal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4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0B9C5EF-0566-40B8-9945-18D154B02EBF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Toulouse.-David y Sueños de Morfeo en Grand Rond</a:t>
            </a:r>
          </a:p>
        </p:txBody>
      </p:sp>
      <p:sp>
        <p:nvSpPr>
          <p:cNvPr id="105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CB9F885-692D-44E3-90FF-7C3104725514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Toulouse.-Louis Verteprain</a:t>
            </a:r>
          </a:p>
        </p:txBody>
      </p:sp>
      <p:sp>
        <p:nvSpPr>
          <p:cNvPr id="106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22DDBF0-70CD-4FEF-9C26-4C98550B9251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Toulouse.-Lucien Mengaud</a:t>
            </a:r>
          </a:p>
        </p:txBody>
      </p:sp>
      <p:sp>
        <p:nvSpPr>
          <p:cNvPr id="107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D94DB76-82BF-4502-867A-F447488F5E2C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Toulouse.-Jardin Royal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8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FF1D88B-7127-4D12-9B3B-3B95FDDEE074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Toulouse.-Jardin Royal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9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320536E-8EDB-44F7-B832-CC8ADF4AAB33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Toulouse.-Jardin Royal</a:t>
            </a:r>
          </a:p>
        </p:txBody>
      </p:sp>
      <p:sp>
        <p:nvSpPr>
          <p:cNvPr id="110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9EA5E7D-270F-4134-B414-24F9EEB226D5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Toulouse.-Jardin Royal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11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B29ED93-3641-49E7-B522-F18423655AAB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Toulouse.-Parc Reyneri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12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8DF889F-2947-44AF-8AE4-0F8D2BE1CD1B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Toulouse.-Parc Reyneri</a:t>
            </a:r>
          </a:p>
        </p:txBody>
      </p:sp>
      <p:sp>
        <p:nvSpPr>
          <p:cNvPr id="113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568A993-E137-4039-9532-CD8E09986921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Toulouse.-Jardin Botanico</a:t>
            </a:r>
          </a:p>
        </p:txBody>
      </p:sp>
      <p:sp>
        <p:nvSpPr>
          <p:cNvPr id="114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293DCC5-8584-4B27-A093-85AA93378920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Botanico de Tours</a:t>
            </a:r>
          </a:p>
        </p:txBody>
      </p:sp>
      <p:sp>
        <p:nvSpPr>
          <p:cNvPr id="115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D9E4C17-EB63-4618-8725-5A6DF8C5DF85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Botanico de Tours</a:t>
            </a:r>
          </a:p>
        </p:txBody>
      </p:sp>
      <p:sp>
        <p:nvSpPr>
          <p:cNvPr id="116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A273598-1BE1-4866-BB53-31C18ECEDC31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Botanico de Tours</a:t>
            </a:r>
          </a:p>
        </p:txBody>
      </p:sp>
      <p:sp>
        <p:nvSpPr>
          <p:cNvPr id="117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45EC5BD-749C-4E2E-B54A-54F2F0153DB2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Botanico de Tours</a:t>
            </a:r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E7C8AF6-B42A-4E12-A0F1-73EDD28FDEAB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Botanico de Tours</a:t>
            </a:r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E442BB8-520E-4E83-8AEE-BBAA8687D36B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Botanico de Tours</a:t>
            </a:r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080DFF5-A66E-4E95-9A65-2455072A741F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Botanico de Tours</a:t>
            </a:r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C417E95-D7C3-4A28-BDE2-685B68662D7A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Botanico de Tours</a:t>
            </a:r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821CD9A-1F2B-4F40-8DE4-D3D02E03297A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Botanico de Tours</a:t>
            </a:r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DC5CE14-97F9-4B54-B81F-585C0B81AEFD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Botanico de Tours</a:t>
            </a:r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AEBC48B-EB40-46D6-B77B-6EB6FB62A8C3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2861E8C-1543-4CA8-91C1-0BDF74F26052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Botanico de Tours</a:t>
            </a:r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C32C017-7288-4DFA-B790-EC70B70C5565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0D1C024-F87B-403E-8D57-5C7CE432FF21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</a:t>
            </a:r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8B5FF0E-B61D-42F5-B9B9-D3639F8A69D0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Rennes.-Mosaiculture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085E41D-D54B-43E6-B156-1580398A0DC1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Rennes.-Palais San George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A01136-2DD3-4B70-9548-A18071ADE259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Rennes.-Parc Thabor.-Dalias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AFC1E8E-EA2F-47F1-93C0-1E5029E2CFE3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Rennes.-Palais Saint George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4FC6D8B-03E1-4DF0-85B9-61BB8218B238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Rennes.-Palais San George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0CBDF81-71E2-4B05-8420-C880195074CD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F7EAB49-C8D5-495B-8FF3-CD646FC2A3D1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05BA9C1-2D08-4984-89C3-928E412C06D7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Rennes.-Maurepas.-Pergola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107E72B-1381-421F-8B7F-EC7A4D30C733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B221FB8-6A9E-4C06-B773-1238F7C9785A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Rennes.-Alieenment de Beauregard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E69D6E1-C560-41A1-8283-04496FCB4BE4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Rennes.-Place de la Republique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2117317-8E9B-48A3-9B78-B54AD6B10AEA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Rennes.-Palais Saint George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FBD3B22-3625-49E8-8847-6FF05D4C78E4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Rennes.-Parc Thabor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D4C12B1-8AB4-4C7D-A2E3-49E3E31E9A82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Rennes.-Parc Thabor.-Esquela Charles Lenoir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B138539-30AD-44E7-86C9-D56A392C2D42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Rennes.-Parc Thabor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4BACE8-C763-4733-8C89-D803BACB32AB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Rennes.-Parc Thabor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2BB0BC0-711A-4D0E-B507-DDB439B6116F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Rennes.-Parc Thabor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7924F66-804E-4537-B29F-2C6BA582C63F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Rennes.-Parc Thabor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D658289-7C2D-4337-B25C-BBAC238636AA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Rennes.-Parc Thabor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360CBB6-FD4E-4703-9220-BA7171BC8853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Rennes.-Parc Thabor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24B9B30-0E42-4AD2-94E4-83DCDA77E3EB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Rennes.-Jardin Botanique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8377FD4-93C3-4DDA-826C-C3E923A8336D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35E0CD-D33C-46C4-AC56-98E90406AB11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863179-E182-4158-9229-BB763701E7F2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dirty="0"/>
              <a:t>Jardin Botanique de Rouen.-1</a:t>
            </a:r>
            <a:endParaRPr lang="es-ES" dirty="0"/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6669BDD-85D1-4839-AFC5-53822800B8F9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dirty="0"/>
              <a:t>Jardin Botanique de Rouen.-1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F556FC-62A0-4E19-9D47-159CD2D390C6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dirty="0"/>
              <a:t>Jardin Botanique de Rouen.-1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121550A-AD3A-4B3F-A482-752D8086C40A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dirty="0"/>
              <a:t>Jardin Botanique de Rouen.-1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F59CA3-C679-4869-A011-B9A0A8A9FA5F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B67461-19D8-4175-A1B4-53BBC60D7767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1B79C6-5E46-49F7-82A8-02FA3F6856E8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6A80079-E05B-4D69-9E6A-F4D68CF03BD0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F8326B5-EC47-4077-B8C8-DDCDD8C96092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0EABFC-205F-4A45-9A8E-E0177F73821A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EAE0B5-C3CC-4407-A594-5F19ADF89811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78A3D4-495B-4DC7-B7B2-E1B0145B2CBB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7018872-1D26-4193-8D5E-D873F289E895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D9FC82-3663-4179-BFEE-8B136AB2EB2C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0051A7-F9C3-4B9E-8127-7D79AE113B70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ACD698-E46F-479D-BCC4-6F439F675692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81AFDD9-DA49-4805-B7F0-ED241A1AEA57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56D437-226F-446D-8606-9CF77C635FC9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BC580B-51E1-4B04-A003-D05C33C67C1C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0EE76E-52EB-465D-B20B-95E289AAD5AE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41A653-D2FF-4E23-9E04-B07E9F50F25A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D6BFB2-194A-487E-8E78-B983125BF362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301C7EA-71E1-4CE9-865D-D5EA47390D9A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Botanico de Rouen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3837F6-ACE2-4D45-AA76-99304BD07434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79712" y="1052736"/>
            <a:ext cx="6768752" cy="2592288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 FRANCIA.-Toulouse.-.Jardins Botanique de Tours.-Rennes.-Rouen.-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27784" y="5003322"/>
            <a:ext cx="4968552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2704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Jardines de Toulouse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989138"/>
            <a:ext cx="7113984" cy="4030662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s-ES" sz="2400" dirty="0"/>
              <a:t>Entre jardines, plazas verdes, plazas o los bancos de los canales, la naturaleza ocupa un lugar indispensable en el corazón de Toulouse, y ofrece al visitante un ambiente ideal relajante. </a:t>
            </a:r>
          </a:p>
          <a:p>
            <a:pPr eaLnBrk="1" hangingPunct="1"/>
            <a:r>
              <a:rPr lang="es-ES" sz="2400" dirty="0"/>
              <a:t>Despierte sus sentidos mientras pasea a través de estos refugios: se puede respirar el olor de la vegetación, se oye el canto de los pájaros y encontrarás cientos de variedades de plantas, flores y árboles. </a:t>
            </a:r>
            <a:br>
              <a:rPr lang="es-ES" dirty="0"/>
            </a:b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45781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El Jardin Royal</a:t>
            </a:r>
          </a:p>
        </p:txBody>
      </p:sp>
      <p:sp>
        <p:nvSpPr>
          <p:cNvPr id="8195" name="2 Marcador de contenido"/>
          <p:cNvSpPr>
            <a:spLocks noGrp="1"/>
          </p:cNvSpPr>
          <p:nvPr>
            <p:ph sz="quarter" idx="1"/>
          </p:nvPr>
        </p:nvSpPr>
        <p:spPr>
          <a:xfrm>
            <a:off x="683568" y="1556792"/>
            <a:ext cx="7467600" cy="4873752"/>
          </a:xfrm>
        </p:spPr>
        <p:txBody>
          <a:bodyPr/>
          <a:lstStyle/>
          <a:p>
            <a:pPr eaLnBrk="1" hangingPunct="1"/>
            <a:r>
              <a:rPr lang="es-ES" sz="2400" dirty="0"/>
              <a:t>Es el primer jardín público de la ciudad.</a:t>
            </a:r>
          </a:p>
          <a:p>
            <a:pPr eaLnBrk="1" hangingPunct="1"/>
            <a:r>
              <a:rPr lang="es-ES" sz="2400" dirty="0"/>
              <a:t> Creado en 1754, alberga las plantas exóticas y diversas especies de plantas. </a:t>
            </a:r>
          </a:p>
          <a:p>
            <a:pPr eaLnBrk="1" hangingPunct="1"/>
            <a:r>
              <a:rPr lang="es-ES" sz="2400" dirty="0"/>
              <a:t>Alberga árboles notables, incluyendo muchos olmos, manzanos, limones, sicomoros y otros cedros. </a:t>
            </a:r>
            <a:br>
              <a:rPr lang="es-ES" sz="2400" dirty="0"/>
            </a:br>
            <a:r>
              <a:rPr lang="es-ES" sz="2400" dirty="0"/>
              <a:t> Grandes árboles que proporcionan un gran jardín para enfriar sensiblemente los días más calurosos del verano. </a:t>
            </a:r>
          </a:p>
          <a:p>
            <a:pPr eaLnBrk="1" hangingPunct="1"/>
            <a:r>
              <a:rPr lang="es-ES" sz="2400" dirty="0"/>
              <a:t>El pequeño cuerpo de los beneficios del agua de los patos y cisnes  flotan en el aire y dan  una sensación de bienestar.</a:t>
            </a:r>
          </a:p>
        </p:txBody>
      </p:sp>
    </p:spTree>
    <p:extLst>
      <p:ext uri="{BB962C8B-B14F-4D97-AF65-F5344CB8AC3E}">
        <p14:creationId xmlns:p14="http://schemas.microsoft.com/office/powerpoint/2010/main" val="2202065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50900"/>
          </a:xfrm>
        </p:spPr>
        <p:txBody>
          <a:bodyPr/>
          <a:lstStyle/>
          <a:p>
            <a:pPr eaLnBrk="1" hangingPunct="1"/>
            <a:r>
              <a:rPr lang="es-ES" dirty="0"/>
              <a:t>Jardin japonés</a:t>
            </a:r>
          </a:p>
        </p:txBody>
      </p:sp>
      <p:sp>
        <p:nvSpPr>
          <p:cNvPr id="9219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25538"/>
            <a:ext cx="7041976" cy="5472112"/>
          </a:xfrm>
        </p:spPr>
        <p:txBody>
          <a:bodyPr>
            <a:normAutofit/>
          </a:bodyPr>
          <a:lstStyle/>
          <a:p>
            <a:pPr eaLnBrk="1" hangingPunct="1"/>
            <a:r>
              <a:rPr lang="es-ES" sz="2400" dirty="0"/>
              <a:t>Lugar ideal para escapar, este jardín de 7000 m2 ubicado a pocos pasos de la administración de la ciudad y el centro de congresos Pierre Baudis, sorprende por su exotismo.</a:t>
            </a:r>
          </a:p>
          <a:p>
            <a:pPr eaLnBrk="1" hangingPunct="1"/>
            <a:r>
              <a:rPr lang="es-ES" sz="2400" dirty="0"/>
              <a:t> Paraíso para los amantes, el ambiente es propicio para la meditación y el descanso. </a:t>
            </a:r>
          </a:p>
          <a:p>
            <a:pPr eaLnBrk="1" hangingPunct="1"/>
            <a:r>
              <a:rPr lang="es-ES" sz="2400" dirty="0"/>
              <a:t>La casa de té y plantas orientales te sumergirán en el corazón del país del Sol Naciente. </a:t>
            </a:r>
          </a:p>
          <a:p>
            <a:pPr eaLnBrk="1" hangingPunct="1"/>
            <a:r>
              <a:rPr lang="es-ES" sz="2400" dirty="0"/>
              <a:t> El jardín japonés en Toulouse es la síntesis de los actuales jardines japoneses, y especialmente los de Kyoto, construido entre los siglos XIV y XVI  epocas Muromachi y Edo..</a:t>
            </a:r>
          </a:p>
        </p:txBody>
      </p:sp>
    </p:spTree>
    <p:extLst>
      <p:ext uri="{BB962C8B-B14F-4D97-AF65-F5344CB8AC3E}">
        <p14:creationId xmlns:p14="http://schemas.microsoft.com/office/powerpoint/2010/main" val="3436858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041976" cy="5399087"/>
          </a:xfrm>
        </p:spPr>
        <p:txBody>
          <a:bodyPr/>
          <a:lstStyle/>
          <a:p>
            <a:r>
              <a:rPr lang="es-ES" sz="2400" dirty="0"/>
              <a:t>Se incluye también todos los elementos básicos de jardín japonés: una puesta en escena del mundo mineral, el mundo vegetal y del mundo acuático y elementos decorativos típicos como el muro, un jardín Zen, puentes, linternas , y el centro del jardín, un salón de té, construido sobre el modelo de Katsura (Palacio del siglo XVII, al suroeste de Kyoto.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45733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437"/>
          </a:xfrm>
        </p:spPr>
        <p:txBody>
          <a:bodyPr/>
          <a:lstStyle/>
          <a:p>
            <a:pPr eaLnBrk="1" hangingPunct="1"/>
            <a:r>
              <a:rPr lang="es-ES" dirty="0"/>
              <a:t>El Prado de los filtros</a:t>
            </a:r>
          </a:p>
        </p:txBody>
      </p:sp>
      <p:sp>
        <p:nvSpPr>
          <p:cNvPr id="11267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700808"/>
            <a:ext cx="6969968" cy="4896842"/>
          </a:xfrm>
        </p:spPr>
        <p:txBody>
          <a:bodyPr>
            <a:normAutofit/>
          </a:bodyPr>
          <a:lstStyle/>
          <a:p>
            <a:pPr eaLnBrk="1" hangingPunct="1"/>
            <a:r>
              <a:rPr lang="es-ES" dirty="0"/>
              <a:t>B</a:t>
            </a:r>
            <a:r>
              <a:rPr lang="es-ES" sz="2400" dirty="0"/>
              <a:t>añada por las inundaciones del río Garona, la historia de los filtros de las praderas es de extrañar. </a:t>
            </a:r>
          </a:p>
          <a:p>
            <a:pPr eaLnBrk="1" hangingPunct="1"/>
            <a:r>
              <a:rPr lang="es-ES" sz="2400" dirty="0"/>
              <a:t>Primera pista, a continuación, los jugadores de rugby de formación, y los jardines, finalmente, durante la guerra, la pradera se convierte en un lugar de descanso y celebración. </a:t>
            </a:r>
          </a:p>
          <a:p>
            <a:pPr eaLnBrk="1" hangingPunct="1"/>
            <a:r>
              <a:rPr lang="es-ES" sz="2400" dirty="0"/>
              <a:t>La construcción de la represa en el curso de Dillon finales de 1970 finalmente conducirá al nacimiento de uno de los jardines más visitados de la ciudad.</a:t>
            </a:r>
          </a:p>
        </p:txBody>
      </p:sp>
    </p:spTree>
    <p:extLst>
      <p:ext uri="{BB962C8B-B14F-4D97-AF65-F5344CB8AC3E}">
        <p14:creationId xmlns:p14="http://schemas.microsoft.com/office/powerpoint/2010/main" val="2150287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 Muchas reuniones se llevan a cabo hoy en día como el festival Río Loco. </a:t>
            </a:r>
            <a:br>
              <a:rPr lang="es-ES" dirty="0"/>
            </a:br>
            <a:r>
              <a:rPr lang="es-ES" dirty="0"/>
              <a:t>También es  un lugar alabado por todos los amantes de los paisajes y ofrece una serie de puntos de vista excepcionales.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24079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3 Imagen" descr="Toulouse.-Bandstand_in_Jardin_des_Plant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396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Toulouse.-Jardin Royal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5096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Toulouse.-Bandstand_in_Jardin_des_Plantes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6216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Toulouse.-Jardin Japonai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550"/>
            <a:ext cx="9144000" cy="669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5951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Toulouse.-Jardin_japonai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90984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Toulouse.-Jardin_Japonais,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9557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Toulouse .-Jardin Japonai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40878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2 Imagen" descr="Toulouse_jardin_royale_0519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33077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Toulouse_jardin_royale_0519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13649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Toulouse_jardin_royale_0519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51483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Toulouse_jardin_royale_0519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21585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Toulouse.-Jardin Royal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76838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Toulouse.-Jardin Royal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2452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Toulouse.-Jardin RoyalJardinroyal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4868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Toulouse.-Jardin Royal.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46623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Toulouse Jard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33873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3 Imagen" descr="Grand-Rond_.-David terrasant Golia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815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4 Imagen" descr="Grand-Rond_Laporte_reveil_1Sueño de Morfe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0"/>
            <a:ext cx="44275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47032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Grand-Rond_poet_Louis  Vertepra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62721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Statue-Lucien-Mengaud-Grand-Rond-Toulou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50122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Toulouse.-Jardin RoyalJardinroyal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1080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Toulouse.-Jardin RoyalJardinroyal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32189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Toulouse.-Jardin RoyalJardinroy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64196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Toulouse.-Jardin RoyalJardin-royal_vu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38070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Toulouse.-Parc Reynerie_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41290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Toulouse.-Parc_de_Reyneri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70435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Fountain_in_Jardin_des_Plantes,_Toulou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00547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Jardin Botanico de Tours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988840"/>
            <a:ext cx="7467600" cy="4485112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</a:t>
            </a:r>
            <a:r>
              <a:rPr lang="es-ES" b="1" dirty="0"/>
              <a:t>Jardín Botánico de Tours</a:t>
            </a:r>
            <a:r>
              <a:rPr lang="es-ES" dirty="0"/>
              <a:t>, es un jardín botánico y arboreto de 5 hectáreas de extensión, que se encuentra en el 33, Boulevard Tonnellé, Tours, Indre y Loira, Centro, Francia.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jardín fue establecido por suscripción pública en 1843 gracias a la iniciativa del farmacéutico Jean-Anthyme Margueron (1771-1848), y es el jardín público más viejo de la ciudad.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116994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24744"/>
            <a:ext cx="6969968" cy="4895056"/>
          </a:xfrm>
        </p:spPr>
        <p:txBody>
          <a:bodyPr/>
          <a:lstStyle/>
          <a:p>
            <a:r>
              <a:rPr lang="es-ES" dirty="0"/>
              <a:t>En respuesta a la creación en 1841 del Hospicio Général de la ciudad y de la Ecole Préparatoire de Pharmacie, comenzó como una colección unas 2.000 plantas medicinales y exóticas que se distribuían en invernaderos(con unas 500 plantas), huerto, y jardín propiamente.</a:t>
            </a:r>
          </a:p>
          <a:p>
            <a:pPr eaLnBrk="1" hangingPunct="1"/>
            <a:r>
              <a:rPr lang="es-ES" sz="2400" dirty="0"/>
              <a:t>Fue inundado por el Loire en 1848 y otra vez en 1856, a una profundidad de 2 metros, por lo que requirieron la reconstrucción del jardín y el reemplazo de la mayor parte de sus árboles.</a:t>
            </a:r>
          </a:p>
          <a:p>
            <a:pPr marL="0" indent="0" eaLnBrk="1" hangingPunct="1">
              <a:buNone/>
            </a:pP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6734478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052736"/>
            <a:ext cx="7113984" cy="4967064"/>
          </a:xfrm>
        </p:spPr>
        <p:txBody>
          <a:bodyPr/>
          <a:lstStyle/>
          <a:p>
            <a:r>
              <a:rPr lang="es-ES" dirty="0"/>
              <a:t>En 1863 se agregaron la orangerie y el parque animal, poco después en 1890 los nuevos invernaderos (frío, templado, y caliente) bajo la dirección de Louis Madelin, así como el primer catálogo de semillas publicado en 1901.</a:t>
            </a:r>
          </a:p>
          <a:p>
            <a:r>
              <a:rPr lang="es-ES" sz="2400" dirty="0"/>
              <a:t>Los invernaderos fueron dañados por bombardeos en la Segunda Guerra Mundial.</a:t>
            </a:r>
          </a:p>
          <a:p>
            <a:r>
              <a:rPr lang="es-ES" sz="2400" dirty="0"/>
              <a:t>Entre las familias con representantes más numerosos destacan, Ericaceae, Rutaceae, y las Gimnospermas (85 spp., 105 cultivares).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04767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Jardin Botanique de Tours.-1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55410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Jardin Botanique de Tour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92048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Jardin Botanico de Tour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12700"/>
            <a:ext cx="9105900" cy="683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98547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Jardin Botanico de Tour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46048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2 Imagen" descr="Jardin Botanique de Tours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68906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Tours.-Jardin Botanico.-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38404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Jardin Botanique de Tour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56755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Jardin Botanique de Tour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44705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Jardin Botanique de Tour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09702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Jardin Botanique de Tours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49718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Jardin Botanique de Tours.-Fran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12700"/>
            <a:ext cx="9105900" cy="683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98400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Tours.-Jardin Botanico.-Canna matizad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04600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Tours Jardin Botanico.-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11342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Tours.-Jardin Botanico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86310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Tours Jardin Botanic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30203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785937"/>
          </a:xfrm>
        </p:spPr>
        <p:txBody>
          <a:bodyPr/>
          <a:lstStyle/>
          <a:p>
            <a:pPr eaLnBrk="1" hangingPunct="1"/>
            <a:r>
              <a:rPr lang="es-ES" dirty="0"/>
              <a:t>Rennes</a:t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844675"/>
            <a:ext cx="7113984" cy="4175125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Los </a:t>
            </a:r>
            <a:r>
              <a:rPr lang="fr-FR" b="1" dirty="0"/>
              <a:t>parques y jardines de Rennes</a:t>
            </a:r>
            <a:r>
              <a:rPr lang="fr-FR" dirty="0"/>
              <a:t> son las áreas verdes de la ciudad de Rennes 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En total, la ciudad tiene 811 hectáreas de espacios verdes mantenidos con el 48% de los parques, centros de ocio, campos de deportes, o el 15% de la superficie de la ciudad  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La ciudad también cuenta con más de 800 jardines en el Bintinais, Cleunay, Villejean, los prados de San Martín, el Prevalaye los Gayeulles, y Beauregard. </a:t>
            </a:r>
          </a:p>
        </p:txBody>
      </p:sp>
    </p:spTree>
    <p:extLst>
      <p:ext uri="{BB962C8B-B14F-4D97-AF65-F5344CB8AC3E}">
        <p14:creationId xmlns:p14="http://schemas.microsoft.com/office/powerpoint/2010/main" val="8059573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113984" cy="5399087"/>
          </a:xfrm>
        </p:spPr>
        <p:txBody>
          <a:bodyPr>
            <a:normAutofit fontScale="92500"/>
          </a:bodyPr>
          <a:lstStyle/>
          <a:p>
            <a:r>
              <a:rPr lang="es-ES" dirty="0"/>
              <a:t>Los espacios verdes también se encuentran a lo largo del Ille y Vilaine . </a:t>
            </a:r>
          </a:p>
          <a:p>
            <a:pPr eaLnBrk="1" hangingPunct="1"/>
            <a:r>
              <a:rPr lang="fr-FR" sz="2400" dirty="0"/>
              <a:t>Beauregard Park es un parque situado al noroeste de Rennes, junto al centro comercial Emmanuel Le Ray . </a:t>
            </a:r>
          </a:p>
          <a:p>
            <a:pPr eaLnBrk="1" hangingPunct="1"/>
            <a:r>
              <a:rPr lang="fr-FR" sz="2400" dirty="0"/>
              <a:t> Incluye la alineación del siglo XXI de Aurélie Nemours y dispositivos solares por David Boeno  </a:t>
            </a:r>
          </a:p>
          <a:p>
            <a:pPr eaLnBrk="1" hangingPunct="1"/>
            <a:r>
              <a:rPr lang="fr-FR" sz="2400" dirty="0"/>
              <a:t> Bréquigny Park es un </a:t>
            </a:r>
            <a:r>
              <a:rPr lang="fr-FR" sz="2400" b="1" dirty="0"/>
              <a:t>parque</a:t>
            </a:r>
            <a:r>
              <a:rPr lang="fr-FR" sz="2400" dirty="0"/>
              <a:t> situado al suroeste de Rennes . </a:t>
            </a:r>
          </a:p>
          <a:p>
            <a:pPr eaLnBrk="1" hangingPunct="1"/>
            <a:r>
              <a:rPr lang="fr-FR" sz="2400" dirty="0"/>
              <a:t>Se encuentra a lo largo de la carretera de circunvalación de Rennes en el barrio y el municipio de Bréquigny . Abarca 16 hectáreas y fue construido entre 1969 y 1980. </a:t>
            </a:r>
          </a:p>
          <a:p>
            <a:pPr eaLnBrk="1" hangingPunct="1"/>
            <a:r>
              <a:rPr lang="fr-FR" sz="2400" dirty="0"/>
              <a:t>Es una obra de Ghada Amer 2007. </a:t>
            </a:r>
          </a:p>
          <a:p>
            <a:pPr eaLnBrk="1" hangingPunct="1"/>
            <a:endParaRPr lang="fr-FR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8714241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041976" cy="5399087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El Parc des Hautes-Ourmes es un parque municipal ubicado en Rennes, creado entre 1971 y 1976.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Su sobrenombre es « el bosque  de los alemanes" como recuerdo a  la ocupación.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El Parque de Maurepas es un jardín municipal de 5,5 hectáreas establecido en 1936 y situado en Rennes 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Paradójicamente, este parque no esta cerca de Maurepas , pero en el barrio de Juana de Arco. Diseñado por la empresa Moser de Versalles en 1936 , la construcción comenzó en 1938 .</a:t>
            </a:r>
          </a:p>
        </p:txBody>
      </p:sp>
    </p:spTree>
    <p:extLst>
      <p:ext uri="{BB962C8B-B14F-4D97-AF65-F5344CB8AC3E}">
        <p14:creationId xmlns:p14="http://schemas.microsoft.com/office/powerpoint/2010/main" val="18681182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7467600" cy="5637240"/>
          </a:xfrm>
        </p:spPr>
        <p:txBody>
          <a:bodyPr/>
          <a:lstStyle/>
          <a:p>
            <a:r>
              <a:rPr lang="es-ES" dirty="0"/>
              <a:t>Parque de Tabor o el Tabor, situado en Rennes , cerca del centro de la ciudad, es un parque público de superficie de más de diez hectáreas, cuya característica es la de mezclar un jardín a la francesa, un Jardín Inglés y un gran jardín botánico.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3365219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Rennes.-Thabor_Promenad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733514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Rennes.-Thabor_Mosaiculture_Blas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907413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-Jardins_du_palais_Saint-Georges_en_hiver,_vus_du_perron,_Rennes,_Ille-et-Vilai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21572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Rennes.-Thabor_Dahli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839202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Rennes_-_Jardins_Saint-Georges_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400461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Rennes_-_Jardins_Saint-Georges_-_2_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09648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Rennes-062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403529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Rennes.-Parc_du_thabor_DSC_449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338"/>
            <a:ext cx="9144000" cy="653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9941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Rennes.-Maurepas-Pergol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072263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Rennes.-Carre Du_Guescl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666041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Alignement_Beauregar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944378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Rennes.-Place de la Republiqu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559478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RennesSt_ Georg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321892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Rennes.-Parc_du_thabor_DSC_449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338"/>
            <a:ext cx="9144000" cy="669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871009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Rennes.-Stele_Charles_Lenoi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803635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Rennes.-Thabor_Aire_de_J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622127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Rennes.-Thabor_Enf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577509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Rennes.-Thabor_entree_rue_par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299804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Rennes.-Thabor_Promenad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394056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Rennesgarden rennes 2Parc du Thabo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239574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Thabor_Fontai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7" name="2 Imagen" descr="Parc Tabor-Femme_en_pied_copie_Louvre_ou_Versaill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61518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Rennes.-Jardin_botanique_plante_sous-bo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228508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/>
              <a:t>Jardin Botanique de Rouen.</a:t>
            </a:r>
            <a:endParaRPr lang="es-ES" dirty="0"/>
          </a:p>
        </p:txBody>
      </p:sp>
      <p:sp>
        <p:nvSpPr>
          <p:cNvPr id="8499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fr-FR" sz="2400" dirty="0"/>
              <a:t>El </a:t>
            </a:r>
            <a:r>
              <a:rPr lang="fr-FR" sz="2400" b="1" dirty="0"/>
              <a:t>jardín</a:t>
            </a:r>
            <a:r>
              <a:rPr lang="fr-FR" sz="2400" dirty="0"/>
              <a:t> botánico </a:t>
            </a:r>
            <a:r>
              <a:rPr lang="fr-FR" sz="2400" b="1" dirty="0"/>
              <a:t>de Rouen</a:t>
            </a:r>
            <a:r>
              <a:rPr lang="fr-FR" sz="2400" dirty="0"/>
              <a:t> es un jardín botánico abierto al público, situado en la orilla sur del Sena en Rouen , accesible desde la plaza y la avenida de los Mártires de la Resistance, Dufay la calle y la calle de Trianon . </a:t>
            </a:r>
          </a:p>
          <a:p>
            <a:pPr eaLnBrk="1" hangingPunct="1"/>
            <a:r>
              <a:rPr lang="fr-FR" sz="2400" dirty="0"/>
              <a:t>El jardín cuenta con 5.600 especies de plantas y cubre un área de diez hectáreas, incluyendo ocho abiertas al público. </a:t>
            </a:r>
          </a:p>
          <a:p>
            <a:pPr eaLnBrk="1" hangingPunct="1"/>
            <a:r>
              <a:rPr lang="fr-FR" sz="2400" dirty="0"/>
              <a:t>Su colección de fucsias tiene 991 especies y variedades y ha sido galardonado con la "Colección Nacional" del Conservatorio de colecciones de plantas especializadas 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393599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rouen_map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288495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Rouen Botanical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822253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Rouen Botanic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2959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3 Imagen" descr="Rouen.-place-haute-viel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995901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Rouen.-place-haute-vielle-tour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033764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Rouen Botanic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409039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Jardin Botanico de Rouen.-x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762430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Jardin Botanico de Rouen.-x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893334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Rouen.-5544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324065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jardin-des-plantes-rouen-rouen-fran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910843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Jardin Botanico de Rouenjardin-des-plantes-12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259719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Bubbles Botanical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958461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rouen_O2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35084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artpublic_o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0"/>
            <a:ext cx="5715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1" name="2 Imagen" descr="geum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50"/>
            <a:ext cx="39243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032472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Jardin Botanico de Rouen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198202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Jardin Botanico de Rouen.-x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273163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Jardin Botanico de Rouen.-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587669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Jardin Botanico de Rou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883210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Jardin Botanico de Rouen.-x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928588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Jardin Botanico de Rouen.-x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243831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Jardin Botanico de Rouen.-x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91071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Jardin Botanico de Rouen.-x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508502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Jardin Botanico de Rouen.-x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721483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Jardin Botanico de Rouen.-x2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527452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Jardin Botanico de Rouen.-x2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094993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Jardin Botanico de Rouen.-x2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400288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Monet type garden botanical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20057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sculpture at Botanical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77617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</TotalTime>
  <Words>1460</Words>
  <Application>Microsoft Office PowerPoint</Application>
  <PresentationFormat>Presentación en pantalla (4:3)</PresentationFormat>
  <Paragraphs>218</Paragraphs>
  <Slides>106</Slides>
  <Notes>86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106</vt:i4>
      </vt:variant>
    </vt:vector>
  </HeadingPairs>
  <TitlesOfParts>
    <vt:vector size="111" baseType="lpstr">
      <vt:lpstr>Calibri</vt:lpstr>
      <vt:lpstr>Century Schoolbook</vt:lpstr>
      <vt:lpstr>Wingdings</vt:lpstr>
      <vt:lpstr>Wingdings 2</vt:lpstr>
      <vt:lpstr>Default Theme</vt:lpstr>
      <vt:lpstr>EUROPA.-LA VUELTA AL MUNDO EN 885 JARDINES.- FRANCIA.-Toulouse.-.Jardins Botanique de Tours.-Rennes.-Rouen.-</vt:lpstr>
      <vt:lpstr>Jardines de Toulouse</vt:lpstr>
      <vt:lpstr>El Jardin Royal</vt:lpstr>
      <vt:lpstr>Jardin japonés</vt:lpstr>
      <vt:lpstr>Presentación de PowerPoint</vt:lpstr>
      <vt:lpstr>El Prado de los filtros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Botanico de Tours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Rennes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Botanique de Rouen.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JARDINES.-PAIS DE GALES.-A</dc:title>
  <dc:creator>Josep</dc:creator>
  <cp:lastModifiedBy>Usuario</cp:lastModifiedBy>
  <cp:revision>10</cp:revision>
  <dcterms:created xsi:type="dcterms:W3CDTF">2013-09-07T04:16:19Z</dcterms:created>
  <dcterms:modified xsi:type="dcterms:W3CDTF">2018-03-07T15:22:40Z</dcterms:modified>
</cp:coreProperties>
</file>