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2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5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3A5F7-2F73-4829-9012-C1FB46EF4193}" type="datetimeFigureOut">
              <a:rPr lang="es-ES" smtClean="0"/>
              <a:t>11/03/2018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DC02C2-8310-4FC8-971D-AC2290D6601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7108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34E006E-B55F-41FA-B8CD-AD250D8E15D4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2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FB8FDC4-5340-46C7-B33A-532D31A84FA9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3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Vall de Marne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6AF9F15-7202-4F85-BC03-FA574DAEAAAC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4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Vall de Marne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5883FE0-8AE1-4C8E-94CA-0BC16B5AEA92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Vall de Marne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FDB1260-12E8-4F21-A19B-A6613E01F66C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Roseraie Val de Marne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75404D8-1924-4278-B408-01AF99A88D9C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Roseraie Val de Marne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FAE591D-75CF-4657-9A5B-3B51D3ADD16B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Roseraie L´Hay les Roses.-Val de Marne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2C75DF0-7048-4067-9AFA-4876ACC9245D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Roseraie L´Hay les Roses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A1A7AAD-9BF5-4546-BCDE-B963E1C81A55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10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AC87990-5D9A-43B7-947D-D780C2016E5D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Serre de la Madone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7691F7C-9324-429D-AE32-1E74CADD57B7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12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Serre de la Madone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1E7FE1A-93DB-47A3-9BF4-28DC010B2925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13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Serre de la Madone.-Menton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E8AF28F-9710-4C90-A34E-90E4D3A0D8A8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14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Serre de la Madone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4D27B95-783C-413B-9941-5DFC2F4BDBCF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15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Serre de la Madone.-Bassin et Estatue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B68D872-0204-4E0F-9A56-6ACFF2468E04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16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Serre de la Madone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602F198-F7F5-40DC-8FF4-ACDFB6769830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17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Serre de la Madone.-Menton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4E6B701-22DC-4186-AAFD-213E92CF7B2B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18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Serre de la Madone.-Menton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B4ADC43-1276-4669-B542-5172CC4BBB90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19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Serre de la Madone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B57B00D-40F9-4C3E-AD11-28457F23A597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20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Serre de la Madone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28E602A-2F15-4D86-B791-A31841090C26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21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Serre de la Madone.-Naranjos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0189C34-4C06-4FD7-9690-82361E7EF815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22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Serre de la Madone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1174633-128E-4BAC-AA83-DC198E80ED3D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23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D00D5E8-19B0-4B25-9DD8-FC6696CD2C1B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24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Serres d´Auteil.-Paris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5775367-3D2C-4333-90AA-B6BE497BFEFA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25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Serres d´Auteil.-Paris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CAEEAEE-29F7-457D-B76B-65FFC5C7A7B2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26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Serres d´Auteil.-Paris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CE8E7A0-5F76-47CB-9485-FB6EA7C10344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27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Serres d´Auteil.-Paris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DD09428-F9E6-4E42-84FE-A9C2B7B97DD9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28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Serres d´Áuteil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5D9EF62-5E96-426C-829C-D313642CE23E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29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9B11079-E968-47D9-85A7-896DAA6A3001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30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Vaux le Vicompte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C658398-F774-44B3-B550-4358C6B537EE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31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Vaux le Vicompte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AF0534F-FAA7-419F-A052-8D61E40A12DF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32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Vaux le Vicompte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5DFC8BF-7B40-4EFC-B9F6-50E93DF0A4FC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33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Vaux le Vicompte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F591B3A-6BBF-4BF6-8D40-9726E26A8CC9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34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Vaux le Vicompte.-El Parterre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6B05819-17A0-439F-B36F-D9ABEAD28982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35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Vaux le Vicompte.-El Parterre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08A4A41-1A18-45E8-8382-673F6819E7E2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36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Vaux le Vicompte.-1º de marzo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48C1919-D744-43D8-BCB6-ED477CA2DC7C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37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Vaux le Vicompte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B8E8F37-D550-487A-8D59-88CC61F9C9AC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38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Vaux le Vicompte.-Palacio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FF984A5-4603-4E62-9FFC-940777B596B1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39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Vaux le Vicompte.-Parterre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5D25D85-6670-420E-B018-E31459CC1DFF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40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Vaux le Vicompte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7D8DD33-6F93-4F26-B98D-FC0D4E9348DB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41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Vaux le Vicompte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E23F538-637C-4076-B2FC-5F2E89B2AA9D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42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Vaux –le- Vicompte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DA85B06-F173-47C7-AB51-B23A5D5A500C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43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Vaux-le Vicompte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90E166C-9CCD-443D-8FCA-AE8382A5A7ED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44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0315AD6-38B0-468C-BECF-DB2F918FD02B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45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BA2D433-AB92-440C-BF39-BD8E7580B613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46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221F6B5-6B01-4860-AA55-4A243A38817F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47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BE4B7AF-9484-4E42-BD87-08AF82263718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48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5D2B212-CFC8-4CF7-8AAA-ACA3F1A7F530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49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B29AF00-A431-46BC-B25D-1194BB548BBE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50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02808DD-6924-4655-8427-B323F9C71E1A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51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FCC3743-B9AA-4BD9-A56C-23D56D64F521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52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009AA2B-0124-4709-8C13-B1151C9A5D6D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53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Versailles.-Orangerie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1D43EE7-401B-4035-9F8E-C871C9E1F73E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54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 .-Orangerie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ED12149-F2B8-4B24-96AE-40DCC8D06290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55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Versailles.-Orangerie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C3F7C70-CD2F-490E-8A2C-555730F8E517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56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Versailles.-Orangerie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4A12A9E-96D2-4203-887A-853E94B6B110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57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 .-Orangerie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D4F11B0-C91A-4952-B4B1-93134FFEA1A3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58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 .-Orangerie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2C9FE44-BFA2-4B06-AF36-7CB414366C66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59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Versailles.-Orangerie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989049A-AF6E-4FA2-9C19-5CB8E11DDBDA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60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Versailles.-Orangerie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529F97F-FA38-4653-AEE0-2ED7AB02FF79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61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Versailles..-Orangerie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62D8948-A32F-4EC9-9885-5A051B003018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62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Versailles.-Parterre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287CBA6-5849-4323-B2F3-E99208623B8F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63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CF3F9FD-D000-4B48-9203-C80FA99FC1D9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64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 .-Parterre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9FFF096-A2BF-47DF-8FA0-0B06934BCCDA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65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Versailles.-Parterre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A15212C-57DF-42DF-AE7E-D0C974E82D12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66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Versailles.-Parterres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290E7E4-5552-4EE8-931B-D7E0BF58E857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67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Versailles.-Parterres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854846E-6972-44E8-9004-0AFD25B86E39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68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50EB43A-D2C3-494A-AD71-E0B7B24BF5DC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69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Versailles.-Parterres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F33FAAA-BFDC-4C9C-8F5E-DD248331DC7F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70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 .-Parterres en primavera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C0E985C-C47D-4899-A533-01EAF7F83E80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71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Versailles.-Parterres en verano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0D0B02B-4303-47CA-81C4-8275C8EA1E19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72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Versailles.-Parterres en verano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F29EB1-E561-4DF9-ABCA-C068B12514B6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73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Versailles.-Mosaicultura en el Jardin du Roi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43C3C7A-0132-42CE-AB1E-C1C7457D9C34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74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Versailles.-Le jardin du Roi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4636D63-BF1E-4F1A-994B-9E9BAF50150B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75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 .-Le jardin du Roi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2470F53-43EF-4DAB-B7C7-BB9D1DDF9D8F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76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Versailles.-Mosaicultura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DFDF499-5336-499C-94F3-4695CC01FB44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77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Versailles.-Le bosquet de l´Encelade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F06C4B2-E314-4AE3-AAE3-27033BBCE003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78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Versailles.-Le bosquet de l´Encelade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6B5D856-C34F-478E-B27A-DB9A9F21AE46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79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Versailles.-Le bosquet de l´Encelade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EFFE3A9-FD8A-4809-B8F0-132CD84063B1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80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Versailles.-Le bosquet de l´Encelade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08B383B-B84B-41B7-8014-DAA4BB7E4BDA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81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VERSAILLES.-Le bosquet de l ´Encelade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4EBCC77-672A-486A-AD1B-435C8AAC5DDF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82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Versailles.-Le geant de l´Encelade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21E301D-CC66-4888-B41F-88751E2C5796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83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Versailles.-Le bosquet des bains d´Apolon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214BAE9-173B-456D-9AE7-80CFC585B412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84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Versailles.-Le salle des marroniers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47E0E9A-5B71-43A0-A253-C7C10AD1CFAD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85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Versailles..Le bassin du dragón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CD6CBFE-B1F9-4978-9E98-157A383D753B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86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Versailles.-Fuente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76C19E6-4C3E-4BBB-B868-CE7173FE9502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87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Versailles.-Le bassin de Latone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FD0CA40-791A-4B68-B873-063779CEA03D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88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Versailles.-Le bassin de Latone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7337CA5-D541-452B-AE7B-88338834DEAC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89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Versailles.-Le bassin d´Apollon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AF528B8-4181-4662-B593-B5449D0FFADE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90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Versailles.-Le bassin d´Apollon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BA4849D-7A25-4885-A335-365DA018F02C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91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Versailles.-Topiaria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183F50F-6C0F-4DFC-9533-1FDF9AC25E76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92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Versailles.-El parterre norte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2253524-2158-475B-82B2-159B522E6990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93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Versailles.-Allee de l´Eau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80A853F-0209-42E0-A561-9AC1B92EEE40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94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Versailles.-Le bosquet de Domes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B0FA70C-1F3D-4672-A691-7D18B068C188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95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Versailles.-Arquitecturacion de los arboles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FF412C4-6D33-4FED-858E-2A7A0EF53C5C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96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Versailles.-Poda a la Francesa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353E400-7D0B-4A44-B22E-3EDE205C4952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97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Versailles.-Poda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756A4A5-DFE0-4315-BAAE-443C16BD338A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98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Versailles.-Setos con arboles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F8E0123-BDBE-44E9-BEF1-EAB76FF3BF4B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99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Versailles.-La salle des marroniers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525F2DD-C2EE-4868-964B-893998E4740D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100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Versailles.-Estatuaria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641437B-69B9-4E55-B5E1-DA74094F8814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101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Versailles.-Estatuaria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278CD42-27FC-4BE2-83F0-BEEF7F4C0156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102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Versailles.-Escultura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664D74F-9C30-400C-8FD6-526BA84DB799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103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783D587-8C18-497A-AB71-CCF4EEDECE56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104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Versailles.-Le Petit Trianon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43E1103-A09D-4F9B-B35C-B49A91387E9F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105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Versailles.-Le grand Trianon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363B1D2-2DC9-4BAE-81C8-87D3120CDF84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106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Versailles.-Le Petit Trianon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5EE1284-7CAD-4584-BF02-00A3F36C1CC9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107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Versailles.-Le Petit Trianon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6195698-B4FE-4C39-B6C2-4AE571049DD6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108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Versailles.-Taxus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229D621-3112-42EE-B084-430016E7E6B1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109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 en otoño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4007E6E-7F40-4499-AC6D-94BDA066D9BE}" type="slidenum">
              <a:rPr lang="es-ES_tradnl" sz="1200" b="0">
                <a:solidFill>
                  <a:prstClr val="black"/>
                </a:solidFill>
                <a:latin typeface="Arial" charset="0"/>
              </a:rPr>
              <a:pPr eaLnBrk="1" hangingPunct="1"/>
              <a:t>110</a:t>
            </a:fld>
            <a:endParaRPr lang="es-ES_tradnl" sz="1200" b="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Versailles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79712" y="1124744"/>
            <a:ext cx="6478488" cy="2016224"/>
          </a:xfrm>
        </p:spPr>
        <p:txBody>
          <a:bodyPr>
            <a:normAutofit/>
          </a:bodyPr>
          <a:lstStyle/>
          <a:p>
            <a:r>
              <a:rPr lang="es-ES" sz="3200" dirty="0"/>
              <a:t>EUROPA.-LA VUELTA AL MUNDO EN 885 JARDINES.-FRANCIA.-U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131840" y="5085184"/>
            <a:ext cx="4822304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775811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274638"/>
            <a:ext cx="6665168" cy="850106"/>
          </a:xfrm>
        </p:spPr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Rosaleda  de L´Hay les Roses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447800"/>
            <a:ext cx="7185992" cy="50768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2400" dirty="0"/>
              <a:t>Es un municipio del departamento de Vall-le-Marne.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400" dirty="0"/>
              <a:t>La rosaleda de Vall de Marne contiene la mas bella colección de rosas de Francia, cuenta con una colección de 3.200 variedades de rosas.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400" dirty="0"/>
              <a:t>Es la primera rosaleda del mundo fundada por el hombre de negocios Jacques Graveraux en 1894,solicita la ayuda de Edouard  Andre paisajista para meter en valor su colecciones de rosales.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400" dirty="0"/>
              <a:t>El jardín fue adquirido en 1936 por el Departamento del Siena y después transferido al Departamento  de Vall de Marne se le redomino Rosaleda  Vall-de-Marne en 1994</a:t>
            </a:r>
            <a:r>
              <a:rPr lang="es-ES_tradnl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83490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Roseraie Vall de 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1222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Roseraie_val-de-marn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5679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Roseraie Vall-de-Marne-Pavillon_norm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0"/>
            <a:ext cx="89646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0068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Roseraie Val de 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1705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Roseraie Val de 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92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 descr="Roseraie Val de Mar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1941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Roseraie Val de 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9901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Roseraie Val de 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8030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Serre de la Madone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00213"/>
            <a:ext cx="7185992" cy="43195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s-ES_tradnl" sz="2400" dirty="0"/>
          </a:p>
          <a:p>
            <a:pPr eaLnBrk="1" hangingPunct="1">
              <a:lnSpc>
                <a:spcPct val="90000"/>
              </a:lnSpc>
            </a:pPr>
            <a:r>
              <a:rPr lang="es-ES_tradnl" sz="2400" dirty="0"/>
              <a:t>Jardín de 7 has. al pie de Sierra de la Madone en Menton. Alpes Marítimos.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400" dirty="0"/>
              <a:t>Fue creado entre las dos guerras por Lawrence Johnson propietario de Hidcote Manor en Inglaterra.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400" dirty="0"/>
              <a:t>Es sus viajes a África del Sur y Oriente se trajo un gran numero de plantas exóticas para el jardín.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400" dirty="0"/>
              <a:t>Clasificado como monumento histórico en1990</a:t>
            </a:r>
            <a:r>
              <a:rPr lang="es-ES_tradnl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68893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Serre de la Mad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67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2722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Serre de la Madone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0"/>
            <a:ext cx="89646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4280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Serre de la Mad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8562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Serre de la Mad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0" y="-857250"/>
            <a:ext cx="11430000" cy="857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07764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Serre de la Mad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14179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Serre de la Mad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2063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Serre de la Mad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75268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Serre de la Mad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0" y="-857250"/>
            <a:ext cx="11430000" cy="857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36840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Serre de La Madone_-_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5323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Serre de La Madone_-_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52054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Serre Mad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87523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Serre Mad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07273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Serres d´Auteuil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400" dirty="0"/>
              <a:t>Un jardín botánico de unas 6.000 especies de plantas situado en el Bois de Boulogne en Paris.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400" dirty="0"/>
              <a:t>En 1761 Luis XV mando construir un jardín clásico estilo francés en el que se incluyeran invernaderos y parterres de flores.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400" dirty="0"/>
              <a:t>En 1895 el jefe de parques y jardines de Paris recibe orden de crear un lugar de producción de plantas para la ciudad.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400" dirty="0"/>
              <a:t>Hoy alberga colecciones de plantas y se hacen exposiciones temporales.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400" dirty="0"/>
              <a:t>En 1999 los invernaderos fueron enteramente restaurados.</a:t>
            </a:r>
          </a:p>
          <a:p>
            <a:pPr eaLnBrk="1" hangingPunct="1">
              <a:lnSpc>
                <a:spcPct val="90000"/>
              </a:lnSpc>
            </a:pPr>
            <a:endParaRPr lang="es-ES_tradnl" sz="2400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356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Serres Auteuil-gdeserre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490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Serres_Auteu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43092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Serres_Auteuil_expo_palmier_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62611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Serres_Auteuil_expo_palmier_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67707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 descr="Serres d´Auteuil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58469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Vaux-le Vicompte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400" dirty="0"/>
              <a:t>El Palacio de estilo barroco de Vaux-le-Vicompte esta ubicado en la ciudad francesa de Mancy.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400" dirty="0"/>
              <a:t>Construido por el intendente de finanzas de Luis XIV,Nicolas Fouquet.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400" dirty="0"/>
              <a:t>Su construcción se realizo entre 1656-1669.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400" dirty="0"/>
              <a:t>El éxito del palacio molesto a Luis XIV,lo que provoco la caída de Nicolás Fouquet.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400" dirty="0"/>
              <a:t>Los equipos que trabajaron habían participado en la construcción del Palacio de Versailles.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400" dirty="0"/>
              <a:t>El palacio y los jardines fueron declarados monumentos históricos en1934.</a:t>
            </a:r>
          </a:p>
        </p:txBody>
      </p:sp>
    </p:spTree>
    <p:extLst>
      <p:ext uri="{BB962C8B-B14F-4D97-AF65-F5344CB8AC3E}">
        <p14:creationId xmlns:p14="http://schemas.microsoft.com/office/powerpoint/2010/main" val="7889113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Vaux le Vicomp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7342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Vaux le Vicomp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10031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Vaux le Vicomp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63946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Vaux le Vicomp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61821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Vaux le Vicomp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95061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Vaux le Vicomp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72064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3" descr="Vaux le Vicom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52671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Vaux le Vicomt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8175" y="-2979738"/>
            <a:ext cx="15240000" cy="11487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72506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Vaux le Vicom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32713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Vaux-le-Vicomp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49831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Vaux-le Vicom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2867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Vaux-le-Vicomp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92100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4" descr="Vaux le Vicom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99141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Vaux le Vicom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15995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Jardines de Versailles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73238"/>
            <a:ext cx="7113984" cy="42465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2400" dirty="0"/>
              <a:t>El Palacio de Versalles a sido residencia real en siglos pasados.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400" dirty="0"/>
              <a:t>Luis XIV decidió construir Versalles como una pequeña ciudad alejada de los problemas de Paris.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400" dirty="0"/>
              <a:t>Empezó siendo un pabellón de caza después se amplia con dos alas laterales ya que Luis XIV pretende trasladar la corte al palacio.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400" dirty="0"/>
              <a:t>Una tercera etapa es la ampliación realizada por Mansort.</a:t>
            </a:r>
          </a:p>
        </p:txBody>
      </p:sp>
    </p:spTree>
    <p:extLst>
      <p:ext uri="{BB962C8B-B14F-4D97-AF65-F5344CB8AC3E}">
        <p14:creationId xmlns:p14="http://schemas.microsoft.com/office/powerpoint/2010/main" val="40419437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549275"/>
            <a:ext cx="7643192" cy="5581650"/>
          </a:xfrm>
        </p:spPr>
        <p:txBody>
          <a:bodyPr/>
          <a:lstStyle/>
          <a:p>
            <a:pPr eaLnBrk="1" hangingPunct="1"/>
            <a:r>
              <a:rPr lang="es-ES_tradnl" sz="2400" dirty="0"/>
              <a:t>El conjunto de palacio y jardines incluyendo el Gran Trianon y el Pequeño Trianon fueron declarados Patrimonio de la Humanidad por la UNESCO en 1979.</a:t>
            </a:r>
          </a:p>
          <a:p>
            <a:pPr eaLnBrk="1" hangingPunct="1"/>
            <a:r>
              <a:rPr lang="es-ES_tradnl" sz="2400" dirty="0"/>
              <a:t>Versalles fue el símbolo del poderío de Luis XIV y el apogeo de la sociedad cortesana.</a:t>
            </a:r>
          </a:p>
          <a:p>
            <a:pPr eaLnBrk="1" hangingPunct="1"/>
            <a:r>
              <a:rPr lang="es-ES_tradnl" sz="2400" dirty="0"/>
              <a:t>Diseñados por Andre Le Nôtre tomando como modelo Vaux-le Vicompte construidos desde 1656 a 1661.</a:t>
            </a:r>
          </a:p>
          <a:p>
            <a:pPr eaLnBrk="1" hangingPunct="1"/>
            <a:r>
              <a:rPr lang="es-ES_tradnl" sz="2400" dirty="0"/>
              <a:t>De trazado geométrico responden al prototipo de jardín francés desarrollado durante el barroco.</a:t>
            </a:r>
          </a:p>
        </p:txBody>
      </p:sp>
    </p:spTree>
    <p:extLst>
      <p:ext uri="{BB962C8B-B14F-4D97-AF65-F5344CB8AC3E}">
        <p14:creationId xmlns:p14="http://schemas.microsoft.com/office/powerpoint/2010/main" val="10327255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Versailes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4908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Versai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84663" y="-963613"/>
            <a:ext cx="17754601" cy="11811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33573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Versai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54740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Versai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22823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Versaille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92950" y="-4564063"/>
            <a:ext cx="22860000" cy="15240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49699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Versai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69263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Versai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402956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Versailles-Orangerie-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69633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Versailles-Orangerie-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707609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Versailles-Orangerie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46960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Versailles Gardes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66103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Versaille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80287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3" descr="Versai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38123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Versai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500063"/>
            <a:ext cx="10477500" cy="7858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69873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3" descr="Versai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500063"/>
            <a:ext cx="10477500" cy="7858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94222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Versai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21634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Versai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77050" y="-5572125"/>
            <a:ext cx="22860000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094462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Versai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97775" y="-5140325"/>
            <a:ext cx="22860000" cy="152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90325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4" descr="Versai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51218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Versai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896770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Versailles 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92725" y="-4275138"/>
            <a:ext cx="19507200" cy="14630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55056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Versai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0" y="-2286000"/>
            <a:ext cx="15240000" cy="1143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21074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Versai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747386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Versai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0" y="-214313"/>
            <a:ext cx="9715500" cy="7286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979885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Versai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3200" y="-1447800"/>
            <a:ext cx="146304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904321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Versai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28900" y="-1179513"/>
            <a:ext cx="14782800" cy="9753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43014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Versai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73550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Versai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00338" y="-1684338"/>
            <a:ext cx="14630401" cy="9753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584990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Versailles-Le jardin du Ro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613961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Versailles-Le jardin du Roi-vista gener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274274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Versailles-Mosaicultur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458370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3" descr="Versailles-Le bopsquet de LÈncelad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94949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Versailles-Le bosquet de L `Encelad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107451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Versailles-Le bosquet de L`Encelad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952325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Versailles-Le bosquet de L`Enceladex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013322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Versailles-Le bosquet de L`Encelade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136142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Versailles-Le geant de Encelad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603989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Versailles-Le bosquet des bains dÀpoll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667231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Versailles-La salle des marronnier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734669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Versailles-Le bassin du Drag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822216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Versailles_Fountain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813412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Versailles-Le bassin de Latonex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670855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Versailles- Le bassin de Latone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472726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Versai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259049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Versailles-Le bassin d`´Apoll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354763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Versailles-Topiar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416813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Versailles-Le parterre du Nord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038757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Versailles-L`Alee d`Eau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082668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Versailles-Le bosquet de Domes-Fuent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851021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Versai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621950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Versai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17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93308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Versai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81600" y="-3886200"/>
            <a:ext cx="19507200" cy="146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13995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Versailles-Setos de arbol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698297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Versailles- La salle des marronnier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934905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Versailles-Esculturas y arbol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157005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Versailles-Esculturas y topiar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63909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6" descr="Versailles-Escultur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018523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Versai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978045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Versai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749921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Versailles-Le Grand Trian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154708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Versai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500063"/>
            <a:ext cx="10477500" cy="7858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022204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Versailles-Le petit Trian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835770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Versai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425816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Versai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043565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Versai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13450" y="-2619375"/>
            <a:ext cx="21640800" cy="163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96932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1055</Words>
  <Application>Microsoft Office PowerPoint</Application>
  <PresentationFormat>Presentación en pantalla (4:3)</PresentationFormat>
  <Paragraphs>247</Paragraphs>
  <Slides>110</Slides>
  <Notes>109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110</vt:i4>
      </vt:variant>
    </vt:vector>
  </HeadingPairs>
  <TitlesOfParts>
    <vt:vector size="116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JARDINES.-FRANCIA.-U</vt:lpstr>
      <vt:lpstr>Rosaleda  de L´Hay les Roses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Serre de la Madone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Serres d´Auteuil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Vaux-le Vicompte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Jardines de Versailles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JARDINES.-FRANCIA.-AÑ</dc:title>
  <dc:creator>Josep</dc:creator>
  <cp:lastModifiedBy>Usuario</cp:lastModifiedBy>
  <cp:revision>7</cp:revision>
  <dcterms:created xsi:type="dcterms:W3CDTF">2013-09-07T10:02:19Z</dcterms:created>
  <dcterms:modified xsi:type="dcterms:W3CDTF">2018-03-11T21:44:54Z</dcterms:modified>
</cp:coreProperties>
</file>