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363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65" r:id="rId69"/>
    <p:sldId id="366" r:id="rId70"/>
    <p:sldId id="367" r:id="rId71"/>
    <p:sldId id="368" r:id="rId72"/>
    <p:sldId id="369" r:id="rId73"/>
    <p:sldId id="370" r:id="rId74"/>
    <p:sldId id="371" r:id="rId75"/>
    <p:sldId id="323" r:id="rId76"/>
    <p:sldId id="324" r:id="rId77"/>
    <p:sldId id="325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3" r:id="rId86"/>
    <p:sldId id="334" r:id="rId87"/>
    <p:sldId id="335" r:id="rId88"/>
    <p:sldId id="336" r:id="rId89"/>
    <p:sldId id="337" r:id="rId90"/>
    <p:sldId id="338" r:id="rId91"/>
    <p:sldId id="339" r:id="rId92"/>
    <p:sldId id="340" r:id="rId93"/>
    <p:sldId id="341" r:id="rId94"/>
    <p:sldId id="342" r:id="rId95"/>
    <p:sldId id="343" r:id="rId96"/>
    <p:sldId id="344" r:id="rId97"/>
    <p:sldId id="345" r:id="rId98"/>
    <p:sldId id="364" r:id="rId99"/>
    <p:sldId id="346" r:id="rId100"/>
    <p:sldId id="347" r:id="rId101"/>
    <p:sldId id="348" r:id="rId102"/>
    <p:sldId id="349" r:id="rId103"/>
    <p:sldId id="350" r:id="rId104"/>
    <p:sldId id="351" r:id="rId105"/>
    <p:sldId id="352" r:id="rId106"/>
    <p:sldId id="353" r:id="rId107"/>
    <p:sldId id="354" r:id="rId108"/>
    <p:sldId id="355" r:id="rId109"/>
    <p:sldId id="356" r:id="rId110"/>
    <p:sldId id="357" r:id="rId111"/>
    <p:sldId id="358" r:id="rId112"/>
    <p:sldId id="359" r:id="rId113"/>
    <p:sldId id="360" r:id="rId114"/>
    <p:sldId id="361" r:id="rId115"/>
    <p:sldId id="362" r:id="rId1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1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BCD68-7424-4564-BB0B-5B29321BB3E9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A34CB-0BCD-425C-BC2C-425E8B75C82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876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4305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Arnaga</a:t>
            </a:r>
          </a:p>
        </p:txBody>
      </p:sp>
      <p:sp>
        <p:nvSpPr>
          <p:cNvPr id="20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6DFDCC-01A6-440A-9AEC-EE81A5F4EAD7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Arnaga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1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18F1EF-5C2D-46C4-A892-E73EB50310B9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Arnaga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2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2605A3-288A-452F-8609-76C145297F70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Arnaga</a:t>
            </a:r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26F40E-F70E-41F9-81B4-6BFE6BC7532C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Arnaga</a:t>
            </a:r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716287-CC9F-462F-A5B3-0EE050951E61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A27911-A002-44AA-AA4B-1024183E40DF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Reloj de Sol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0300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680F07-B1F5-4E4D-B36D-AD29C769D24B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3120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7392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0BB64B-6526-4504-8155-F987E7C01347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557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1DF8AB-6E8E-488B-9FF6-592C0E8EECC2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61226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Fontana Rosa.-x9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498AED-FEDF-47D1-B82C-7755DEF292A0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Fontana Rosa.-x9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33C948-4E92-43F5-AFD0-5039615299AD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43719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Fontana Rosa.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F81CB0-E40E-4FB0-B8A5-84883ADE39BD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Fontana Rosa.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38C0F7-0CD7-4709-8EE7-4F2F1DCF62F1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Fontana Rosa.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ADBFC3-37D5-4DA0-8C9F-B97B821D51F9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34122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85866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803019-36C9-42D0-B321-AC5BC4E43B54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05128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304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95183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9710DD-8356-43F4-9DB0-6DE45DC24FDE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CC3E09-3C44-4B25-ABBA-B00A09834F28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72919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B49B67-436C-45FF-9FC8-A8794B736599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8816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A6CF2C-1CF6-4F06-803C-72C439D76FF1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E08945-C0B3-4D0B-92D7-ABD1BA4833BA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C9BEA3-D6A4-41AC-9480-C9660EA4DC87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F37AE1-5565-4214-890F-0EB41D06DEAB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97055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03A071-4688-4013-B64B-6305873A3C0B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D3F371-732C-4545-BF72-A8FAEEAD758F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332BF4-4D30-4806-9DA8-B3951D02F360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132A3-F020-492E-BCE8-696410AF6F2D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20826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18231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22636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10FB19-3A74-4979-8D3D-51DF883D8A84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Rospico Garden.-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6B1A9-8380-49E2-BB17-D7A8C77FE761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Rospico Garden.-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E6427D-8796-4078-AA3A-F03A76B0CC86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Rospico Garden.-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65FDC9-3749-48DB-A17C-7B8C31F1060F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Rospico Garden.-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809104-E0A8-4945-A10E-2ED2995799E0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88874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79125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32500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845866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57584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98759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16281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1359D8-57D8-42D6-83F9-0EED1331A344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BD1A0-C45A-4E6B-BE86-44FD65B0F6BE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EF6DB4-03DD-4D34-8003-5EC0B197B84D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8CFBA6-14A8-42DC-A3B4-71250113BE40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4710B0-6AD0-42DD-9DA0-7A74F441FF4F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685983-8658-4E9B-8959-D987A9A0B3EF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95E0E-DDA4-47D0-9437-06B59AED757B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E82162-DB65-40C4-8A25-FAFFF8AA894E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 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D43BF4-51D3-4045-98CC-328CA59F113C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38BE26-E4A4-444F-9EA0-330C4FCD94CB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9C3EFC-F326-429C-BDEC-486007FF54F9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7349F9-048E-4B70-AD6A-E9C3B48B0191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2F7BDC-7476-4E6C-8DC9-37F03D225892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E6ADC4-DCE8-404E-B3C6-2BDE9B028292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DF4F5-E64A-494C-BD9D-D1F3FC98E4F4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B58215-BB0F-4E1D-8BB2-16AFC44100A9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9259DA-B1C9-49CA-B232-4B776BED3C68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DE53F4-4998-452E-9816-A5BC4AF85780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60D887-995C-4236-B6C9-463ADA2FBE8B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C7F696-DA79-4EC2-8423-032A4E88B380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09B070-CFB1-47B5-8C00-D6659EFF0639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La Pefoliere.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E05C49-47DC-4FC3-88B0-23A11C892C0D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La Pefoliere.-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00490A-0924-4A2C-AAD6-3C92D6D37C14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La Pefoliere.</a:t>
            </a:r>
          </a:p>
          <a:p>
            <a:pPr eaLnBrk="1" hangingPunct="1"/>
            <a:r>
              <a:rPr lang="es-ES" dirty="0"/>
              <a:t>.-Situado a pocos kilómetros de Combourg el corazón de la romántica Bretaña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522ABD-06F6-483D-84A2-08D85C83CAED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La Pefoliere.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E3E972-1F30-44CD-BA19-2800AF44D212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La Pefoliere.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3BC5AF-2A9F-47FB-A353-5DB5E1514F01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805024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109778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517222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190691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210228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291983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671880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042485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982656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509444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876510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Pefoliere.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74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4.bp.blogspot.com/-1NFD8uT1kis/TlPLHOGLKgI/AAAAAAAABA0/uUOXDjB3Bms/s1600/Arnaga+040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4.bp.blogspot.com/-aKj6OEzxijw/TlPMk19391I/AAAAAAAABBI/QgfCaHrk_Oo/s1600/Arnaga+022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0/09/EH_Arnaga_(lorategia_&amp;_etxea_3)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//upload.wikimedia.org/wikipedia/commons/4/48/Jardin-arnaga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2.bp.blogspot.com/-GIPlujiPlww/TlPKjOa403I/AAAAAAAABAk/oL87Fs_1B_I/s1600/Arnaga+005.JPG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1.bp.blogspot.com/-zQL5C_5nMq4/TlPPweFveHI/AAAAAAAABBQ/9POx7iWFOrE/s1600/Arnaga+036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hyperlink" Target="//upload.wikimedia.org/wikipedia/commons/2/2b/Fontana_Rosa.jpg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95736" y="1052736"/>
            <a:ext cx="6552728" cy="288032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 FRANCIA.-</a:t>
            </a:r>
            <a:r>
              <a:rPr lang="es-ES" sz="2800" dirty="0"/>
              <a:t>Villa Arnaga.-Jardins du Fontana Rosa.-Plume.-Rospico .-D´Argences.-La Pefoliere.-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003322"/>
            <a:ext cx="482453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70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Villa Arnaga</a:t>
            </a:r>
            <a:br>
              <a:rPr lang="es-ES" dirty="0"/>
            </a:br>
            <a:endParaRPr lang="es-ES" dirty="0"/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185992" cy="49672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fr-FR" sz="2400" dirty="0"/>
              <a:t>La </a:t>
            </a:r>
            <a:r>
              <a:rPr lang="fr-FR" sz="2400" b="1" dirty="0"/>
              <a:t>villa</a:t>
            </a:r>
            <a:r>
              <a:rPr lang="fr-FR" sz="2400" dirty="0"/>
              <a:t>  </a:t>
            </a:r>
            <a:r>
              <a:rPr lang="fr-FR" sz="2400" b="1" dirty="0"/>
              <a:t>Arnaga  es</a:t>
            </a:r>
            <a:r>
              <a:rPr lang="fr-FR" sz="2400" dirty="0"/>
              <a:t> una casa construida por Edmond Rostand en Cambo-les-Bains ( Pirineos Atlánticos ) en el siglo XX. </a:t>
            </a:r>
          </a:p>
          <a:p>
            <a:pPr eaLnBrk="1" hangingPunct="1"/>
            <a:r>
              <a:rPr lang="fr-FR" sz="2400" dirty="0"/>
              <a:t> La villa y su parque, propiedad de la localidad de Cambo-les-Bains, ahora contienen el museo  Edmond Rostand. </a:t>
            </a:r>
          </a:p>
          <a:p>
            <a:pPr eaLnBrk="1" hangingPunct="1"/>
            <a:r>
              <a:rPr lang="fr-FR" sz="2400" dirty="0"/>
              <a:t>"Arraga" - ha cambiado a "Arnaga" de Rostand por su sonido - significa "agua que corre sobre piedras" en el País Vasco.</a:t>
            </a:r>
          </a:p>
          <a:p>
            <a:pPr eaLnBrk="1" hangingPunct="1"/>
            <a:r>
              <a:rPr lang="fr-FR" sz="2400" dirty="0"/>
              <a:t>Originalmente diseñado por el propio Rostand, el parque está decorado con tres hectáreas de jardines en estilo frances e inglés, pabellones, estanques, pérgolas y una orangerie. </a:t>
            </a:r>
          </a:p>
          <a:p>
            <a:pPr eaLnBrk="1" hangingPunct="1"/>
            <a:endParaRPr lang="fr-FR" dirty="0"/>
          </a:p>
          <a:p>
            <a:pPr eaLnBrk="1" hangingPunct="1"/>
            <a:endParaRPr lang="fr-FR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840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185992" cy="5254625"/>
          </a:xfrm>
        </p:spPr>
        <p:txBody>
          <a:bodyPr/>
          <a:lstStyle/>
          <a:p>
            <a:pPr eaLnBrk="1" hangingPunct="1"/>
            <a:r>
              <a:rPr lang="fr-FR" sz="2400" dirty="0"/>
              <a:t>Hoy en día, todo lo que incluye el jardín a la francesa , donde un pabellón pérgola se refleja en un estanque (que Rostand  recibía a sus invitados desde un balcón recitando versos) y la parte atrás, un jardín inglés , forma parte del Conservatorio de Jardines y Paisajes , formado en 1985  y se etiqueta como un jardín excepcional . </a:t>
            </a:r>
          </a:p>
          <a:p>
            <a:pPr eaLnBrk="1" hangingPunct="1"/>
            <a:r>
              <a:rPr lang="fr-FR" sz="2400" dirty="0"/>
              <a:t>Edmond Rostand ha traído al bosque de Saint-Pee en el parque  la plantación de robles.</a:t>
            </a:r>
          </a:p>
        </p:txBody>
      </p:sp>
    </p:spTree>
    <p:extLst>
      <p:ext uri="{BB962C8B-B14F-4D97-AF65-F5344CB8AC3E}">
        <p14:creationId xmlns:p14="http://schemas.microsoft.com/office/powerpoint/2010/main" val="1585419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Villa Arnaga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61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Villa Arna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178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culture.fr/eve/multimedia/69117615ffffd3600170c385821611f4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10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Villa Arnaga.-Cambo les Baigns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24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Villa Arnaga.-Cambo les Bains.-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008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Villa Arnaga.-Cambo les Bains.-a2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419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hotos.creafrance.org/pois/3144_parc-de-la-villa-arnaga_cambo-les-bai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473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4.bp.blogspot.com/-1NFD8uT1kis/TlPLHOGLKgI/AAAAAAAABA0/uUOXDjB3Bms/s640/Arnaga+04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63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4.bp.blogspot.com/-aKj6OEzxijw/TlPMk19391I/AAAAAAAABBI/QgfCaHrk_Oo/s640/Arnaga+02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600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ile:EH Arnaga (lorategia &amp; etxea 3)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2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ichier:Jardin-arnag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785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4.bp.blogspot.com/-yEEDJyCSMQ0/TlPKsCcDmjI/AAAAAAAABAo/qaXxTl-gk-U/s1600/Arnaga+0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663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data.over-blog.com/3/01/28/31/beaux-jardins/beaux-jardins-4386--1024x768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898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2.bp.blogspot.com/-GIPlujiPlww/TlPKjOa403I/AAAAAAAABAk/oL87Fs_1B_I/s640/Arnaga+005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663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1.bp.blogspot.com/-zQL5C_5nMq4/TlPPweFveHI/AAAAAAAABBQ/9POx7iWFOrE/s640/Arnaga+036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227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Fontana Rosa</a:t>
            </a:r>
            <a:r>
              <a:rPr lang="es-ES" dirty="0"/>
              <a:t>, jardín de estilo </a:t>
            </a:r>
            <a:r>
              <a:rPr lang="es-ES" i="1" dirty="0"/>
              <a:t>Belle Époque</a:t>
            </a:r>
            <a:r>
              <a:rPr lang="es-ES" dirty="0"/>
              <a:t> situado en Mentón, Alpes Marítimos.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 fue creando desde 1922 el escritor Vicente Blasco Ibáñez (1869-1928) y fue donde se instaló con su segunda esposa, Elena, y donde falleció.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Este jardín de cerámicas tanto de españolas como mentonesas está situado en la </a:t>
            </a:r>
            <a:r>
              <a:rPr lang="es-ES" i="1" dirty="0"/>
              <a:t>avenue Blasco-Ibanez</a:t>
            </a:r>
            <a:r>
              <a:rPr lang="es-ES" dirty="0"/>
              <a:t>, cerca de la estación de tren Garavan.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fue declarado monumento histórico en 1990.</a:t>
            </a:r>
          </a:p>
        </p:txBody>
      </p:sp>
    </p:spTree>
    <p:extLst>
      <p:ext uri="{BB962C8B-B14F-4D97-AF65-F5344CB8AC3E}">
        <p14:creationId xmlns:p14="http://schemas.microsoft.com/office/powerpoint/2010/main" val="1792490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También es llamado "Le Jardin des Romanciers" (El Jardín de los Novelistas), fue frecuentado por personajes como Jean Cocteau, y allí Blasco Ibáñez escribió gran parte de su obra Mare Nostrum, adaptada al cine en 1926.</a:t>
            </a:r>
          </a:p>
          <a:p>
            <a:r>
              <a:rPr lang="es-ES" dirty="0"/>
              <a:t>Es un jardín de inspiración andaluza y arabo-persa que cuenta con especies tales como Ficus macrophylla, Araucaria heterophylla, palmeras, bananos o rosales olorosos y es un homenaje a los escritores favoritos de Blasco Ibáñez : Cervantes, Dickens, Shakespeare y Honoré de Balzac, cuyos bustos aparecen en la puerta de la propiedad y a quienes se dedican varias fuentes y rotondas.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7505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61214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Sus edificios principales son una casita sobreelevada con cerámicas policromadas, en donde se encuentra la biblioteca y una sala de proyección cinematográfica personal, y otra casa principal (</a:t>
            </a:r>
            <a:r>
              <a:rPr lang="es-ES" i="1" dirty="0"/>
              <a:t>Villa Emilia</a:t>
            </a:r>
            <a:r>
              <a:rPr lang="es-ES" dirty="0"/>
              <a:t>) en la parte baja que data del siglo XIX.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El conjunto arquitectónico se compone además de un acuario, de una columnata y de bancos curvados, de una pérgola de hormigón, de pilares, floreros, bancos revestidos de cerámica dispuestos en torno a la casa principal y una gran pérgola redonda de acero recubriendo una gran escalera en el centro de la propiedad.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5478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185992" cy="5254625"/>
          </a:xfrm>
        </p:spPr>
        <p:txBody>
          <a:bodyPr/>
          <a:lstStyle/>
          <a:p>
            <a:pPr eaLnBrk="1" hangingPunct="1"/>
            <a:r>
              <a:rPr lang="es-ES" sz="2400" dirty="0"/>
              <a:t>A la muerte de Blasco Ibáñez, sus hijos heredaron la propiedad quedando el usufructo para su viuda. </a:t>
            </a:r>
          </a:p>
          <a:p>
            <a:pPr eaLnBrk="1" hangingPunct="1"/>
            <a:r>
              <a:rPr lang="es-ES" sz="2400" dirty="0"/>
              <a:t>En 1939, la propiedad fue saqueada durante la guerra y más tarde abandonada durante más de treinta años y cedida en 1970 por el hijo de Blasco Ibáñez al pueblo de Mentón.</a:t>
            </a:r>
          </a:p>
          <a:p>
            <a:pPr eaLnBrk="1" hangingPunct="1"/>
            <a:r>
              <a:rPr lang="es-ES" sz="2400" dirty="0"/>
              <a:t> Desde 1985, se empezó a restaurar y desde 1993 las cerámicas.</a:t>
            </a:r>
          </a:p>
          <a:p>
            <a:pPr eaLnBrk="1" hangingPunct="1"/>
            <a:r>
              <a:rPr lang="es-ES" sz="2400" dirty="0"/>
              <a:t>Sólo se puede visitar mediante cita con el servicio de patrimonio local.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994032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Fontana Rosa.-menton0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856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Fontana Rosa.-menton0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259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Jardin de Fontana Ros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792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Fontana Rosa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774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2 Imagen" descr="Jardin Fontana Rosa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94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Jardin de Fontana Ros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8847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Jardin Fontana Ro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120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Fontana Rosa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2 Imagen" descr="Fontana Rosa.-menton0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0"/>
            <a:ext cx="4140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823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Fontana Rosa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9338" cy="711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2 Imagen" descr="Fontana Rosa.-x1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4476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Jardin e Fontana Ro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2" descr="File:Fontana Rosa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0"/>
            <a:ext cx="428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353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Fontana Rosa.-menton0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0887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Fontana Rosa.-menton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660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Fontana Rosa.-menton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2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2 Imagen" descr="Fontana Rosa.-x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-17145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07474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Fontana Rosa.-x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004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Fontana Rosa.-x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6140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450px-Fontana_Rosa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3 Imagen" descr="Fontana Rosa.-menton00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0"/>
            <a:ext cx="42846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488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Fontana Rosa..-x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64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2 Imagen" descr="Fontana Rosa..-x1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6059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Blasco Ibañe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00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2 Imagen" descr="Fontana Rosa..-1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0"/>
            <a:ext cx="42846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0769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608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Patrick y Sylvie Quibel han convertido la huerta en un parterre. </a:t>
            </a:r>
          </a:p>
          <a:p>
            <a:pPr eaLnBrk="1" hangingPunct="1"/>
            <a:r>
              <a:rPr lang="es-ES" sz="2400" dirty="0"/>
              <a:t>También hay un jardín de primavera, jardín de verano y un jardín de otoño.</a:t>
            </a:r>
          </a:p>
          <a:p>
            <a:pPr eaLnBrk="1" hangingPunct="1"/>
            <a:r>
              <a:rPr lang="fr-FR" sz="2400" dirty="0"/>
              <a:t>Un jardín de gramineas se compone principalmente de pastos . </a:t>
            </a:r>
          </a:p>
          <a:p>
            <a:pPr eaLnBrk="1" hangingPunct="1"/>
            <a:r>
              <a:rPr lang="fr-FR" sz="2400" dirty="0"/>
              <a:t>Este tipo de jardín se encuentra principalmente en Normandía , como Auzouville-sur-Ry , cuyo jardín Pen recibido la etiqueta de " Jardín Notable ".</a:t>
            </a:r>
          </a:p>
          <a:p>
            <a:pPr eaLnBrk="1" hangingPunct="1"/>
            <a:r>
              <a:rPr lang="fr-FR" sz="2400" dirty="0"/>
              <a:t> La abadía de Jumieges también alberga un pequeño jardín identico..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9316662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Jardin Plume.-bas7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0289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Jardin Plume.-bas7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18951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Jardin Plume.-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2702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Jardin Plume.-a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6368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Jardin Plume ete07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9685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Jardin Plume.-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5819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Jardin Plume.-ete073b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8477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2 Imagen" descr="Jardin Plume.-x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9112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4019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Jardin Plume.-aut7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8285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Jardin Plum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9916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Jardin Plume.-prair7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2718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Jardin Plum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8871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Jardin Plume.-bas7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6721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Jardin Plume.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2988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Jardin Plum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7121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Jardin Plum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2602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Jardin Plu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2451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Jardin Plume.-pot7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5094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Jardin plume09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2627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20713"/>
            <a:ext cx="7772400" cy="12954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Rospico Garden.-</a:t>
            </a:r>
            <a:br>
              <a:rPr lang="es-ES" dirty="0"/>
            </a:br>
            <a:endParaRPr lang="es-ES" dirty="0"/>
          </a:p>
        </p:txBody>
      </p:sp>
      <p:sp>
        <p:nvSpPr>
          <p:cNvPr id="6656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La idea original de este jardín privado salió de la visión de una joven pareja, dos médicos de profesión. </a:t>
            </a:r>
          </a:p>
          <a:p>
            <a:pPr eaLnBrk="1" hangingPunct="1"/>
            <a:r>
              <a:rPr lang="es-ES" sz="2400" dirty="0"/>
              <a:t>Anne Kaczmarek-Renault es la hija de la diseñadora de jardines, Jean Renault, que les aconsejo y les animó. </a:t>
            </a:r>
          </a:p>
          <a:p>
            <a:pPr eaLnBrk="1" hangingPunct="1"/>
            <a:r>
              <a:rPr lang="es-ES" sz="2400" dirty="0"/>
              <a:t>Él creó el Jardín de los Renaudies en Mayenne. </a:t>
            </a:r>
          </a:p>
          <a:p>
            <a:pPr eaLnBrk="1" hangingPunct="1"/>
            <a:r>
              <a:rPr lang="es-ES" sz="2400" dirty="0"/>
              <a:t>Raymond Kaczmarek, cuyos orígenes son de Gabón y Polonia, ha mantenido su interés en viajar mediante la selección de las plantas de los cinco continentes.</a:t>
            </a:r>
          </a:p>
        </p:txBody>
      </p:sp>
    </p:spTree>
    <p:extLst>
      <p:ext uri="{BB962C8B-B14F-4D97-AF65-F5344CB8AC3E}">
        <p14:creationId xmlns:p14="http://schemas.microsoft.com/office/powerpoint/2010/main" val="27687770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Rospico Garden.-Nevez.-Franc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882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Rospico Garden.-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9416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Rospico Garden.-w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1717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Rospico Garden.-w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004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Rospico Garden.-w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5745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Rospico Garden.-w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3982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206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174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277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229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583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448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372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Jardins d'Argences</a:t>
            </a:r>
          </a:p>
        </p:txBody>
      </p:sp>
      <p:sp>
        <p:nvSpPr>
          <p:cNvPr id="7373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 Manoir Argences (siglo XVII) está rodeado por nueve jardines.</a:t>
            </a:r>
          </a:p>
          <a:p>
            <a:pPr eaLnBrk="1" hangingPunct="1"/>
            <a:r>
              <a:rPr lang="es-ES" sz="2400" dirty="0"/>
              <a:t> El agua es el tema omnipresente de estos jardines.</a:t>
            </a:r>
          </a:p>
          <a:p>
            <a:pPr eaLnBrk="1" hangingPunct="1"/>
            <a:r>
              <a:rPr lang="es-ES" sz="2400" dirty="0"/>
              <a:t> Las plantas perennes y jardín topiario, rosaleda, caminando en el bosque, réacciones ante las  estructuras de la planta y la unidad artística fuerte en estos jardines que han recibido el primer premio de Bonpland, el premio nacional en 2004 HSBC Private Bank en 2009, en parques. </a:t>
            </a:r>
            <a:br>
              <a:rPr lang="es-ES" sz="2400" dirty="0"/>
            </a:br>
            <a:r>
              <a:rPr lang="es-ES" sz="2400" dirty="0"/>
              <a:t>Fecha de creación: 1990 Superficie: 3 hectáreas</a:t>
            </a:r>
          </a:p>
        </p:txBody>
      </p:sp>
    </p:spTree>
    <p:extLst>
      <p:ext uri="{BB962C8B-B14F-4D97-AF65-F5344CB8AC3E}">
        <p14:creationId xmlns:p14="http://schemas.microsoft.com/office/powerpoint/2010/main" val="23329892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Jardins-d-argences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4485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Jardins d'Argences patio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8005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Jardins d'Argences patio - (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8649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Jardins d'Argences patio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7471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Jardins-d-argences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9935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Jardins d'Argences Parterr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82871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jardins-d-argenc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4583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Jardins d'Argences formal 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5279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Jardins d'Argences -circular 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15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Jardins d'Argences -natural 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0612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Jardins d'Argences overvi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98574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Jardins d'Argences stream-s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03194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Jardins d'Argences-pond-other ang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17246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Jardins-d-argences-1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9214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Jardins-d-argences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117328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Jardins-d-argences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27939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Jardins-d-argences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3343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Jardins-d-argences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9498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Jardins-d-argences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7" name="2 Imagen" descr="Jardins-d-argences-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0"/>
            <a:ext cx="42116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80320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Jardins-d-argences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36964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Jardins-d-argences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6649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La Pefoliere.-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48609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Asi describe el jardín su propietario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Situado a pocos kilómetros de Combourg el corazón de la romántica Bretaña.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“ En febrero de 1985 me compré algunos edificios de la granja y los 11.000 m2 que se enfrentaban, 11.000 m2, mientras que al margen de la siembra. </a:t>
            </a:r>
            <a:br>
              <a:rPr lang="es-ES" dirty="0"/>
            </a:br>
            <a:r>
              <a:rPr lang="es-ES" dirty="0"/>
              <a:t>En ese momento, no tenia ninguna duda de hacer un jardín, pero desarrollado para poner aquí y allá, los árboles y arbustos para embellecer simplemente la escena, y luego me cogió el virus, por lo que opte por centrarme a lo que mi tierra se prestaba, las especies que crecen en suelos ácidos:</a:t>
            </a:r>
          </a:p>
        </p:txBody>
      </p:sp>
    </p:spTree>
    <p:extLst>
      <p:ext uri="{BB962C8B-B14F-4D97-AF65-F5344CB8AC3E}">
        <p14:creationId xmlns:p14="http://schemas.microsoft.com/office/powerpoint/2010/main" val="96375540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r>
              <a:rPr lang="es-ES" dirty="0"/>
              <a:t>….rododendros, hortensias camelias, magnolias ... </a:t>
            </a:r>
            <a:br>
              <a:rPr lang="es-ES" dirty="0"/>
            </a:br>
            <a:r>
              <a:rPr lang="es-ES" dirty="0"/>
              <a:t>Yo quería hacer un espacio agradable  para la vista en el que viven y se integran bien el campo de los alrededores y donde también se instala un patio “.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606652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La Pefolier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56958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La Pefolier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18711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La Pefolier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43538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La Pefolier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77186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La Pefolie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148719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La Pefoliere.DSC0649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9031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La Pefoliere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40810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La Pefoliere.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96442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La Pefoliere.DSC066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62328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La Pefoliere.DSC0743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9807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La Pefoliere.DSC075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3567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La Pefoliere.DSC0759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4140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La Pefoliere.DSC077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70858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La Pefoliere.DSC077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92694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La Pefoliere.File0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79051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La Pefoliere.ile0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81894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La Pefoliere.DSC0649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6796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1276</Words>
  <Application>Microsoft Office PowerPoint</Application>
  <PresentationFormat>Presentación en pantalla (4:3)</PresentationFormat>
  <Paragraphs>231</Paragraphs>
  <Slides>115</Slides>
  <Notes>94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115</vt:i4>
      </vt:variant>
    </vt:vector>
  </HeadingPairs>
  <TitlesOfParts>
    <vt:vector size="120" baseType="lpstr">
      <vt:lpstr>Calibri</vt:lpstr>
      <vt:lpstr>Century Schoolbook</vt:lpstr>
      <vt:lpstr>Wingdings</vt:lpstr>
      <vt:lpstr>Wingdings 2</vt:lpstr>
      <vt:lpstr>Default Theme</vt:lpstr>
      <vt:lpstr>EUROPA.-LA VUELTA AL MUNDO EN 885 JARDINES.- FRANCIA.-Villa Arnaga.-Jardins du Fontana Rosa.-Plume.-Rospico .-D´Argences.-La Pefoliere.-</vt:lpstr>
      <vt:lpstr>Villa Arnaga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Fontana Rosa.-Blasco Ibañez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Plume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Rospico Garden.-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d'Argences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Pefoliere.-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JARDINES.-PAIS DE GALES.-A</dc:title>
  <dc:creator>Josep</dc:creator>
  <cp:lastModifiedBy>Usuario</cp:lastModifiedBy>
  <cp:revision>10</cp:revision>
  <dcterms:created xsi:type="dcterms:W3CDTF">2013-09-07T04:16:19Z</dcterms:created>
  <dcterms:modified xsi:type="dcterms:W3CDTF">2018-03-07T15:27:57Z</dcterms:modified>
</cp:coreProperties>
</file>