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AA2F0-A7DC-412C-87C9-ECA33CFEA6A0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C27CD-71AC-49DA-A8D3-5B52E2BD98C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641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3704F5-63BB-4BAF-B8E0-DCACF6AB954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1E47DB-0AF9-4492-A9F6-AA9AB3832F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895B1A-3611-4C32-96CD-5E802B71FD7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01ACAA-F7C2-4A0D-8F94-14282D83F76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7DBB11-4367-4333-AFE5-560FD412C9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7B4189-C5A4-4422-A07E-0CC3989921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D16104-58A8-40BE-A189-5356F4DAED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A547CE-E747-414D-AAFD-F1E9DCE4ABA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644C4E-0549-4135-8C89-939D363092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FC6B74-1A48-4F96-8B36-C9469A92F79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Dampierre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7D6F7D-ACE3-4E0F-B60A-8B1A2D54DD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Fontainbleau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8BE8DE-C81E-4461-93BB-3397E21737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Fontainbleau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2202E9-21D7-4FF8-B762-B255BD23F0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Freyr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ADB403-5BB8-47C1-AE44-20E142CBA37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Hautefort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4C555A-2EB9-45FF-9F94-86E8405FFD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Hautefort.-Perignon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AE688F-6A5F-42F0-9F21-FD8A52511B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La Roche Courbon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88999D-E63E-4B29-8D72-772A0A3038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La Roche Courbon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7ABA70-5C05-4DB7-95DA-E2772D9180E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la Roche Courbon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15CFD5-8EC2-4DD5-94F7-C7D2E5BFC9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Ninon.-Villarceaux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611340-B2E3-4D74-B1BD-AF5D13C04E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Rambouillet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3A63FB-0712-49F4-A6A5-F5AB3C2C07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Saint Cloud.-Terrasse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318BA6-4F1C-4D4D-B6F9-84FD38FEB00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Saint Germain en Haye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A7A90F-035E-441B-BCA3-63CB6708A1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Louvignes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0727AD-FA53-4298-BECE-6A41078E15B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Sassay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BEB8D9-6A74-4804-9D26-5416FBBB4E1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Sassy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43046F-E511-461F-98EE-C6F3A21EEC4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Sceaux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A75299-A569-4D24-9AE0-1373B2C8D5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du Val du Loire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890E7B-8BBF-489D-9D96-AD9FE02FD25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Chateaux Vaux le Vicompte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957206-42D8-4CC6-B0BC-2E59FF1BCDE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Chenonceaux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42AA8B-EC92-44D1-A18F-1EC71632D4F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Saint Germain de Layed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D66FA6-1859-4D37-9E2A-5EFB688D109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Chateau de Losse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AB722F-CAF3-4F9C-AC1E-404BB8961D9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Chaumont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F68AD0-D221-4932-BDAE-3FA88FA6EA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8FC530-8812-40A8-A9D3-E5428D52D4C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87A79E-CA41-4312-87ED-94F1B9722F2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8B0654-6680-4439-AA2C-8F6D704ECF2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Monet.-House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1BF9C3-E969-46E8-9016-038A2EBC02C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Monet.-Giberny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BA8AFB-9ACF-456B-A8D0-2F6F8DB4FD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2A2FFF-D96D-4395-A72F-C01FCCC562C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486622-2AA9-4F77-8AAA-F597FC8B4E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458122-3424-4695-A886-081FA419472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7A4F28-18A2-4D63-AC2E-666A92B73E9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A03FFD-46CE-4AF7-A89D-989E9589D02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675434-9139-44A4-9152-1EBA642B674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D5677C-574F-4ED1-82ED-159E9207AB6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98FCA0-3BBE-406B-96C6-BF3C737576A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8DA715-19B1-47DA-A8D9-F5DBF82430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26BEBF-4AC5-431C-989B-BC5BE70DDA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EEBBB1-0F24-497C-B5E1-9C8B0BA8936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A01333-4357-4652-8D98-8BD95B3E9D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Claude Monet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375540-70A3-4611-B0C4-F9F0A28FC02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EDD061-9A1F-4EC8-8CB9-E75DF96BA2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E10014-85D4-4538-9076-30676F3CE53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D6A807-798E-4769-A9E3-072BAA24F7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CB4261-BB3A-43BF-8F78-D2B42D07CCA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C42B18-7892-4ABD-86FA-89FC34D76B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BFD748-9B3A-4FE3-8178-5D7458F478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A31D74-DF18-4ECE-9C55-4925BEF94C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A0B05B-B08B-4919-AE53-9027A122CF9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3AF0FE-8964-4237-A2C7-00FA6C5D278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7F7D70-C3DE-4E16-81E1-A85F1B0712D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1E009D-9DBC-4B14-A639-E2D3383D590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4EB92E-8C9C-4238-88A6-CBBBCEA19C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4F0A85-9D58-4882-9461-B7E6D30B5F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71F7FF-F090-4D42-A8BB-0016538B87D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34045D-7C08-4524-B09F-6E621C7454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Courances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EA5F09-7F2A-441A-89DB-2CCB5FB90E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4371E0-C21E-428D-BB9E-526426AB154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695083-A629-4A45-8FB6-5BAAF02A93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05F7C1-CD4C-495A-8EF5-437B33CDA3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BD4F26-9252-4604-B893-10D28D41205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69F2DC-1444-43BD-92B4-85255215B0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A55F05E-4869-4AF5-855E-A9010602AE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F6C726-AB6A-4BEF-85ED-0F1F4C5F3FB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FC62EF-958D-4817-B09F-E142AC60AE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Courances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36C928-C0A1-4420-B670-A10B301566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53E230-CE94-4C63-A4AD-41B47508937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13C37B-DF22-4030-85B9-306877537B3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3E8397-0620-4BDD-A823-05E925C9859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9609C8-E16F-42E5-81D4-01B8F45699B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84D921-C808-425E-B359-AF38938186B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6371ED-76DC-48F1-9079-9CBAF5184A0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096C911-CDA3-47B5-8861-519D4BB8E5C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19581D-595E-4E26-855E-3BDF319B8AF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B664D9-7114-4DE4-B13C-67670A2963A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9DC1A7-139A-4DFC-8AED-CB8AB180692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9A1BB1-38DE-49AF-BD20-F7D41472B6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Ephrussi de Rothschild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4B16DE-8331-467B-8A64-66FFF778B0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Ephrussi de Rothschild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8F1C7D-1D66-4577-B50B-92378F3B3F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621838-8C09-441E-94D5-546BDBDFBA8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1A0851-4613-42E0-9E8A-7BC3A472AEA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Ephrussi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3F5D95-384F-4C28-BCFA-3D5588A63B0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Epouvantail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F181DF-381E-4F53-8681-F2E42B6D786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E0AAE6-A316-41AE-8BE9-76E610A005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BEB371-ADFA-4ECC-814C-A95F9823EC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311999-8268-478F-98A3-C200CB3E25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5BB196-7221-404A-9D8F-6F9E29C4CB7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F598C5-6F2E-419C-A6BC-FB41D7B10B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A2590F-FE01-4F33-AA07-96AA51E875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9C09AF-D29A-4B73-BE98-C5184DD197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597D09-4930-4FF6-8800-9F4667066FF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Eyrygnac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9C6723-56EE-4FCE-9951-14707EB4E07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Eyrignac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13269F-E39E-4577-9CE2-B2F76A5FB7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4BA285-B05F-4D5C-B4EB-2BBE363D7A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542673-6086-4735-A959-AA8DB5AA36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625766-F487-41B3-BF20-A6F21DD309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D7507A-E547-4A83-B540-D1A024369D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68DB7B-8CB6-4CA1-BAAF-D07736FDD58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898DE4-9536-4C2B-B5A0-85445CD78F1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D1A697-3A6E-4466-91E6-E4BD18F7DD9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7C608B-3E5D-487A-A6A3-EC76ED32DD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Eyrignac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7446A4-94E6-4BB6-9030-F8EC3F41D99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6D42CA-7E51-4F96-A14B-FF40D38887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3FB83D-D588-4B36-810E-F770AD566D6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8A39C4-B470-45A4-9219-27EDA54095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Fontainbleau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2DC228-6CE2-4090-B4A8-3AA8B77DD4D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0EE081-E291-44F3-81DC-2FCF92EDE51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3A536C-691A-488E-997C-D115FC44D35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Court de Fontainbleau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437D2B6-F42A-4E14-99B1-8465D51A44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376EDF-D82D-406E-9230-5455BE712C4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08E64AA-BC49-429A-9DD8-2D14D825914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F75DFE-FE34-4B1D-AF62-1E082736A4A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Fontainebleau.-El Parterre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970842-798F-41A5-B8A8-E7175744AF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E54B8E-5947-4654-8D2F-55AACF2AAF8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EEDCCD-0C32-4FEC-850B-A2EB69B760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F7BE29-09D6-4F62-B083-27169212619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9E3944-F94B-474F-8831-F3027398BD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Fontainebleau.-Jardín de Diane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A9C972-A34F-414A-8C80-29516F78C6C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Fontainebleau-Jardin ingles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9C66CF-4A6B-4EE0-AF45-0604F51075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Fontainebleau.-Jardín Ingles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776739-71AE-42FC-9EE3-9AD161D0C1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Fontainebleau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756B7D-F3A3-4B73-A619-9059B05DAB9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Inspiración de parterres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DA4DD3-A32F-4B90-B9FC-AD870A46A05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</a:t>
            </a:r>
            <a:br>
              <a:rPr lang="es-ES" sz="3600" dirty="0"/>
            </a:br>
            <a:r>
              <a:rPr lang="es-ES" sz="3600" dirty="0"/>
              <a:t> FRANCIA.-X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19872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CHATEAUX DE FRANCE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Francia un castillo es una casa señorial o residencia del propietario, no son castillos fortificados.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Este termino de utiliza a menudo para referirse a una residencia de un miembro de la familia real francesa o de la nobleza.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el Valle del Loira se encuentran mas de 300 castillos, fueron construidos entre el siglo X y XX primero por los reyes y después por la nobleza.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valle donde se ubican es conocido como el Jardín de Francia.</a:t>
            </a:r>
          </a:p>
        </p:txBody>
      </p:sp>
    </p:spTree>
    <p:extLst>
      <p:ext uri="{BB962C8B-B14F-4D97-AF65-F5344CB8AC3E}">
        <p14:creationId xmlns:p14="http://schemas.microsoft.com/office/powerpoint/2010/main" val="2162497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533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287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692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5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henon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519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enon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070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Chenonceau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641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henoncen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37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pic>
        <p:nvPicPr>
          <p:cNvPr id="16388" name="Picture 4" descr="Chateau de Dampi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083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ateau de Fontain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58788"/>
            <a:ext cx="9753600" cy="799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11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ateau de Fontaine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37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hateau de Frey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150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hateau de Hautef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156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hateau de Hautef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290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hateau de la Roche Courb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335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hateau de la Roche Courb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416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hateau de la Roche-Courb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498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hateau de Nin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153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hateau de Rambouil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000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hateau de Saint Clo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36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hateau de Saint Germain-en Hay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762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hateau Louvig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805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hateau de Sass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-228600"/>
            <a:ext cx="92583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791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hateau de Sassy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369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hateau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740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hateau Val de Lo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288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hateau Vaux-le-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249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hateau_Chen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448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hateau_de_Saint-Germain-en-Laye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960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hateau-de-los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983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haum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434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JARDINS DE CLAUDE MONET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mayo de 1883 Monet y su familia alquilaron una casa en Giverny.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noviembre de 1890 Monet la compra junto con sus terrenos aledaños.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Monet pintor y gran aficionado a la jardinería crea sus dos jardines, uno próximo a la casa donde cultiva toda clase de flores el otro el jardín del agua con puente japonés y una gran colección de nenúfares.</a:t>
            </a:r>
          </a:p>
        </p:txBody>
      </p:sp>
    </p:spTree>
    <p:extLst>
      <p:ext uri="{BB962C8B-B14F-4D97-AF65-F5344CB8AC3E}">
        <p14:creationId xmlns:p14="http://schemas.microsoft.com/office/powerpoint/2010/main" val="3284145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125538"/>
            <a:ext cx="7057032" cy="424815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A su muerte el jardín se abandono hasta que a través del Institute de France y generosas donaciones principalmente de Estados Unidos, los jardines fueron restaurados.</a:t>
            </a:r>
          </a:p>
          <a:p>
            <a:pPr eaLnBrk="1" hangingPunct="1"/>
            <a:r>
              <a:rPr lang="es-ES_tradnl" sz="2800" dirty="0"/>
              <a:t>En 1980 la Fundación Claude Monet abrió los jardines al publico y desde entonces ha sido un destino turístico para los amantes del arte y los jardines.</a:t>
            </a:r>
          </a:p>
        </p:txBody>
      </p:sp>
    </p:spTree>
    <p:extLst>
      <p:ext uri="{BB962C8B-B14F-4D97-AF65-F5344CB8AC3E}">
        <p14:creationId xmlns:p14="http://schemas.microsoft.com/office/powerpoint/2010/main" val="2073603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88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laude Monet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9418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984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613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8966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431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608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2072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001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053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445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0953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602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369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8449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laude Mone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1221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CHATEAU DE COURANCES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castillo construido en 1630 en Courances (Essonne ).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Ha sido reconocido como el jardín formal francés, donde el jardín y castillo forman un todo.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Se atribuye a André le Nôtre pero no esta documentado.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1870 Datailleur transforma el jardín en un parque a la inglesa.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Duchêne restableció el jardín francés y se inventa los parterres barrocos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04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211144" cy="1900238"/>
          </a:xfrm>
        </p:spPr>
        <p:txBody>
          <a:bodyPr/>
          <a:lstStyle/>
          <a:p>
            <a:pPr eaLnBrk="1" hangingPunct="1"/>
            <a:r>
              <a:rPr lang="es-ES_tradnl" sz="2800" dirty="0"/>
              <a:t>En 1930 crean una colina estilo japonés y los paseos del estanque del jardín.</a:t>
            </a:r>
          </a:p>
          <a:p>
            <a:pPr eaLnBrk="1" hangingPunct="1"/>
            <a:r>
              <a:rPr lang="es-ES_tradnl" sz="2800" dirty="0"/>
              <a:t>Desde 1948 se esta llevando a cabo restauraciones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71278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outances garden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94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outances garden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181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outances garden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1226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ouranc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6423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6234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1689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outances garden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4740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212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941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4935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953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outances garden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00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outances garden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0759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outances garden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649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4101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6307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572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4973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5246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our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7785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3962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o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4902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pur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2202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3200" b="1" dirty="0">
                <a:solidFill>
                  <a:schemeClr val="tx1"/>
                </a:solidFill>
              </a:rPr>
              <a:t>VILLA EPHRUSSI DE ROTHSCHILD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Palacio construido entre 1905 y 1912 en Saint Jean Cap Ferrat en la Costa Azul por Beatrice baronesa de Rothschild.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Fue diseñada por el arquitecto belga Aaron Mesias.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Considerada  una de las  mejores propiedades de la Costa Azul.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A su muerte en 1934,la baronesa dejo sus bienes y colecciones a la Academie des Beaux Arts.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Hoy es lugar de bodas y celebraciones, así como exposición de obras de arte.</a:t>
            </a:r>
          </a:p>
        </p:txBody>
      </p:sp>
    </p:spTree>
    <p:extLst>
      <p:ext uri="{BB962C8B-B14F-4D97-AF65-F5344CB8AC3E}">
        <p14:creationId xmlns:p14="http://schemas.microsoft.com/office/powerpoint/2010/main" val="6825307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0485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847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400" y="-2400300"/>
            <a:ext cx="15544800" cy="116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4062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1633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871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8828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9080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5923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86999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1997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Ephrussi de Roths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0434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Ephrussi de Rotschi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8473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58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1351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Ephrus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3128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Epouvantail-ferme dusens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2335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MANOIR D´EYRIGNAC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del Manoir d´Eyrignac son excepcionales por su originalidad y su arquitectura vegetal fuera de lo comun.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Son el mismo ejemplo del arte topiario.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Es un jardín francés con influencia inglesa e italiana.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Construido en el siglo XVI ha pertenecido siempre a la misma familia. su actual propietario es Patrick Sermadiras.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Jardín de 4 has. mantenido por 4 jardineros especialistas.</a:t>
            </a:r>
          </a:p>
        </p:txBody>
      </p:sp>
    </p:spTree>
    <p:extLst>
      <p:ext uri="{BB962C8B-B14F-4D97-AF65-F5344CB8AC3E}">
        <p14:creationId xmlns:p14="http://schemas.microsoft.com/office/powerpoint/2010/main" val="32565243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834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Eyrigna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13582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Eyrigna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6779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7568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1804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1623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Eyrigna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8031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5506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Eyrigna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95874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09037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69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3406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62493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9016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1130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7168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3352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Eyrig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12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PALACIO DE FONTAINEBLEAU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uno de los mayores palacios reales franceses, localizado en Fontainebleau departamento del Sena y Marne en el norte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Enrique IV perforo el bosque para construir el gran canal de 1.200 metros donde actualmente se puede  pescar.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plantaron pinos, olmos y frutales.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jardinero Claude Mollet ejecuto los parterres.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palacio entro en decadencia hasta que Napoleon Bonaparte lo transformo en símbolo de grandeza.</a:t>
            </a:r>
          </a:p>
        </p:txBody>
      </p:sp>
    </p:spTree>
    <p:extLst>
      <p:ext uri="{BB962C8B-B14F-4D97-AF65-F5344CB8AC3E}">
        <p14:creationId xmlns:p14="http://schemas.microsoft.com/office/powerpoint/2010/main" val="100260137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Fontaine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0452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ontainebleau-ElPart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94144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Fontainebleau-Pase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0528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Fontaine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11086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4" descr="Fontaine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98757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ontaine bleau-Court de la Fontaine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58689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Fontainebl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50046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Fontainebleau-El Palacio desde el Part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5355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Fontainebleau-El Parte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0018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Fontainebleau-El Parterre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3163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Fontainebleau-El Parterre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5050"/>
            <a:ext cx="9144000" cy="789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7936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Fontainebleau-El Parterre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59424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Fontainebleau-El Parterr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29193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Fontainebleau-Esquema de plantaci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7116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Fontainebleau-Jardin de Di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4764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ontainebleau-Jardin ingles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9754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Fontainebleau-Jardin ingles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263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Fontainebleau-La 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57170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Frenc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9100"/>
            <a:ext cx="9144000" cy="769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44091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French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867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87" name="Picture 3" descr="French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65175"/>
            <a:ext cx="2619375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73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934</Words>
  <Application>Microsoft Office PowerPoint</Application>
  <PresentationFormat>Presentación en pantalla (4:3)</PresentationFormat>
  <Paragraphs>295</Paragraphs>
  <Slides>133</Slides>
  <Notes>132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133</vt:i4>
      </vt:variant>
    </vt:vector>
  </HeadingPairs>
  <TitlesOfParts>
    <vt:vector size="139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 FRANCIA.-X</vt:lpstr>
      <vt:lpstr>CHATEAUX DE FRANCE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CLAUDE MONET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COURANCES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VILLA EPHRUSSI DE ROTHSCHILD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MANOIR D´EYRIGNAC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DE FONTAINEBLEAU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6</cp:revision>
  <dcterms:created xsi:type="dcterms:W3CDTF">2013-09-07T10:02:19Z</dcterms:created>
  <dcterms:modified xsi:type="dcterms:W3CDTF">2018-03-07T12:13:49Z</dcterms:modified>
</cp:coreProperties>
</file>