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68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A0B7FF-B6CF-4F83-8362-E47E8D40D3C3}"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D2B48B-2F1B-4248-9EAE-600D002A4D1E}" type="slidenum">
              <a:rPr lang="es-ES" smtClean="0"/>
              <a:t>‹Nº›</a:t>
            </a:fld>
            <a:endParaRPr lang="es-ES" dirty="0"/>
          </a:p>
        </p:txBody>
      </p:sp>
    </p:spTree>
    <p:extLst>
      <p:ext uri="{BB962C8B-B14F-4D97-AF65-F5344CB8AC3E}">
        <p14:creationId xmlns:p14="http://schemas.microsoft.com/office/powerpoint/2010/main" val="767186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94166F-BF2D-434F-8C24-A38C580F58D1}" type="slidenum">
              <a:rPr lang="es-ES">
                <a:solidFill>
                  <a:prstClr val="black"/>
                </a:solidFill>
                <a:latin typeface="Arial" charset="0"/>
              </a:rPr>
              <a:pPr eaLnBrk="1" hangingPunct="1"/>
              <a:t>2</a:t>
            </a:fld>
            <a:endParaRPr lang="es-ES" dirty="0">
              <a:solidFill>
                <a:prstClr val="black"/>
              </a:solidFill>
              <a:latin typeface="Arial"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4C5F48D-37F2-4AE9-9A04-177358EEB564}" type="slidenum">
              <a:rPr lang="es-ES">
                <a:solidFill>
                  <a:prstClr val="black"/>
                </a:solidFill>
                <a:latin typeface="Arial" charset="0"/>
              </a:rPr>
              <a:pPr eaLnBrk="1" hangingPunct="1"/>
              <a:t>3</a:t>
            </a:fld>
            <a:endParaRPr lang="es-ES" dirty="0">
              <a:solidFill>
                <a:prstClr val="black"/>
              </a:solidFill>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 Eurodisney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3A1AA85-E8C6-4F89-9B7A-CFE59DE91607}" type="slidenum">
              <a:rPr lang="es-ES">
                <a:solidFill>
                  <a:prstClr val="black"/>
                </a:solidFill>
                <a:latin typeface="Arial" charset="0"/>
              </a:rPr>
              <a:pPr eaLnBrk="1" hangingPunct="1"/>
              <a:t>4</a:t>
            </a:fld>
            <a:endParaRPr lang="es-ES" dirty="0">
              <a:solidFill>
                <a:prstClr val="black"/>
              </a:solidFill>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Garden.-Versailles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73CB70-A66C-422B-BFE1-76CC8016554D}" type="slidenum">
              <a:rPr lang="es-ES">
                <a:solidFill>
                  <a:prstClr val="black"/>
                </a:solidFill>
                <a:latin typeface="Arial" charset="0"/>
              </a:rPr>
              <a:pPr eaLnBrk="1" hangingPunct="1"/>
              <a:t>5</a:t>
            </a:fld>
            <a:endParaRPr lang="es-ES"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Garden.-Ledtice Castle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21B854-49F5-46B8-A349-5DDC8A1FBC20}" type="slidenum">
              <a:rPr lang="es-ES">
                <a:solidFill>
                  <a:prstClr val="black"/>
                </a:solidFill>
                <a:latin typeface="Arial" charset="0"/>
              </a:rPr>
              <a:pPr eaLnBrk="1" hangingPunct="1"/>
              <a:t>6</a:t>
            </a:fld>
            <a:endParaRPr lang="es-ES"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Garden.-Albi</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A37255-8734-4201-94DC-D9A554B57679}" type="slidenum">
              <a:rPr lang="es-ES">
                <a:solidFill>
                  <a:prstClr val="black"/>
                </a:solidFill>
                <a:latin typeface="Arial" charset="0"/>
              </a:rPr>
              <a:pPr eaLnBrk="1" hangingPunct="1"/>
              <a:t>7</a:t>
            </a:fld>
            <a:endParaRPr lang="es-ES"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Garden.-Moet Bulding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90E0C5-EDBF-49D3-B91C-41C85A3AD9B8}" type="slidenum">
              <a:rPr lang="es-ES">
                <a:solidFill>
                  <a:prstClr val="black"/>
                </a:solidFill>
                <a:latin typeface="Arial" charset="0"/>
              </a:rPr>
              <a:pPr eaLnBrk="1" hangingPunct="1"/>
              <a:t>8</a:t>
            </a:fld>
            <a:endParaRPr lang="es-ES"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Nice Garden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3B76C7-8E4C-4288-9B0B-192669F57353}" type="slidenum">
              <a:rPr lang="es-ES">
                <a:solidFill>
                  <a:prstClr val="black"/>
                </a:solidFill>
                <a:latin typeface="Arial" charset="0"/>
              </a:rPr>
              <a:pPr eaLnBrk="1" hangingPunct="1"/>
              <a:t>9</a:t>
            </a:fld>
            <a:endParaRPr lang="es-ES"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Paris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25AD134-225B-4987-B09E-80EC750D1DC7}" type="slidenum">
              <a:rPr lang="es-ES">
                <a:solidFill>
                  <a:prstClr val="black"/>
                </a:solidFill>
                <a:latin typeface="Arial" charset="0"/>
              </a:rPr>
              <a:pPr eaLnBrk="1" hangingPunct="1"/>
              <a:t>10</a:t>
            </a:fld>
            <a:endParaRPr lang="es-ES" dirty="0">
              <a:solidFill>
                <a:prstClr val="black"/>
              </a:solidFill>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Garden.-Angers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1EE0BD2-9CBC-49C3-A8C6-7A1D2A5C3A65}" type="slidenum">
              <a:rPr lang="es-ES">
                <a:solidFill>
                  <a:prstClr val="black"/>
                </a:solidFill>
                <a:latin typeface="Arial" charset="0"/>
              </a:rPr>
              <a:pPr eaLnBrk="1" hangingPunct="1"/>
              <a:t>11</a:t>
            </a:fld>
            <a:endParaRPr lang="es-ES" dirty="0">
              <a:solidFill>
                <a:prstClr val="black"/>
              </a:solidFill>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B8492EA-C03A-43E3-AE85-C85532ACBF28}" type="slidenum">
              <a:rPr lang="es-ES">
                <a:solidFill>
                  <a:prstClr val="black"/>
                </a:solidFill>
                <a:latin typeface="Arial" charset="0"/>
              </a:rPr>
              <a:pPr eaLnBrk="1" hangingPunct="1"/>
              <a:t>12</a:t>
            </a:fld>
            <a:endParaRPr lang="es-ES" dirty="0">
              <a:solidFill>
                <a:prstClr val="black"/>
              </a:solidFill>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Parterres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1352C7-2B15-433C-9C16-B02368467AF4}" type="slidenum">
              <a:rPr lang="es-ES">
                <a:solidFill>
                  <a:prstClr val="black"/>
                </a:solidFill>
                <a:latin typeface="Arial" charset="0"/>
              </a:rPr>
              <a:pPr eaLnBrk="1" hangingPunct="1"/>
              <a:t>13</a:t>
            </a:fld>
            <a:endParaRPr lang="es-ES" dirty="0">
              <a:solidFill>
                <a:prstClr val="black"/>
              </a:solidFill>
              <a:latin typeface="Arial"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French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11FDE4-95B9-48CF-ABB6-F2A149BD2A06}" type="slidenum">
              <a:rPr lang="es-ES">
                <a:solidFill>
                  <a:prstClr val="black"/>
                </a:solidFill>
                <a:latin typeface="Arial" charset="0"/>
              </a:rPr>
              <a:pPr eaLnBrk="1" hangingPunct="1"/>
              <a:t>14</a:t>
            </a:fld>
            <a:endParaRPr lang="es-ES"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C263752-5184-4D76-9F86-CF91F0210F49}" type="slidenum">
              <a:rPr lang="es-ES">
                <a:solidFill>
                  <a:prstClr val="black"/>
                </a:solidFill>
                <a:latin typeface="Arial" charset="0"/>
              </a:rPr>
              <a:pPr eaLnBrk="1" hangingPunct="1"/>
              <a:t>16</a:t>
            </a:fld>
            <a:endParaRPr lang="es-ES"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 Pond.-Claude Monet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20CE76-40BB-4BA4-AF4C-118059088BA0}" type="slidenum">
              <a:rPr lang="es-ES">
                <a:solidFill>
                  <a:prstClr val="black"/>
                </a:solidFill>
                <a:latin typeface="Arial" charset="0"/>
              </a:rPr>
              <a:pPr eaLnBrk="1" hangingPunct="1"/>
              <a:t>17</a:t>
            </a:fld>
            <a:endParaRPr lang="es-ES"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3864DD-DF41-46F0-A826-703C69CA9900}" type="slidenum">
              <a:rPr lang="es-ES">
                <a:solidFill>
                  <a:prstClr val="black"/>
                </a:solidFill>
                <a:latin typeface="Arial" charset="0"/>
              </a:rPr>
              <a:pPr eaLnBrk="1" hangingPunct="1"/>
              <a:t>18</a:t>
            </a:fld>
            <a:endParaRPr lang="es-ES"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B8CCEFA-1960-4D58-9645-9D17D5F562D3}" type="slidenum">
              <a:rPr lang="es-ES">
                <a:solidFill>
                  <a:prstClr val="black"/>
                </a:solidFill>
                <a:latin typeface="Arial" charset="0"/>
              </a:rPr>
              <a:pPr eaLnBrk="1" hangingPunct="1"/>
              <a:t>19</a:t>
            </a:fld>
            <a:endParaRPr lang="es-ES"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8E4BDF-07FB-4F3B-9959-89D55C41ECCC}" type="slidenum">
              <a:rPr lang="es-ES">
                <a:solidFill>
                  <a:prstClr val="black"/>
                </a:solidFill>
                <a:latin typeface="Arial" charset="0"/>
              </a:rPr>
              <a:pPr eaLnBrk="1" hangingPunct="1"/>
              <a:t>20</a:t>
            </a:fld>
            <a:endParaRPr lang="es-ES"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F6EF94-0574-4130-954D-A520C774293E}" type="slidenum">
              <a:rPr lang="es-ES">
                <a:solidFill>
                  <a:prstClr val="black"/>
                </a:solidFill>
                <a:latin typeface="Arial" charset="0"/>
              </a:rPr>
              <a:pPr eaLnBrk="1" hangingPunct="1"/>
              <a:t>21</a:t>
            </a:fld>
            <a:endParaRPr lang="es-ES"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4F12B1-20AF-49A5-8BFD-EEC3FE720726}" type="slidenum">
              <a:rPr lang="es-ES">
                <a:solidFill>
                  <a:prstClr val="black"/>
                </a:solidFill>
                <a:latin typeface="Arial" charset="0"/>
              </a:rPr>
              <a:pPr eaLnBrk="1" hangingPunct="1"/>
              <a:t>22</a:t>
            </a:fld>
            <a:endParaRPr lang="es-ES"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951D8C-9792-4BFF-B36C-CDF960E246D8}" type="slidenum">
              <a:rPr lang="es-ES">
                <a:solidFill>
                  <a:prstClr val="black"/>
                </a:solidFill>
                <a:latin typeface="Arial" charset="0"/>
              </a:rPr>
              <a:pPr eaLnBrk="1" hangingPunct="1"/>
              <a:t>23</a:t>
            </a:fld>
            <a:endParaRPr lang="es-ES"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Giberny.-.Monet House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FC4CAB-B915-46BF-AB67-3C3FB40C7D53}" type="slidenum">
              <a:rPr lang="es-ES">
                <a:solidFill>
                  <a:prstClr val="black"/>
                </a:solidFill>
                <a:latin typeface="Arial" charset="0"/>
              </a:rPr>
              <a:pPr eaLnBrk="1" hangingPunct="1"/>
              <a:t>24</a:t>
            </a:fld>
            <a:endParaRPr lang="es-ES"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Giberny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82EEDD-550F-47D3-9D8D-629544129FAC}" type="slidenum">
              <a:rPr lang="es-ES">
                <a:solidFill>
                  <a:prstClr val="black"/>
                </a:solidFill>
                <a:latin typeface="Arial" charset="0"/>
              </a:rPr>
              <a:pPr eaLnBrk="1" hangingPunct="1"/>
              <a:t>25</a:t>
            </a:fld>
            <a:endParaRPr lang="es-ES"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FD3190-0FE5-4D8F-897D-68A88AE64BDC}" type="slidenum">
              <a:rPr lang="es-ES">
                <a:solidFill>
                  <a:prstClr val="black"/>
                </a:solidFill>
                <a:latin typeface="Arial" charset="0"/>
              </a:rPr>
              <a:pPr eaLnBrk="1" hangingPunct="1"/>
              <a:t>26</a:t>
            </a:fld>
            <a:endParaRPr lang="es-ES"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998A52-F7E4-4FD3-B81D-ED4F222D85E2}" type="slidenum">
              <a:rPr lang="es-ES">
                <a:solidFill>
                  <a:prstClr val="black"/>
                </a:solidFill>
                <a:latin typeface="Arial" charset="0"/>
              </a:rPr>
              <a:pPr eaLnBrk="1" hangingPunct="1"/>
              <a:t>27</a:t>
            </a:fld>
            <a:endParaRPr lang="es-ES"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E713CB4-3558-427B-80DD-9D12BC3A0E0B}" type="slidenum">
              <a:rPr lang="es-ES">
                <a:solidFill>
                  <a:prstClr val="black"/>
                </a:solidFill>
                <a:latin typeface="Arial" charset="0"/>
              </a:rPr>
              <a:pPr eaLnBrk="1" hangingPunct="1"/>
              <a:t>28</a:t>
            </a:fld>
            <a:endParaRPr lang="es-ES"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Giverny.-Latour Mauriac</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BFCFC32-DD5A-4150-A0A6-9FFDEC7DCDC1}" type="slidenum">
              <a:rPr lang="es-ES">
                <a:solidFill>
                  <a:prstClr val="black"/>
                </a:solidFill>
                <a:latin typeface="Arial" charset="0"/>
              </a:rPr>
              <a:pPr eaLnBrk="1" hangingPunct="1"/>
              <a:t>29</a:t>
            </a:fld>
            <a:endParaRPr lang="es-ES"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DFCF4B-32A0-4405-AFB3-2B1601E999D4}" type="slidenum">
              <a:rPr lang="es-ES">
                <a:solidFill>
                  <a:prstClr val="black"/>
                </a:solidFill>
                <a:latin typeface="Arial" charset="0"/>
              </a:rPr>
              <a:pPr eaLnBrk="1" hangingPunct="1"/>
              <a:t>30</a:t>
            </a:fld>
            <a:endParaRPr lang="es-ES"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994950-C380-42DB-89CC-EC6F7FCE7F87}" type="slidenum">
              <a:rPr lang="es-ES">
                <a:solidFill>
                  <a:prstClr val="black"/>
                </a:solidFill>
                <a:latin typeface="Arial" charset="0"/>
              </a:rPr>
              <a:pPr eaLnBrk="1" hangingPunct="1"/>
              <a:t>31</a:t>
            </a:fld>
            <a:endParaRPr lang="es-ES"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0A3946-3CFD-4F87-97F9-3944EB56A8A8}" type="slidenum">
              <a:rPr lang="es-ES">
                <a:solidFill>
                  <a:prstClr val="black"/>
                </a:solidFill>
                <a:latin typeface="Arial" charset="0"/>
              </a:rPr>
              <a:pPr eaLnBrk="1" hangingPunct="1"/>
              <a:t>32</a:t>
            </a:fld>
            <a:endParaRPr lang="es-ES"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F318987-4239-4F64-9E83-A012FF8111A1}" type="slidenum">
              <a:rPr lang="es-ES">
                <a:solidFill>
                  <a:prstClr val="black"/>
                </a:solidFill>
                <a:latin typeface="Arial" charset="0"/>
              </a:rPr>
              <a:pPr eaLnBrk="1" hangingPunct="1"/>
              <a:t>33</a:t>
            </a:fld>
            <a:endParaRPr lang="es-ES"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Giverny</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8B6305-7904-4150-9ECC-6A20EA6FFB6C}" type="slidenum">
              <a:rPr lang="es-ES">
                <a:solidFill>
                  <a:prstClr val="black"/>
                </a:solidFill>
                <a:latin typeface="Arial" charset="0"/>
              </a:rPr>
              <a:pPr eaLnBrk="1" hangingPunct="1"/>
              <a:t>34</a:t>
            </a:fld>
            <a:endParaRPr lang="es-ES"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Leret Center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57810B-FAFC-49A4-B961-8991191F2E01}" type="slidenum">
              <a:rPr lang="es-ES">
                <a:solidFill>
                  <a:prstClr val="black"/>
                </a:solidFill>
                <a:latin typeface="Arial" charset="0"/>
              </a:rPr>
              <a:pPr eaLnBrk="1" hangingPunct="1"/>
              <a:t>35</a:t>
            </a:fld>
            <a:endParaRPr lang="es-ES"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Albert Khan.-Paris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6865F2-A409-4592-A9C3-915A6A81231C}" type="slidenum">
              <a:rPr lang="es-ES">
                <a:solidFill>
                  <a:prstClr val="black"/>
                </a:solidFill>
                <a:latin typeface="Arial" charset="0"/>
              </a:rPr>
              <a:pPr eaLnBrk="1" hangingPunct="1"/>
              <a:t>36</a:t>
            </a:fld>
            <a:endParaRPr lang="es-ES"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71CB2EA-918E-47CC-A992-3B18605D2A74}" type="slidenum">
              <a:rPr lang="es-ES">
                <a:solidFill>
                  <a:prstClr val="black"/>
                </a:solidFill>
                <a:latin typeface="Arial" charset="0"/>
              </a:rPr>
              <a:pPr eaLnBrk="1" hangingPunct="1"/>
              <a:t>37</a:t>
            </a:fld>
            <a:endParaRPr lang="es-ES"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Montpellier</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C7D524-FC9D-4C77-B0F4-9A89B87C8E49}" type="slidenum">
              <a:rPr lang="es-ES">
                <a:solidFill>
                  <a:prstClr val="black"/>
                </a:solidFill>
                <a:latin typeface="Arial" charset="0"/>
              </a:rPr>
              <a:pPr eaLnBrk="1" hangingPunct="1"/>
              <a:t>38</a:t>
            </a:fld>
            <a:endParaRPr lang="es-ES"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Tours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0ED33F-7415-4FC0-A722-348FD732A34D}" type="slidenum">
              <a:rPr lang="es-ES">
                <a:solidFill>
                  <a:prstClr val="black"/>
                </a:solidFill>
                <a:latin typeface="Arial" charset="0"/>
              </a:rPr>
              <a:pPr eaLnBrk="1" hangingPunct="1"/>
              <a:t>39</a:t>
            </a:fld>
            <a:endParaRPr lang="es-ES"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Tours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75D9A6-2F19-4653-B1F2-6D113E1EF2EA}" type="slidenum">
              <a:rPr lang="es-ES">
                <a:solidFill>
                  <a:prstClr val="black"/>
                </a:solidFill>
                <a:latin typeface="Arial" charset="0"/>
              </a:rPr>
              <a:pPr eaLnBrk="1" hangingPunct="1"/>
              <a:t>40</a:t>
            </a:fld>
            <a:endParaRPr lang="es-ES"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Marseille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10ABA9B-822F-4ACE-97CC-E50C110FE659}" type="slidenum">
              <a:rPr lang="es-ES">
                <a:solidFill>
                  <a:prstClr val="black"/>
                </a:solidFill>
                <a:latin typeface="Arial" charset="0"/>
              </a:rPr>
              <a:pPr eaLnBrk="1" hangingPunct="1"/>
              <a:t>41</a:t>
            </a:fld>
            <a:endParaRPr lang="es-ES"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d´Angers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751A56-282D-4845-BF3E-57B1E57AC901}" type="slidenum">
              <a:rPr lang="es-ES">
                <a:solidFill>
                  <a:prstClr val="black"/>
                </a:solidFill>
                <a:latin typeface="Arial" charset="0"/>
              </a:rPr>
              <a:pPr eaLnBrk="1" hangingPunct="1"/>
              <a:t>42</a:t>
            </a:fld>
            <a:endParaRPr lang="es-ES"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d´Angers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8B0A75-E650-405D-94F4-6DC90FE36139}" type="slidenum">
              <a:rPr lang="es-ES">
                <a:solidFill>
                  <a:prstClr val="black"/>
                </a:solidFill>
                <a:latin typeface="Arial" charset="0"/>
              </a:rPr>
              <a:pPr eaLnBrk="1" hangingPunct="1"/>
              <a:t>43</a:t>
            </a:fld>
            <a:endParaRPr lang="es-ES"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Lille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5953E1-DD32-42DC-8096-55167C97C49A}" type="slidenum">
              <a:rPr lang="es-ES">
                <a:solidFill>
                  <a:prstClr val="black"/>
                </a:solidFill>
                <a:latin typeface="Arial" charset="0"/>
              </a:rPr>
              <a:pPr eaLnBrk="1" hangingPunct="1"/>
              <a:t>44</a:t>
            </a:fld>
            <a:endParaRPr lang="es-ES"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Lille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2E0997-AACB-4BA7-BEE5-CFDD6B8B108F}" type="slidenum">
              <a:rPr lang="es-ES">
                <a:solidFill>
                  <a:prstClr val="black"/>
                </a:solidFill>
                <a:latin typeface="Arial" charset="0"/>
              </a:rPr>
              <a:pPr eaLnBrk="1" hangingPunct="1"/>
              <a:t>45</a:t>
            </a:fld>
            <a:endParaRPr lang="es-ES"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Lille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2D8BB2-6309-464E-B803-C39A3891A040}" type="slidenum">
              <a:rPr lang="es-ES">
                <a:solidFill>
                  <a:prstClr val="black"/>
                </a:solidFill>
                <a:latin typeface="Arial" charset="0"/>
              </a:rPr>
              <a:pPr eaLnBrk="1" hangingPunct="1"/>
              <a:t>46</a:t>
            </a:fld>
            <a:endParaRPr lang="es-ES"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Lille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D641103-C895-4427-ADCB-E7DF3443410E}" type="slidenum">
              <a:rPr lang="es-ES">
                <a:solidFill>
                  <a:prstClr val="black"/>
                </a:solidFill>
                <a:latin typeface="Arial" charset="0"/>
              </a:rPr>
              <a:pPr eaLnBrk="1" hangingPunct="1"/>
              <a:t>47</a:t>
            </a:fld>
            <a:endParaRPr lang="es-ES"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Motet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EBB3340-0A94-4274-98A7-57E7187C5A01}" type="slidenum">
              <a:rPr lang="es-ES">
                <a:solidFill>
                  <a:prstClr val="black"/>
                </a:solidFill>
                <a:latin typeface="Arial" charset="0"/>
              </a:rPr>
              <a:pPr eaLnBrk="1" hangingPunct="1"/>
              <a:t>48</a:t>
            </a:fld>
            <a:endParaRPr lang="es-ES"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Motet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0B1D97-8FCB-46E9-96D7-D58094200336}" type="slidenum">
              <a:rPr lang="es-ES">
                <a:solidFill>
                  <a:prstClr val="black"/>
                </a:solidFill>
                <a:latin typeface="Arial" charset="0"/>
              </a:rPr>
              <a:pPr eaLnBrk="1" hangingPunct="1"/>
              <a:t>49</a:t>
            </a:fld>
            <a:endParaRPr lang="es-ES"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Rouen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2FC6B43-C432-404B-8DBF-EC108B2D8212}" type="slidenum">
              <a:rPr lang="es-ES">
                <a:solidFill>
                  <a:prstClr val="black"/>
                </a:solidFill>
                <a:latin typeface="Arial" charset="0"/>
              </a:rPr>
              <a:pPr eaLnBrk="1" hangingPunct="1"/>
              <a:t>50</a:t>
            </a:fld>
            <a:endParaRPr lang="es-ES"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Rouen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FB6709D-15C5-430F-8388-FBDBD62F474D}" type="slidenum">
              <a:rPr lang="es-ES">
                <a:solidFill>
                  <a:prstClr val="black"/>
                </a:solidFill>
                <a:latin typeface="Arial" charset="0"/>
              </a:rPr>
              <a:pPr eaLnBrk="1" hangingPunct="1"/>
              <a:t>51</a:t>
            </a:fld>
            <a:endParaRPr lang="es-ES"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Tours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613CCD-C6CA-472B-9057-94804CA44B54}" type="slidenum">
              <a:rPr lang="es-ES">
                <a:solidFill>
                  <a:prstClr val="black"/>
                </a:solidFill>
                <a:latin typeface="Arial" charset="0"/>
              </a:rPr>
              <a:pPr eaLnBrk="1" hangingPunct="1"/>
              <a:t>52</a:t>
            </a:fld>
            <a:endParaRPr lang="es-ES"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Botanique de Marseille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6EE096-7D19-4F01-BEBB-92F3E47F8CC9}" type="slidenum">
              <a:rPr lang="es-ES">
                <a:solidFill>
                  <a:prstClr val="black"/>
                </a:solidFill>
                <a:latin typeface="Arial" charset="0"/>
              </a:rPr>
              <a:pPr eaLnBrk="1" hangingPunct="1"/>
              <a:t>53</a:t>
            </a:fld>
            <a:endParaRPr lang="es-ES"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Exotique d´Eze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DCD61A-0156-45D2-86CB-0E411A753F6B}" type="slidenum">
              <a:rPr lang="es-ES">
                <a:solidFill>
                  <a:prstClr val="black"/>
                </a:solidFill>
                <a:latin typeface="Arial" charset="0"/>
              </a:rPr>
              <a:pPr eaLnBrk="1" hangingPunct="1"/>
              <a:t>54</a:t>
            </a:fld>
            <a:endParaRPr lang="es-ES"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Bagatelle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054BA3-8342-4D53-A4F4-A9B75DA9DE17}" type="slidenum">
              <a:rPr lang="es-ES">
                <a:solidFill>
                  <a:prstClr val="black"/>
                </a:solidFill>
                <a:latin typeface="Arial" charset="0"/>
              </a:rPr>
              <a:pPr eaLnBrk="1" hangingPunct="1"/>
              <a:t>55</a:t>
            </a:fld>
            <a:endParaRPr lang="es-ES"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Balata.-Martinique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C35FCE-1559-4A5C-9551-7B6C25BC63A2}" type="slidenum">
              <a:rPr lang="es-ES">
                <a:solidFill>
                  <a:prstClr val="black"/>
                </a:solidFill>
                <a:latin typeface="Arial" charset="0"/>
              </a:rPr>
              <a:pPr eaLnBrk="1" hangingPunct="1"/>
              <a:t>56</a:t>
            </a:fld>
            <a:endParaRPr lang="es-ES"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e la Mansoniere</a:t>
            </a:r>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17C475-875E-4D28-AEF7-78C1FFC8C732}" type="slidenum">
              <a:rPr lang="es-ES">
                <a:solidFill>
                  <a:prstClr val="black"/>
                </a:solidFill>
                <a:latin typeface="Arial" charset="0"/>
              </a:rPr>
              <a:pPr eaLnBrk="1" hangingPunct="1"/>
              <a:t>57</a:t>
            </a:fld>
            <a:endParaRPr lang="es-ES" dirty="0">
              <a:solidFill>
                <a:prstClr val="black"/>
              </a:solidFill>
              <a:latin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la Mansoniere</a:t>
            </a: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67AA40-A59A-4BCB-8766-06797D33E8F3}" type="slidenum">
              <a:rPr lang="es-ES">
                <a:solidFill>
                  <a:prstClr val="black"/>
                </a:solidFill>
                <a:latin typeface="Arial" charset="0"/>
              </a:rPr>
              <a:pPr eaLnBrk="1" hangingPunct="1"/>
              <a:t>58</a:t>
            </a:fld>
            <a:endParaRPr lang="es-ES" dirty="0">
              <a:solidFill>
                <a:prstClr val="black"/>
              </a:solidFill>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la Mansoniere</a:t>
            </a: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DA52AA8-12C9-47E1-BEA6-84D5C84E2094}" type="slidenum">
              <a:rPr lang="es-ES">
                <a:solidFill>
                  <a:prstClr val="black"/>
                </a:solidFill>
                <a:latin typeface="Arial" charset="0"/>
              </a:rPr>
              <a:pPr eaLnBrk="1" hangingPunct="1"/>
              <a:t>59</a:t>
            </a:fld>
            <a:endParaRPr lang="es-ES" dirty="0">
              <a:solidFill>
                <a:prstClr val="black"/>
              </a:solidFill>
              <a:latin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la Mansoniere</a:t>
            </a: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B656873-DC06-4C4F-83E0-EEE4CF10C857}" type="slidenum">
              <a:rPr lang="es-ES">
                <a:solidFill>
                  <a:prstClr val="black"/>
                </a:solidFill>
                <a:latin typeface="Arial" charset="0"/>
              </a:rPr>
              <a:pPr eaLnBrk="1" hangingPunct="1"/>
              <a:t>60</a:t>
            </a:fld>
            <a:endParaRPr lang="es-ES" dirty="0">
              <a:solidFill>
                <a:prstClr val="black"/>
              </a:solidFill>
              <a:latin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la Mansoniere</a:t>
            </a: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2E78FC1-756C-480D-9AB8-FF4C79B46473}" type="slidenum">
              <a:rPr lang="es-ES">
                <a:solidFill>
                  <a:prstClr val="black"/>
                </a:solidFill>
                <a:latin typeface="Arial" charset="0"/>
              </a:rPr>
              <a:pPr eaLnBrk="1" hangingPunct="1"/>
              <a:t>61</a:t>
            </a:fld>
            <a:endParaRPr lang="es-ES" dirty="0">
              <a:solidFill>
                <a:prstClr val="black"/>
              </a:solidFill>
              <a:latin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Jardins de la Mansoniere</a:t>
            </a: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5A49BD-729F-42FB-A37F-337FA380A2F1}" type="slidenum">
              <a:rPr lang="es-ES">
                <a:solidFill>
                  <a:prstClr val="black"/>
                </a:solidFill>
                <a:latin typeface="Arial" charset="0"/>
              </a:rPr>
              <a:pPr eaLnBrk="1" hangingPunct="1"/>
              <a:t>62</a:t>
            </a:fld>
            <a:endParaRPr lang="es-ES" dirty="0">
              <a:solidFill>
                <a:prstClr val="black"/>
              </a:solidFill>
              <a:latin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604FE1-75B9-4E55-862B-851D7757EF65}" type="slidenum">
              <a:rPr lang="es-ES">
                <a:solidFill>
                  <a:prstClr val="black"/>
                </a:solidFill>
                <a:latin typeface="Arial" charset="0"/>
              </a:rPr>
              <a:pPr eaLnBrk="1" hangingPunct="1"/>
              <a:t>63</a:t>
            </a:fld>
            <a:endParaRPr lang="es-ES"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la Mansoniere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DA7816-8244-44DF-A6A1-3C9407DA95BA}" type="slidenum">
              <a:rPr lang="es-ES">
                <a:solidFill>
                  <a:prstClr val="black"/>
                </a:solidFill>
                <a:latin typeface="Arial" charset="0"/>
              </a:rPr>
              <a:pPr eaLnBrk="1" hangingPunct="1"/>
              <a:t>64</a:t>
            </a:fld>
            <a:endParaRPr lang="es-ES"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la Mansoniere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70B74C-18EC-4217-B599-6BB4B59A96DA}" type="slidenum">
              <a:rPr lang="es-ES">
                <a:solidFill>
                  <a:prstClr val="black"/>
                </a:solidFill>
                <a:latin typeface="Arial" charset="0"/>
              </a:rPr>
              <a:pPr eaLnBrk="1" hangingPunct="1"/>
              <a:t>65</a:t>
            </a:fld>
            <a:endParaRPr lang="es-ES"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la Mansoniere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AD0034B-4763-49E5-B7EF-84CEE7C3FF07}" type="slidenum">
              <a:rPr lang="es-ES">
                <a:solidFill>
                  <a:prstClr val="black"/>
                </a:solidFill>
                <a:latin typeface="Arial" charset="0"/>
              </a:rPr>
              <a:pPr eaLnBrk="1" hangingPunct="1"/>
              <a:t>66</a:t>
            </a:fld>
            <a:endParaRPr lang="es-ES"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la Mansoniere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622455-C3C1-4847-A22C-7D02F635B1B0}" type="slidenum">
              <a:rPr lang="es-ES">
                <a:solidFill>
                  <a:prstClr val="black"/>
                </a:solidFill>
                <a:latin typeface="Arial" charset="0"/>
              </a:rPr>
              <a:pPr eaLnBrk="1" hangingPunct="1"/>
              <a:t>67</a:t>
            </a:fld>
            <a:endParaRPr lang="es-ES"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7E9896-4922-4E63-8D58-1F52FD671FE9}" type="slidenum">
              <a:rPr lang="es-ES">
                <a:solidFill>
                  <a:prstClr val="black"/>
                </a:solidFill>
                <a:latin typeface="Arial" charset="0"/>
              </a:rPr>
              <a:pPr eaLnBrk="1" hangingPunct="1"/>
              <a:t>68</a:t>
            </a:fld>
            <a:endParaRPr lang="es-ES"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la Thebaide.-Belgica</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D3BE79-E7DD-45B6-96DC-B052B3420AF8}" type="slidenum">
              <a:rPr lang="es-ES">
                <a:solidFill>
                  <a:prstClr val="black"/>
                </a:solidFill>
                <a:latin typeface="Arial" charset="0"/>
              </a:rPr>
              <a:pPr eaLnBrk="1" hangingPunct="1"/>
              <a:t>69</a:t>
            </a:fld>
            <a:endParaRPr lang="es-ES"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la Thebaide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1B4CA9-B6EF-492E-8132-D61EBE3CB9A4}" type="slidenum">
              <a:rPr lang="es-ES">
                <a:solidFill>
                  <a:prstClr val="black"/>
                </a:solidFill>
                <a:latin typeface="Arial" charset="0"/>
              </a:rPr>
              <a:pPr eaLnBrk="1" hangingPunct="1"/>
              <a:t>70</a:t>
            </a:fld>
            <a:endParaRPr lang="es-ES"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la Thebaide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BDB0C0-3DF2-4D3A-9786-8CDABCA4D53E}" type="slidenum">
              <a:rPr lang="es-ES">
                <a:solidFill>
                  <a:prstClr val="black"/>
                </a:solidFill>
                <a:latin typeface="Arial" charset="0"/>
              </a:rPr>
              <a:pPr eaLnBrk="1" hangingPunct="1"/>
              <a:t>71</a:t>
            </a:fld>
            <a:endParaRPr lang="es-ES"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de la Thebaide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La Thebaide</a:t>
            </a: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2F00A6-838A-4CF7-B91F-738CE5656D90}" type="slidenum">
              <a:rPr lang="es-ES">
                <a:solidFill>
                  <a:prstClr val="black"/>
                </a:solidFill>
                <a:latin typeface="Arial" charset="0"/>
              </a:rPr>
              <a:pPr eaLnBrk="1" hangingPunct="1"/>
              <a:t>72</a:t>
            </a:fld>
            <a:endParaRPr lang="es-ES" dirty="0">
              <a:solidFill>
                <a:prstClr val="black"/>
              </a:solidFill>
              <a:latin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La Thebaide</a:t>
            </a: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A97F9D-C039-44B6-ABC4-889FCFE9AA27}" type="slidenum">
              <a:rPr lang="es-ES">
                <a:solidFill>
                  <a:prstClr val="black"/>
                </a:solidFill>
                <a:latin typeface="Arial" charset="0"/>
              </a:rPr>
              <a:pPr eaLnBrk="1" hangingPunct="1"/>
              <a:t>73</a:t>
            </a:fld>
            <a:endParaRPr lang="es-ES" dirty="0">
              <a:solidFill>
                <a:prstClr val="black"/>
              </a:solidFill>
              <a:latin typeface="Arial"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249A1E-2497-4978-B1CB-08D3F2AE0228}" type="slidenum">
              <a:rPr lang="es-ES">
                <a:solidFill>
                  <a:prstClr val="black"/>
                </a:solidFill>
                <a:latin typeface="Arial" charset="0"/>
              </a:rPr>
              <a:pPr eaLnBrk="1" hangingPunct="1"/>
              <a:t>74</a:t>
            </a:fld>
            <a:endParaRPr lang="es-ES"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0B4011-4831-4A29-B5C7-C1DE7EA7ED1A}" type="slidenum">
              <a:rPr lang="es-ES">
                <a:solidFill>
                  <a:prstClr val="black"/>
                </a:solidFill>
                <a:latin typeface="Arial" charset="0"/>
              </a:rPr>
              <a:pPr eaLnBrk="1" hangingPunct="1"/>
              <a:t>75</a:t>
            </a:fld>
            <a:endParaRPr lang="es-ES"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Metis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711867-62F7-4EBC-9376-5641FEBEDC59}" type="slidenum">
              <a:rPr lang="es-ES">
                <a:solidFill>
                  <a:prstClr val="black"/>
                </a:solidFill>
                <a:latin typeface="Arial" charset="0"/>
              </a:rPr>
              <a:pPr eaLnBrk="1" hangingPunct="1"/>
              <a:t>76</a:t>
            </a:fld>
            <a:endParaRPr lang="es-ES"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Metis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668B68-82D5-4B28-B90E-ADB60E0E68A2}" type="slidenum">
              <a:rPr lang="es-ES">
                <a:solidFill>
                  <a:prstClr val="black"/>
                </a:solidFill>
                <a:latin typeface="Arial" charset="0"/>
              </a:rPr>
              <a:pPr eaLnBrk="1" hangingPunct="1"/>
              <a:t>77</a:t>
            </a:fld>
            <a:endParaRPr lang="es-ES"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Metis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498BDB-18EF-4127-ADC1-CE9C49B0ACDB}" type="slidenum">
              <a:rPr lang="es-ES">
                <a:solidFill>
                  <a:prstClr val="black"/>
                </a:solidFill>
                <a:latin typeface="Arial" charset="0"/>
              </a:rPr>
              <a:pPr eaLnBrk="1" hangingPunct="1"/>
              <a:t>78</a:t>
            </a:fld>
            <a:endParaRPr lang="es-ES"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Metis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C732266-AE26-4B7B-A58A-8D6C2571EB1F}" type="slidenum">
              <a:rPr lang="es-ES">
                <a:solidFill>
                  <a:prstClr val="black"/>
                </a:solidFill>
                <a:latin typeface="Arial" charset="0"/>
              </a:rPr>
              <a:pPr eaLnBrk="1" hangingPunct="1"/>
              <a:t>79</a:t>
            </a:fld>
            <a:endParaRPr lang="es-ES"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Metis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D9D36F-5B71-4CD3-8AAA-65B279F84E41}" type="slidenum">
              <a:rPr lang="es-ES">
                <a:solidFill>
                  <a:prstClr val="black"/>
                </a:solidFill>
                <a:latin typeface="Arial" charset="0"/>
              </a:rPr>
              <a:pPr eaLnBrk="1" hangingPunct="1"/>
              <a:t>80</a:t>
            </a:fld>
            <a:endParaRPr lang="es-ES"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Metis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D399801-2C43-49E7-97F6-FBC55F4E389C}" type="slidenum">
              <a:rPr lang="es-ES">
                <a:solidFill>
                  <a:prstClr val="black"/>
                </a:solidFill>
                <a:latin typeface="Arial" charset="0"/>
              </a:rPr>
              <a:pPr eaLnBrk="1" hangingPunct="1"/>
              <a:t>81</a:t>
            </a:fld>
            <a:endParaRPr lang="es-ES"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B6A309-A13A-4643-B0D1-453B63624DAF}" type="slidenum">
              <a:rPr lang="es-ES">
                <a:solidFill>
                  <a:prstClr val="black"/>
                </a:solidFill>
                <a:latin typeface="Arial" charset="0"/>
              </a:rPr>
              <a:pPr eaLnBrk="1" hangingPunct="1"/>
              <a:t>82</a:t>
            </a:fld>
            <a:endParaRPr lang="es-ES"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Valloires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9FE677-2A41-4883-A0D7-0CC1D856BF22}" type="slidenum">
              <a:rPr lang="es-ES">
                <a:solidFill>
                  <a:prstClr val="black"/>
                </a:solidFill>
                <a:latin typeface="Arial" charset="0"/>
              </a:rPr>
              <a:pPr eaLnBrk="1" hangingPunct="1"/>
              <a:t>83</a:t>
            </a:fld>
            <a:endParaRPr lang="es-ES"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Sericourt</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C37718-2F1B-402D-A88F-DB6DFBE991B1}" type="slidenum">
              <a:rPr lang="es-ES">
                <a:solidFill>
                  <a:prstClr val="black"/>
                </a:solidFill>
                <a:latin typeface="Arial" charset="0"/>
              </a:rPr>
              <a:pPr eaLnBrk="1" hangingPunct="1"/>
              <a:t>84</a:t>
            </a:fld>
            <a:endParaRPr lang="es-ES"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Sericourt</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D3876D1-64BF-4A5E-9428-D44E0912C369}" type="slidenum">
              <a:rPr lang="es-ES">
                <a:solidFill>
                  <a:prstClr val="black"/>
                </a:solidFill>
                <a:latin typeface="Arial" charset="0"/>
              </a:rPr>
              <a:pPr eaLnBrk="1" hangingPunct="1"/>
              <a:t>85</a:t>
            </a:fld>
            <a:endParaRPr lang="es-ES"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Sericourt</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35D9F1-6287-49B2-A748-4D27A9803A82}" type="slidenum">
              <a:rPr lang="es-ES">
                <a:solidFill>
                  <a:prstClr val="black"/>
                </a:solidFill>
                <a:latin typeface="Arial" charset="0"/>
              </a:rPr>
              <a:pPr eaLnBrk="1" hangingPunct="1"/>
              <a:t>86</a:t>
            </a:fld>
            <a:endParaRPr lang="es-ES"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 Valloires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36A1FE-384D-40B7-9BE9-AF80C438806D}" type="slidenum">
              <a:rPr lang="es-ES">
                <a:solidFill>
                  <a:prstClr val="black"/>
                </a:solidFill>
                <a:latin typeface="Arial" charset="0"/>
              </a:rPr>
              <a:pPr eaLnBrk="1" hangingPunct="1"/>
              <a:t>87</a:t>
            </a:fld>
            <a:endParaRPr lang="es-ES"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Halles .-Paris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869E9F-CBD4-49F8-B26A-809D881A2388}" type="slidenum">
              <a:rPr lang="es-ES">
                <a:solidFill>
                  <a:prstClr val="black"/>
                </a:solidFill>
                <a:latin typeface="Arial" charset="0"/>
              </a:rPr>
              <a:pPr eaLnBrk="1" hangingPunct="1"/>
              <a:t>88</a:t>
            </a:fld>
            <a:endParaRPr lang="es-ES"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Halles.-Paris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638E1A-44B8-40E0-AEA0-ADBBBB7CE68E}" type="slidenum">
              <a:rPr lang="es-ES">
                <a:solidFill>
                  <a:prstClr val="black"/>
                </a:solidFill>
                <a:latin typeface="Arial" charset="0"/>
              </a:rPr>
              <a:pPr eaLnBrk="1" hangingPunct="1"/>
              <a:t>89</a:t>
            </a:fld>
            <a:endParaRPr lang="es-ES"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Lianes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EDFE6D-F994-4EBA-ABF7-7BEBB94D6195}" type="slidenum">
              <a:rPr lang="es-ES">
                <a:solidFill>
                  <a:prstClr val="black"/>
                </a:solidFill>
                <a:latin typeface="Arial" charset="0"/>
              </a:rPr>
              <a:pPr eaLnBrk="1" hangingPunct="1"/>
              <a:t>90</a:t>
            </a:fld>
            <a:endParaRPr lang="es-ES"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Melanges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D77E9E-F065-4E76-AD16-62325C6ABF88}" type="slidenum">
              <a:rPr lang="es-ES">
                <a:solidFill>
                  <a:prstClr val="black"/>
                </a:solidFill>
                <a:latin typeface="Arial" charset="0"/>
              </a:rPr>
              <a:pPr eaLnBrk="1" hangingPunct="1"/>
              <a:t>91</a:t>
            </a:fld>
            <a:endParaRPr lang="es-ES"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melanges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2CBC93-E34A-41D1-935C-F846AC17AFB7}" type="slidenum">
              <a:rPr lang="es-ES">
                <a:solidFill>
                  <a:prstClr val="black"/>
                </a:solidFill>
                <a:latin typeface="Arial" charset="0"/>
              </a:rPr>
              <a:pPr eaLnBrk="1" hangingPunct="1"/>
              <a:t>92</a:t>
            </a:fld>
            <a:endParaRPr lang="es-ES"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ABFD79-56F4-4F26-AD0B-5A47F455B564}" type="slidenum">
              <a:rPr lang="es-ES">
                <a:solidFill>
                  <a:prstClr val="black"/>
                </a:solidFill>
                <a:latin typeface="Arial" charset="0"/>
              </a:rPr>
              <a:pPr eaLnBrk="1" hangingPunct="1"/>
              <a:t>93</a:t>
            </a:fld>
            <a:endParaRPr lang="es-ES"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D494C8-FA82-4CE6-888C-A5ECC0DA9BF0}" type="slidenum">
              <a:rPr lang="es-ES">
                <a:solidFill>
                  <a:prstClr val="black"/>
                </a:solidFill>
                <a:latin typeface="Arial" charset="0"/>
              </a:rPr>
              <a:pPr eaLnBrk="1" hangingPunct="1"/>
              <a:t>94</a:t>
            </a:fld>
            <a:endParaRPr lang="es-ES"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F7938A-676D-497E-96E6-93FF476B0A3D}" type="slidenum">
              <a:rPr lang="es-ES">
                <a:solidFill>
                  <a:prstClr val="black"/>
                </a:solidFill>
                <a:latin typeface="Arial" charset="0"/>
              </a:rPr>
              <a:pPr eaLnBrk="1" hangingPunct="1"/>
              <a:t>95</a:t>
            </a:fld>
            <a:endParaRPr lang="es-ES"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499CE7-53AB-4CFF-8DC3-CC9DCADD63B8}" type="slidenum">
              <a:rPr lang="es-ES">
                <a:solidFill>
                  <a:prstClr val="black"/>
                </a:solidFill>
                <a:latin typeface="Arial" charset="0"/>
              </a:rPr>
              <a:pPr eaLnBrk="1" hangingPunct="1"/>
              <a:t>96</a:t>
            </a:fld>
            <a:endParaRPr lang="es-ES"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A676D9E-EFB1-4DC5-8113-363F39BF3FB3}" type="slidenum">
              <a:rPr lang="es-ES">
                <a:solidFill>
                  <a:prstClr val="black"/>
                </a:solidFill>
                <a:latin typeface="Arial" charset="0"/>
              </a:rPr>
              <a:pPr eaLnBrk="1" hangingPunct="1"/>
              <a:t>97</a:t>
            </a:fld>
            <a:endParaRPr lang="es-ES"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B94058-42CE-43F8-A3C8-C7E712759CE9}" type="slidenum">
              <a:rPr lang="es-ES">
                <a:solidFill>
                  <a:prstClr val="black"/>
                </a:solidFill>
                <a:latin typeface="Arial" charset="0"/>
              </a:rPr>
              <a:pPr eaLnBrk="1" hangingPunct="1"/>
              <a:t>98</a:t>
            </a:fld>
            <a:endParaRPr lang="es-ES"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A001252-58E2-4B1F-8477-A324EE9EAED4}" type="slidenum">
              <a:rPr lang="es-ES">
                <a:solidFill>
                  <a:prstClr val="black"/>
                </a:solidFill>
                <a:latin typeface="Arial" charset="0"/>
              </a:rPr>
              <a:pPr eaLnBrk="1" hangingPunct="1"/>
              <a:t>99</a:t>
            </a:fld>
            <a:endParaRPr lang="es-ES"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15A8FE-97AF-4186-B0A4-CE648F5E9FAE}" type="slidenum">
              <a:rPr lang="es-ES">
                <a:solidFill>
                  <a:prstClr val="black"/>
                </a:solidFill>
                <a:latin typeface="Arial" charset="0"/>
              </a:rPr>
              <a:pPr eaLnBrk="1" hangingPunct="1"/>
              <a:t>100</a:t>
            </a:fld>
            <a:endParaRPr lang="es-ES"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166755C-98A0-442D-921F-0542823FF260}" type="slidenum">
              <a:rPr lang="es-ES">
                <a:solidFill>
                  <a:prstClr val="black"/>
                </a:solidFill>
                <a:latin typeface="Arial" charset="0"/>
              </a:rPr>
              <a:pPr eaLnBrk="1" hangingPunct="1"/>
              <a:t>101</a:t>
            </a:fld>
            <a:endParaRPr lang="es-ES"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Plantes.-Paris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93D71A-3305-4663-A221-6148FA8BC68B}" type="slidenum">
              <a:rPr lang="es-ES">
                <a:solidFill>
                  <a:prstClr val="black"/>
                </a:solidFill>
                <a:latin typeface="Arial" charset="0"/>
              </a:rPr>
              <a:pPr eaLnBrk="1" hangingPunct="1"/>
              <a:t>102</a:t>
            </a:fld>
            <a:endParaRPr lang="es-ES" dirty="0">
              <a:solidFill>
                <a:prstClr val="black"/>
              </a:solidFill>
              <a:latin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 a Paris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532D51-DF91-49A0-98CA-81ABC66741D1}" type="slidenum">
              <a:rPr lang="es-ES">
                <a:solidFill>
                  <a:prstClr val="black"/>
                </a:solidFill>
                <a:latin typeface="Arial" charset="0"/>
              </a:rPr>
              <a:pPr eaLnBrk="1" hangingPunct="1"/>
              <a:t>103</a:t>
            </a:fld>
            <a:endParaRPr lang="es-ES" dirty="0">
              <a:solidFill>
                <a:prstClr val="black"/>
              </a:solidFill>
              <a:latin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CD5DB5-A112-432E-A103-98BD309A6106}" type="slidenum">
              <a:rPr lang="es-ES">
                <a:solidFill>
                  <a:prstClr val="black"/>
                </a:solidFill>
                <a:latin typeface="Arial" charset="0"/>
              </a:rPr>
              <a:pPr eaLnBrk="1" hangingPunct="1"/>
              <a:t>104</a:t>
            </a:fld>
            <a:endParaRPr lang="es-ES" dirty="0">
              <a:solidFill>
                <a:prstClr val="black"/>
              </a:solidFill>
              <a:latin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Plantes.-Angers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D49A7B-5A00-478A-B9DD-1EEB5981E373}" type="slidenum">
              <a:rPr lang="es-ES">
                <a:solidFill>
                  <a:prstClr val="black"/>
                </a:solidFill>
                <a:latin typeface="Arial" charset="0"/>
              </a:rPr>
              <a:pPr eaLnBrk="1" hangingPunct="1"/>
              <a:t>105</a:t>
            </a:fld>
            <a:endParaRPr lang="es-ES" dirty="0">
              <a:solidFill>
                <a:prstClr val="black"/>
              </a:solidFill>
              <a:latin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Plantes.-Lyon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FFF2908-4DF0-48A4-AE0A-9785128413EF}" type="slidenum">
              <a:rPr lang="es-ES">
                <a:solidFill>
                  <a:prstClr val="black"/>
                </a:solidFill>
                <a:latin typeface="Arial" charset="0"/>
              </a:rPr>
              <a:pPr eaLnBrk="1" hangingPunct="1"/>
              <a:t>106</a:t>
            </a:fld>
            <a:endParaRPr lang="es-ES" dirty="0">
              <a:solidFill>
                <a:prstClr val="black"/>
              </a:solidFill>
              <a:latin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Plantes.-Orleans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97A8C1-1D31-47AC-8A09-C7473E5ECADE}" type="slidenum">
              <a:rPr lang="es-ES">
                <a:solidFill>
                  <a:prstClr val="black"/>
                </a:solidFill>
                <a:latin typeface="Arial" charset="0"/>
              </a:rPr>
              <a:pPr eaLnBrk="1" hangingPunct="1"/>
              <a:t>107</a:t>
            </a:fld>
            <a:endParaRPr lang="es-ES"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417023-E9C7-4245-AD5A-1D2D8151AA88}" type="slidenum">
              <a:rPr lang="es-ES">
                <a:solidFill>
                  <a:prstClr val="black"/>
                </a:solidFill>
                <a:latin typeface="Arial" charset="0"/>
              </a:rPr>
              <a:pPr eaLnBrk="1" hangingPunct="1"/>
              <a:t>108</a:t>
            </a:fld>
            <a:endParaRPr lang="es-ES" dirty="0">
              <a:solidFill>
                <a:prstClr val="black"/>
              </a:solidFill>
              <a:latin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Songes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ADDFCE-507F-4A81-90F4-E6936FD76A86}" type="slidenum">
              <a:rPr lang="es-ES">
                <a:solidFill>
                  <a:prstClr val="black"/>
                </a:solidFill>
                <a:latin typeface="Arial" charset="0"/>
              </a:rPr>
              <a:pPr eaLnBrk="1" hangingPunct="1"/>
              <a:t>109</a:t>
            </a:fld>
            <a:endParaRPr lang="es-ES" dirty="0">
              <a:solidFill>
                <a:prstClr val="black"/>
              </a:solidFill>
              <a:latin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Songes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592ED09-687F-483F-8414-7C0E099D0446}" type="slidenum">
              <a:rPr lang="es-ES">
                <a:solidFill>
                  <a:prstClr val="black"/>
                </a:solidFill>
                <a:latin typeface="Arial" charset="0"/>
              </a:rPr>
              <a:pPr eaLnBrk="1" hangingPunct="1"/>
              <a:t>110</a:t>
            </a:fld>
            <a:endParaRPr lang="es-ES" dirty="0">
              <a:solidFill>
                <a:prstClr val="black"/>
              </a:solidFill>
              <a:latin typeface="Arial"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Songes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E733A9-111B-4C06-A989-2748F078EDCC}" type="slidenum">
              <a:rPr lang="es-ES">
                <a:solidFill>
                  <a:prstClr val="black"/>
                </a:solidFill>
                <a:latin typeface="Arial" charset="0"/>
              </a:rPr>
              <a:pPr eaLnBrk="1" hangingPunct="1"/>
              <a:t>111</a:t>
            </a:fld>
            <a:endParaRPr lang="es-ES" dirty="0">
              <a:solidFill>
                <a:prstClr val="black"/>
              </a:solidFill>
              <a:latin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Songes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35E2BA-D2F7-485B-8518-91DD57FD121C}" type="slidenum">
              <a:rPr lang="es-ES">
                <a:solidFill>
                  <a:prstClr val="black"/>
                </a:solidFill>
                <a:latin typeface="Arial" charset="0"/>
              </a:rPr>
              <a:pPr eaLnBrk="1" hangingPunct="1"/>
              <a:t>112</a:t>
            </a:fld>
            <a:endParaRPr lang="es-ES" dirty="0">
              <a:solidFill>
                <a:prstClr val="black"/>
              </a:solidFill>
              <a:latin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des Songes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E9D9AF-8454-4BE0-991A-244BF383F57C}" type="slidenum">
              <a:rPr lang="es-ES">
                <a:solidFill>
                  <a:prstClr val="black"/>
                </a:solidFill>
                <a:latin typeface="Arial" charset="0"/>
              </a:rPr>
              <a:pPr eaLnBrk="1" hangingPunct="1"/>
              <a:t>113</a:t>
            </a:fld>
            <a:endParaRPr lang="es-ES" dirty="0">
              <a:solidFill>
                <a:prstClr val="black"/>
              </a:solidFill>
              <a:latin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FEC267-A91F-426E-B17A-6E3C34E34D8F}" type="slidenum">
              <a:rPr lang="es-ES">
                <a:solidFill>
                  <a:prstClr val="black"/>
                </a:solidFill>
                <a:latin typeface="Arial" charset="0"/>
              </a:rPr>
              <a:pPr eaLnBrk="1" hangingPunct="1"/>
              <a:t>114</a:t>
            </a:fld>
            <a:endParaRPr lang="es-ES" dirty="0">
              <a:solidFill>
                <a:prstClr val="black"/>
              </a:solidFill>
              <a:latin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Emily Antony</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E05E19-CA1F-430A-9A20-B7DD9515DB9D}" type="slidenum">
              <a:rPr lang="es-ES">
                <a:solidFill>
                  <a:prstClr val="black"/>
                </a:solidFill>
                <a:latin typeface="Arial" charset="0"/>
              </a:rPr>
              <a:pPr eaLnBrk="1" hangingPunct="1"/>
              <a:t>115</a:t>
            </a:fld>
            <a:endParaRPr lang="es-ES" dirty="0">
              <a:solidFill>
                <a:prstClr val="black"/>
              </a:solidFill>
              <a:latin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Jardins Emil Antony</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479690-1400-40F4-A136-07A04A4E82A4}" type="slidenum">
              <a:rPr lang="es-ES">
                <a:solidFill>
                  <a:prstClr val="black"/>
                </a:solidFill>
                <a:latin typeface="Arial" charset="0"/>
              </a:rPr>
              <a:pPr eaLnBrk="1" hangingPunct="1"/>
              <a:t>116</a:t>
            </a:fld>
            <a:endParaRPr lang="es-ES"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Emil Antony</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A3C84E-4662-439B-82C7-985213F695F4}" type="slidenum">
              <a:rPr lang="es-ES">
                <a:solidFill>
                  <a:prstClr val="black"/>
                </a:solidFill>
                <a:latin typeface="Arial" charset="0"/>
              </a:rPr>
              <a:pPr eaLnBrk="1" hangingPunct="1"/>
              <a:t>117</a:t>
            </a:fld>
            <a:endParaRPr lang="es-ES" dirty="0">
              <a:solidFill>
                <a:prstClr val="black"/>
              </a:solidFill>
              <a:latin typeface="Arial"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Emil Antony</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CB0710-3C28-4923-9242-98AD6D23C768}" type="slidenum">
              <a:rPr lang="es-ES">
                <a:solidFill>
                  <a:prstClr val="black"/>
                </a:solidFill>
                <a:latin typeface="Arial" charset="0"/>
              </a:rPr>
              <a:pPr eaLnBrk="1" hangingPunct="1"/>
              <a:t>118</a:t>
            </a:fld>
            <a:endParaRPr lang="es-ES"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Emil Antony</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EA0FED8-8089-47E2-9A90-5480AA7E261D}" type="slidenum">
              <a:rPr lang="es-ES">
                <a:solidFill>
                  <a:prstClr val="black"/>
                </a:solidFill>
                <a:latin typeface="Arial" charset="0"/>
              </a:rPr>
              <a:pPr eaLnBrk="1" hangingPunct="1"/>
              <a:t>119</a:t>
            </a:fld>
            <a:endParaRPr lang="es-ES"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Jardin Emil Antony</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E3964B0-071F-4969-BF1E-6CAAB6384F21}" type="slidenum">
              <a:rPr lang="es-ES">
                <a:solidFill>
                  <a:prstClr val="black"/>
                </a:solidFill>
                <a:latin typeface="Arial" charset="0"/>
              </a:rPr>
              <a:pPr eaLnBrk="1" hangingPunct="1"/>
              <a:t>120</a:t>
            </a:fld>
            <a:endParaRPr lang="es-ES" dirty="0">
              <a:solidFill>
                <a:prstClr val="black"/>
              </a:solidFill>
              <a:latin typeface="Arial"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Emil Antony</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AB22A37-F7D4-482C-B668-547F82FD5F99}" type="slidenum">
              <a:rPr lang="es-ES">
                <a:solidFill>
                  <a:prstClr val="black"/>
                </a:solidFill>
                <a:latin typeface="Arial" charset="0"/>
              </a:rPr>
              <a:pPr eaLnBrk="1" hangingPunct="1"/>
              <a:t>121</a:t>
            </a:fld>
            <a:endParaRPr lang="es-ES" dirty="0">
              <a:solidFill>
                <a:prstClr val="black"/>
              </a:solidFill>
              <a:latin typeface="Arial"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Emil Antony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1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124744"/>
            <a:ext cx="6406480" cy="2016224"/>
          </a:xfrm>
        </p:spPr>
        <p:txBody>
          <a:bodyPr>
            <a:normAutofit/>
          </a:bodyPr>
          <a:lstStyle/>
          <a:p>
            <a:r>
              <a:rPr lang="es-ES" sz="3200" dirty="0"/>
              <a:t>EUROPA.-LA VUELTA AL MUNDO EN 885 JARDINES.-FRANCIA.-Y</a:t>
            </a:r>
          </a:p>
        </p:txBody>
      </p:sp>
      <p:sp>
        <p:nvSpPr>
          <p:cNvPr id="3" name="2 Subtítulo"/>
          <p:cNvSpPr>
            <a:spLocks noGrp="1"/>
          </p:cNvSpPr>
          <p:nvPr>
            <p:ph type="subTitle" idx="1"/>
          </p:nvPr>
        </p:nvSpPr>
        <p:spPr>
          <a:xfrm>
            <a:off x="2915816" y="4869160"/>
            <a:ext cx="4968552"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_tradnl" b="1" dirty="0"/>
              <a:t>JARDIN FRANCES</a:t>
            </a:r>
          </a:p>
        </p:txBody>
      </p:sp>
      <p:sp>
        <p:nvSpPr>
          <p:cNvPr id="7171" name="Rectangle 3"/>
          <p:cNvSpPr>
            <a:spLocks noGrp="1" noChangeArrowheads="1"/>
          </p:cNvSpPr>
          <p:nvPr>
            <p:ph sz="quarter" idx="1"/>
          </p:nvPr>
        </p:nvSpPr>
        <p:spPr/>
        <p:txBody>
          <a:bodyPr/>
          <a:lstStyle/>
          <a:p>
            <a:pPr eaLnBrk="1" hangingPunct="1"/>
            <a:r>
              <a:rPr lang="es-ES_tradnl" sz="2800" dirty="0"/>
              <a:t>En el jardín francés se utilizan mucho las formas geométricas.</a:t>
            </a:r>
          </a:p>
          <a:p>
            <a:pPr eaLnBrk="1" hangingPunct="1"/>
            <a:r>
              <a:rPr lang="es-ES_tradnl" sz="2800" dirty="0"/>
              <a:t>La topiaría es una técnica que permite dar forma a las plantas.</a:t>
            </a:r>
          </a:p>
          <a:p>
            <a:pPr eaLnBrk="1" hangingPunct="1"/>
            <a:r>
              <a:rPr lang="es-ES_tradnl" sz="2800" dirty="0"/>
              <a:t>Los parterres con setos recortados se utilizan mucho en los jardines al estilo francés.</a:t>
            </a:r>
          </a:p>
          <a:p>
            <a:pPr eaLnBrk="1" hangingPunct="1"/>
            <a:r>
              <a:rPr lang="es-ES_tradnl" sz="2800" dirty="0"/>
              <a:t>He aquí solo unas muestras</a:t>
            </a:r>
            <a:r>
              <a:rPr lang="es-ES_tradnl" dirty="0"/>
              <a:t>.</a:t>
            </a:r>
          </a:p>
        </p:txBody>
      </p:sp>
    </p:spTree>
    <p:extLst>
      <p:ext uri="{BB962C8B-B14F-4D97-AF65-F5344CB8AC3E}">
        <p14:creationId xmlns:p14="http://schemas.microsoft.com/office/powerpoint/2010/main" val="2328283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Fren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971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ren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9144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301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ren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873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ren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772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ren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788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ren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616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ren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957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rench Garde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9144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522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ren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474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ren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2463" y="0"/>
            <a:ext cx="4681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3" descr="French Gar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60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522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ren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French Summer Gar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171450"/>
            <a:ext cx="4500562" cy="363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French Garde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213100"/>
            <a:ext cx="4572000"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281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s-ES_tradnl" dirty="0"/>
              <a:t>GIVERNY.-MONET</a:t>
            </a:r>
          </a:p>
        </p:txBody>
      </p:sp>
      <p:sp>
        <p:nvSpPr>
          <p:cNvPr id="19459" name="Rectangle 3"/>
          <p:cNvSpPr>
            <a:spLocks noGrp="1" noChangeArrowheads="1"/>
          </p:cNvSpPr>
          <p:nvPr>
            <p:ph sz="quarter" idx="1"/>
          </p:nvPr>
        </p:nvSpPr>
        <p:spPr>
          <a:xfrm>
            <a:off x="914400" y="1844675"/>
            <a:ext cx="6753944" cy="4175125"/>
          </a:xfrm>
        </p:spPr>
        <p:txBody>
          <a:bodyPr>
            <a:normAutofit lnSpcReduction="10000"/>
          </a:bodyPr>
          <a:lstStyle/>
          <a:p>
            <a:pPr eaLnBrk="1" hangingPunct="1"/>
            <a:r>
              <a:rPr lang="es-ES_tradnl" sz="2400" dirty="0"/>
              <a:t>Giverny esta a la orilla derecha del Sena a 80 Km. de Paris.</a:t>
            </a:r>
          </a:p>
          <a:p>
            <a:pPr eaLnBrk="1" hangingPunct="1"/>
            <a:r>
              <a:rPr lang="es-ES_tradnl" sz="2400" dirty="0"/>
              <a:t>Es Giverny la restauración de los jardines y la casa del pintor impresionista Claude Monet han supuesto un auge en el sector del turismo de la zona.</a:t>
            </a:r>
          </a:p>
          <a:p>
            <a:pPr eaLnBrk="1" hangingPunct="1"/>
            <a:r>
              <a:rPr lang="es-ES_tradnl" sz="2400" dirty="0"/>
              <a:t>A través de la Fundación Claude Monet se gestiona el jardín y la casa museo.</a:t>
            </a:r>
          </a:p>
          <a:p>
            <a:pPr eaLnBrk="1" hangingPunct="1"/>
            <a:r>
              <a:rPr lang="es-ES_tradnl" sz="2400" dirty="0"/>
              <a:t>En 1883 Monet inicio los jardines del Clos Normand, los mas próximos a la vivienda y el estudio.</a:t>
            </a:r>
          </a:p>
        </p:txBody>
      </p:sp>
    </p:spTree>
    <p:extLst>
      <p:ext uri="{BB962C8B-B14F-4D97-AF65-F5344CB8AC3E}">
        <p14:creationId xmlns:p14="http://schemas.microsoft.com/office/powerpoint/2010/main" val="2148142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620713"/>
            <a:ext cx="6969968" cy="5399087"/>
          </a:xfrm>
        </p:spPr>
        <p:txBody>
          <a:bodyPr/>
          <a:lstStyle/>
          <a:p>
            <a:pPr eaLnBrk="1" hangingPunct="1"/>
            <a:r>
              <a:rPr lang="es-ES" sz="2400" dirty="0"/>
              <a:t>En 1893,diez años mas tarde construyo el jardín acuático, desvió un arroyo para crear un lago y un jardín lleno de asimetrías.</a:t>
            </a:r>
          </a:p>
          <a:p>
            <a:pPr eaLnBrk="1" hangingPunct="1"/>
            <a:r>
              <a:rPr lang="es-ES" sz="2400" dirty="0"/>
              <a:t>En este jardín esta el famoso puente japonés y las diferentes ninfas que traslado a sus cuadros</a:t>
            </a:r>
            <a:r>
              <a:rPr lang="es-ES" dirty="0"/>
              <a:t>.</a:t>
            </a:r>
          </a:p>
          <a:p>
            <a:pPr eaLnBrk="1" hangingPunct="1"/>
            <a:endParaRPr lang="es-ES" dirty="0"/>
          </a:p>
          <a:p>
            <a:pPr eaLnBrk="1" hangingPunct="1"/>
            <a:endParaRPr lang="es-ES" dirty="0"/>
          </a:p>
        </p:txBody>
      </p:sp>
    </p:spTree>
    <p:extLst>
      <p:ext uri="{BB962C8B-B14F-4D97-AF65-F5344CB8AC3E}">
        <p14:creationId xmlns:p14="http://schemas.microsoft.com/office/powerpoint/2010/main" val="3434161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Gibe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044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ibe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786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Gibe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360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Gibe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724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Giberny Garden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830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Giberny Pond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95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Give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198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Give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891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Give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419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Giverny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769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Giverny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936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Giverny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7536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920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Giverny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763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Giverny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986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Giverny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664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Giverny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262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Giverny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915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Giverny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332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Jard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4313"/>
            <a:ext cx="9753600" cy="728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635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Jardin Albert Kh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8267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s-ES_tradnl" dirty="0"/>
              <a:t>JARDINS BOTANIQUES</a:t>
            </a:r>
          </a:p>
        </p:txBody>
      </p:sp>
      <p:sp>
        <p:nvSpPr>
          <p:cNvPr id="41987" name="Rectangle 3"/>
          <p:cNvSpPr>
            <a:spLocks noGrp="1" noChangeArrowheads="1"/>
          </p:cNvSpPr>
          <p:nvPr>
            <p:ph sz="quarter" idx="1"/>
          </p:nvPr>
        </p:nvSpPr>
        <p:spPr>
          <a:xfrm>
            <a:off x="914400" y="1916113"/>
            <a:ext cx="6897960" cy="4103687"/>
          </a:xfrm>
        </p:spPr>
        <p:txBody>
          <a:bodyPr/>
          <a:lstStyle/>
          <a:p>
            <a:pPr eaLnBrk="1" hangingPunct="1"/>
            <a:r>
              <a:rPr lang="es-ES_tradnl" sz="2400" dirty="0"/>
              <a:t>Francia posee muchos jardines botánicos repartidos en toda la nación.</a:t>
            </a:r>
          </a:p>
          <a:p>
            <a:pPr eaLnBrk="1" hangingPunct="1"/>
            <a:r>
              <a:rPr lang="es-ES_tradnl" sz="2400" dirty="0"/>
              <a:t>Los botánicos de Tours, Marseille,Angers Montpellier, Rouen etc..….</a:t>
            </a:r>
          </a:p>
          <a:p>
            <a:pPr eaLnBrk="1" hangingPunct="1"/>
            <a:r>
              <a:rPr lang="es-ES_tradnl" sz="2400" dirty="0"/>
              <a:t>Cada ciudad que se precie dispone de estos centros de investigación científica  enseñanza botánica y educación medio-ambiental, así como atracción turística.</a:t>
            </a:r>
          </a:p>
        </p:txBody>
      </p:sp>
    </p:spTree>
    <p:extLst>
      <p:ext uri="{BB962C8B-B14F-4D97-AF65-F5344CB8AC3E}">
        <p14:creationId xmlns:p14="http://schemas.microsoft.com/office/powerpoint/2010/main" val="2389707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Montpellier_jardin_plante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798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Jardin Botanico de Tou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026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Jardin Botanico de Tou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269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Jardin Botaniq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150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Jardin Botanique d´Ang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87575"/>
            <a:ext cx="9144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947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Jardin Botanique d´Ang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326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Jardin Botanique de Li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578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Jardin Botanique de Li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79908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Jardin Botanique de Li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3023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Jardin Botanique de Li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7487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Jardin Botanique de Mo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462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Jardin Botanique de Mo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4544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Jardin Botanique de Ro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806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Jardin Botanique de Ro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926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descr="Jardin Botanique de Tou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6853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Jardin Botaniqye_pl_grimpantes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565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Jardin d´E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0"/>
            <a:ext cx="89646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0052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Jardin de Bagat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7394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Jardin de Bala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10224000" cy="76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314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s-ES_tradnl" dirty="0"/>
              <a:t>JARDIN DE LA MANSONIERE</a:t>
            </a:r>
          </a:p>
        </p:txBody>
      </p:sp>
      <p:sp>
        <p:nvSpPr>
          <p:cNvPr id="62467" name="Rectangle 3"/>
          <p:cNvSpPr>
            <a:spLocks noGrp="1" noChangeArrowheads="1"/>
          </p:cNvSpPr>
          <p:nvPr>
            <p:ph sz="quarter" idx="1"/>
          </p:nvPr>
        </p:nvSpPr>
        <p:spPr>
          <a:xfrm>
            <a:off x="914400" y="2205038"/>
            <a:ext cx="7185992" cy="3814762"/>
          </a:xfrm>
        </p:spPr>
        <p:txBody>
          <a:bodyPr/>
          <a:lstStyle/>
          <a:p>
            <a:pPr eaLnBrk="1" hangingPunct="1"/>
            <a:r>
              <a:rPr lang="es-ES_tradnl" sz="2400" dirty="0"/>
              <a:t>Están situados a pocos pasos de la aldea Saint Ceneti la Gerei al noroeste de Francia.</a:t>
            </a:r>
          </a:p>
          <a:p>
            <a:pPr eaLnBrk="1" hangingPunct="1"/>
            <a:r>
              <a:rPr lang="es-ES_tradnl" sz="2400" dirty="0"/>
              <a:t>Esta compuesto por nueve jardines temáticos una rosaleda, un jardín de perfumes un jardín de contrastes, un jardín gótico etc...</a:t>
            </a:r>
          </a:p>
          <a:p>
            <a:pPr eaLnBrk="1" hangingPunct="1"/>
            <a:r>
              <a:rPr lang="es-ES_tradnl" sz="2400" dirty="0"/>
              <a:t>Nueve espacios para seguir, cada uno forma un microcosmos donde persiste la fantasía y la magia de la naturaleza rustica.</a:t>
            </a:r>
          </a:p>
        </p:txBody>
      </p:sp>
    </p:spTree>
    <p:extLst>
      <p:ext uri="{BB962C8B-B14F-4D97-AF65-F5344CB8AC3E}">
        <p14:creationId xmlns:p14="http://schemas.microsoft.com/office/powerpoint/2010/main" val="21278108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static.panoramio.com/photos/original/47880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3541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4.bp.blogspot.com/_8aq9PtYOTpc/TGGGQ_71ORI/AAAAAAAAHTc/_EfRE36EiWY/s1600/ceneryamb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696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3.bp.blogspot.com/_8aq9PtYOTpc/TGGIHVbGxoI/AAAAAAAAHUE/dFwbp-pFObc/s1600/ceneryamb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1540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4.bp.blogspot.com/-oepf_hB9vFM/Tb2M6rblbmI/AAAAAAAABE4/ANHKRJQQVTU/s1600/11-Le+Jardin+Gothiqu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3307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1.bp.blogspot.com/_8aq9PtYOTpc/TGGG2cxsdeI/AAAAAAAAHTs/Cjo4DpDOIzg/s1600/ceneryamb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942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2.bp.blogspot.com/_8aq9PtYOTpc/TGGHdYU9fFI/AAAAAAAAHT0/bjieP7lTu8s/s1600/ceneryam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4558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Jardin de la Mansoini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2863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Jardin de la Mansoni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8600"/>
            <a:ext cx="97345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1151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Jardin de la Mansoni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8600"/>
            <a:ext cx="97345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4373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Jardin de la Mansoni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28600"/>
            <a:ext cx="97345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3714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s-ES_tradnl" dirty="0"/>
              <a:t>JARDIN DE LA THEBAIDE</a:t>
            </a:r>
          </a:p>
        </p:txBody>
      </p:sp>
      <p:sp>
        <p:nvSpPr>
          <p:cNvPr id="73731" name="Rectangle 3"/>
          <p:cNvSpPr>
            <a:spLocks noGrp="1" noChangeArrowheads="1"/>
          </p:cNvSpPr>
          <p:nvPr>
            <p:ph sz="quarter" idx="1"/>
          </p:nvPr>
        </p:nvSpPr>
        <p:spPr/>
        <p:txBody>
          <a:bodyPr/>
          <a:lstStyle/>
          <a:p>
            <a:pPr eaLnBrk="1" hangingPunct="1"/>
            <a:r>
              <a:rPr lang="es-ES_tradnl" sz="2400" dirty="0"/>
              <a:t>Están situados en Bélgica.</a:t>
            </a:r>
          </a:p>
          <a:p>
            <a:pPr eaLnBrk="1" hangingPunct="1"/>
            <a:r>
              <a:rPr lang="es-ES" sz="2400" dirty="0"/>
              <a:t>La Tebaida: un jardín de 3 hectáreas ofrece un paseo ligeramente inclinado hacia el descubrimiento de grandes zonas de arbustos perennes, camas, sala de agua llenas de macizos de flores, un jardín de rosas. La ruta pasa a través de un bosque antes de efectuar el jardín y una amplia audiencia de plantas aromáticas y medicinales</a:t>
            </a:r>
            <a:r>
              <a:rPr lang="es-ES" dirty="0"/>
              <a:t>. </a:t>
            </a:r>
            <a:endParaRPr lang="es-ES_tradnl" dirty="0"/>
          </a:p>
        </p:txBody>
      </p:sp>
    </p:spTree>
    <p:extLst>
      <p:ext uri="{BB962C8B-B14F-4D97-AF65-F5344CB8AC3E}">
        <p14:creationId xmlns:p14="http://schemas.microsoft.com/office/powerpoint/2010/main" val="1106184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Jardin de la Theba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670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Jardin de la Theba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354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Jardin de la Theba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1956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Jardin de la Theva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53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Ima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4227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Ima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2251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s-ES_tradnl" dirty="0"/>
              <a:t>JARDIN DE METIS</a:t>
            </a:r>
          </a:p>
        </p:txBody>
      </p:sp>
      <p:sp>
        <p:nvSpPr>
          <p:cNvPr id="80899" name="Rectangle 3"/>
          <p:cNvSpPr>
            <a:spLocks noGrp="1" noChangeArrowheads="1"/>
          </p:cNvSpPr>
          <p:nvPr>
            <p:ph sz="quarter" idx="1"/>
          </p:nvPr>
        </p:nvSpPr>
        <p:spPr>
          <a:xfrm>
            <a:off x="914400" y="2060575"/>
            <a:ext cx="6897960" cy="3959225"/>
          </a:xfrm>
        </p:spPr>
        <p:txBody>
          <a:bodyPr/>
          <a:lstStyle/>
          <a:p>
            <a:pPr eaLnBrk="1" hangingPunct="1"/>
            <a:r>
              <a:rPr lang="es-ES_tradnl" sz="2400" dirty="0"/>
              <a:t>Se encuentran en un barrio en Bas- Saint-Laurent en Quebec.</a:t>
            </a:r>
          </a:p>
          <a:p>
            <a:pPr eaLnBrk="1" hangingPunct="1"/>
            <a:r>
              <a:rPr lang="es-ES_tradnl" sz="2400" dirty="0"/>
              <a:t>Estos jardines están mantenidos por Les Amis des Jardins de Metis.</a:t>
            </a:r>
          </a:p>
          <a:p>
            <a:pPr eaLnBrk="1" hangingPunct="1"/>
            <a:r>
              <a:rPr lang="es-ES_tradnl" sz="2400" dirty="0"/>
              <a:t>Todos los años se celebra el Festival Internacional de Jardines en Metis.</a:t>
            </a:r>
          </a:p>
        </p:txBody>
      </p:sp>
    </p:spTree>
    <p:extLst>
      <p:ext uri="{BB962C8B-B14F-4D97-AF65-F5344CB8AC3E}">
        <p14:creationId xmlns:p14="http://schemas.microsoft.com/office/powerpoint/2010/main" val="13985700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Jardin de Met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23" y="-227014"/>
            <a:ext cx="10704588" cy="80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3481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Jardin de Met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1881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Jardin de Met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0551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Jardin de Met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1739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Jardin de Metis"/>
          <p:cNvPicPr>
            <a:picLocks noChangeAspect="1" noChangeArrowheads="1"/>
          </p:cNvPicPr>
          <p:nvPr/>
        </p:nvPicPr>
        <p:blipFill>
          <a:blip r:embed="rId3">
            <a:extLst>
              <a:ext uri="{28A0092B-C50C-407E-A947-70E740481C1C}">
                <a14:useLocalDpi xmlns:a14="http://schemas.microsoft.com/office/drawing/2010/main" val="0"/>
              </a:ext>
            </a:extLst>
          </a:blip>
          <a:srcRect r="-1260" b="11189"/>
          <a:stretch>
            <a:fillRect/>
          </a:stretch>
        </p:blipFill>
        <p:spPr bwMode="auto">
          <a:xfrm>
            <a:off x="-304800" y="-228600"/>
            <a:ext cx="9875838"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2358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Jardin de Metis"/>
          <p:cNvPicPr>
            <a:picLocks noChangeAspect="1" noChangeArrowheads="1"/>
          </p:cNvPicPr>
          <p:nvPr/>
        </p:nvPicPr>
        <p:blipFill>
          <a:blip r:embed="rId3">
            <a:extLst>
              <a:ext uri="{28A0092B-C50C-407E-A947-70E740481C1C}">
                <a14:useLocalDpi xmlns:a14="http://schemas.microsoft.com/office/drawing/2010/main" val="0"/>
              </a:ext>
            </a:extLst>
          </a:blip>
          <a:srcRect b="7762"/>
          <a:stretch>
            <a:fillRect/>
          </a:stretch>
        </p:blipFill>
        <p:spPr bwMode="auto">
          <a:xfrm>
            <a:off x="-304800" y="-228600"/>
            <a:ext cx="9753600" cy="718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8964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s-ES_tradnl" dirty="0"/>
              <a:t>JARDINS DE SERICOURT</a:t>
            </a:r>
          </a:p>
        </p:txBody>
      </p:sp>
      <p:sp>
        <p:nvSpPr>
          <p:cNvPr id="88067" name="Rectangle 3"/>
          <p:cNvSpPr>
            <a:spLocks noGrp="1" noChangeArrowheads="1"/>
          </p:cNvSpPr>
          <p:nvPr>
            <p:ph sz="quarter" idx="1"/>
          </p:nvPr>
        </p:nvSpPr>
        <p:spPr>
          <a:xfrm>
            <a:off x="914400" y="2276475"/>
            <a:ext cx="6681936" cy="3743325"/>
          </a:xfrm>
        </p:spPr>
        <p:txBody>
          <a:bodyPr/>
          <a:lstStyle/>
          <a:p>
            <a:pPr eaLnBrk="1" hangingPunct="1"/>
            <a:r>
              <a:rPr lang="es-ES_tradnl" sz="2400" dirty="0"/>
              <a:t>El Castillo y jardines  de Sericourt están situados en le Pas de Calais.</a:t>
            </a:r>
          </a:p>
          <a:p>
            <a:pPr eaLnBrk="1" hangingPunct="1"/>
            <a:r>
              <a:rPr lang="es-ES_tradnl" sz="2400" dirty="0"/>
              <a:t>Los jardines han sido considerados Jardines Remarcables, distinción que se otorga en Francia a los jardines mas destacables</a:t>
            </a:r>
            <a:r>
              <a:rPr lang="es-ES_tradnl" sz="2800" dirty="0"/>
              <a:t>.</a:t>
            </a:r>
          </a:p>
        </p:txBody>
      </p:sp>
    </p:spTree>
    <p:extLst>
      <p:ext uri="{BB962C8B-B14F-4D97-AF65-F5344CB8AC3E}">
        <p14:creationId xmlns:p14="http://schemas.microsoft.com/office/powerpoint/2010/main" val="19634615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Jardin de Vallo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8480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Jardin de Seri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0779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Jardin de Seri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256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Jardin de Seri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8163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Jardin de Vallo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1967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descr="Jardin des Hal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228600"/>
            <a:ext cx="96869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98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Jardin des Hal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4331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Jardin des lian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5291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Jardin des melanges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4464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Jardin des melanges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9354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s-ES_tradnl" dirty="0"/>
              <a:t>JARDIN DES PLANTES </a:t>
            </a:r>
          </a:p>
        </p:txBody>
      </p:sp>
      <p:sp>
        <p:nvSpPr>
          <p:cNvPr id="99331" name="Rectangle 3"/>
          <p:cNvSpPr>
            <a:spLocks noGrp="1" noChangeArrowheads="1"/>
          </p:cNvSpPr>
          <p:nvPr>
            <p:ph sz="quarter" idx="1"/>
          </p:nvPr>
        </p:nvSpPr>
        <p:spPr/>
        <p:txBody>
          <a:bodyPr/>
          <a:lstStyle/>
          <a:p>
            <a:pPr eaLnBrk="1" hangingPunct="1"/>
            <a:r>
              <a:rPr lang="es-ES_tradnl" sz="2400" dirty="0"/>
              <a:t>Los jardines des Plantes en Francia son jardines botánicos abiertos al publico.</a:t>
            </a:r>
          </a:p>
          <a:p>
            <a:pPr eaLnBrk="1" hangingPunct="1"/>
            <a:r>
              <a:rPr lang="es-ES_tradnl" sz="2400" dirty="0"/>
              <a:t>Aquí se presenta el de Paris, creado en 1635.</a:t>
            </a:r>
          </a:p>
          <a:p>
            <a:pPr eaLnBrk="1" hangingPunct="1"/>
            <a:r>
              <a:rPr lang="es-ES_tradnl" sz="2400" dirty="0"/>
              <a:t>Su parterres a la francesa están bordeados por Plátanos de Indias.</a:t>
            </a:r>
          </a:p>
          <a:p>
            <a:pPr eaLnBrk="1" hangingPunct="1"/>
            <a:r>
              <a:rPr lang="es-ES_tradnl" sz="2400" dirty="0"/>
              <a:t>Una rosaleda creada en 1990,tres invernaderos ,una antigua casa de fieras, un jardín alpino, y una escuela de botánica.</a:t>
            </a:r>
          </a:p>
          <a:p>
            <a:pPr eaLnBrk="1" hangingPunct="1"/>
            <a:r>
              <a:rPr lang="es-ES_tradnl" sz="2400" dirty="0"/>
              <a:t>Se encuentran en el Museo de Historia Natural.</a:t>
            </a:r>
          </a:p>
        </p:txBody>
      </p:sp>
    </p:spTree>
    <p:extLst>
      <p:ext uri="{BB962C8B-B14F-4D97-AF65-F5344CB8AC3E}">
        <p14:creationId xmlns:p14="http://schemas.microsoft.com/office/powerpoint/2010/main" val="3307850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Jardin des Plant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1436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566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80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3793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5"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9945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9838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3742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854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9194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Jardin des Plantes a Pa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4138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3477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3"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8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0945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Jardin des pl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6944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s-ES_tradnl" dirty="0"/>
              <a:t>JARDIN DES SONGES</a:t>
            </a:r>
          </a:p>
        </p:txBody>
      </p:sp>
      <p:sp>
        <p:nvSpPr>
          <p:cNvPr id="114691" name="Rectangle 3"/>
          <p:cNvSpPr>
            <a:spLocks noGrp="1" noChangeArrowheads="1"/>
          </p:cNvSpPr>
          <p:nvPr>
            <p:ph sz="quarter" idx="1"/>
          </p:nvPr>
        </p:nvSpPr>
        <p:spPr>
          <a:xfrm>
            <a:off x="914400" y="1989138"/>
            <a:ext cx="6753944" cy="4030662"/>
          </a:xfrm>
        </p:spPr>
        <p:txBody>
          <a:bodyPr/>
          <a:lstStyle/>
          <a:p>
            <a:pPr eaLnBrk="1" hangingPunct="1"/>
            <a:r>
              <a:rPr lang="es-ES_tradnl" sz="2400" dirty="0"/>
              <a:t>Esta situado en un pequeño pueblo en el valle de Largue.</a:t>
            </a:r>
          </a:p>
          <a:p>
            <a:pPr eaLnBrk="1" hangingPunct="1"/>
            <a:r>
              <a:rPr lang="es-ES_tradnl" sz="2400" dirty="0"/>
              <a:t>El jardín de una hectárea es una sucesión de escenas y perspectivas que satisfacen a los sentidos.</a:t>
            </a:r>
          </a:p>
          <a:p>
            <a:pPr eaLnBrk="1" hangingPunct="1"/>
            <a:r>
              <a:rPr lang="es-ES_tradnl" sz="2400" dirty="0"/>
              <a:t>Los estanques de distintos tamaños están conectados entre si por arroyos, cascadas y pequeños puentes.</a:t>
            </a:r>
          </a:p>
        </p:txBody>
      </p:sp>
    </p:spTree>
    <p:extLst>
      <p:ext uri="{BB962C8B-B14F-4D97-AF65-F5344CB8AC3E}">
        <p14:creationId xmlns:p14="http://schemas.microsoft.com/office/powerpoint/2010/main" val="19439928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5" descr="Jardin des Son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8507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Jardin des Son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1254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Jardin des Son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6060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Jardin des Son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5465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Jardin des Son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6750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es-ES_tradnl" dirty="0"/>
              <a:t>JARDINS EMIL ANTONY</a:t>
            </a:r>
          </a:p>
        </p:txBody>
      </p:sp>
      <p:sp>
        <p:nvSpPr>
          <p:cNvPr id="120835" name="Rectangle 3"/>
          <p:cNvSpPr>
            <a:spLocks noGrp="1" noChangeArrowheads="1"/>
          </p:cNvSpPr>
          <p:nvPr>
            <p:ph sz="quarter" idx="1"/>
          </p:nvPr>
        </p:nvSpPr>
        <p:spPr>
          <a:xfrm>
            <a:off x="914400" y="2276475"/>
            <a:ext cx="6825952" cy="3743325"/>
          </a:xfrm>
        </p:spPr>
        <p:txBody>
          <a:bodyPr/>
          <a:lstStyle/>
          <a:p>
            <a:pPr eaLnBrk="1" hangingPunct="1"/>
            <a:r>
              <a:rPr lang="es-ES_tradnl" sz="2400" dirty="0"/>
              <a:t>Emil Antony ofrece un sorprendente y exótico jardín en Mosela.Luxemburgo.</a:t>
            </a:r>
          </a:p>
          <a:p>
            <a:pPr eaLnBrk="1" hangingPunct="1"/>
            <a:r>
              <a:rPr lang="es-ES_tradnl" sz="2400" dirty="0"/>
              <a:t>Es esta latitud la resistencia de las plantas se ha puesto a prueba.</a:t>
            </a:r>
          </a:p>
          <a:p>
            <a:pPr eaLnBrk="1" hangingPunct="1"/>
            <a:r>
              <a:rPr lang="es-ES_tradnl" sz="2400" dirty="0"/>
              <a:t>En un impresionante paisaje exótico vemos las Musas. Los Trachycarpus,las Dicksonias, las Alocasias,los Sabal,Arundinaceas etc..… etc.…</a:t>
            </a:r>
          </a:p>
        </p:txBody>
      </p:sp>
    </p:spTree>
    <p:extLst>
      <p:ext uri="{BB962C8B-B14F-4D97-AF65-F5344CB8AC3E}">
        <p14:creationId xmlns:p14="http://schemas.microsoft.com/office/powerpoint/2010/main" val="31056948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5" descr="Jardin Emil Anto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256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Jardin Emil Anto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5646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4" descr="Jardin Emil Anto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719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3760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Jardin Emil Anto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228600"/>
            <a:ext cx="96297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0707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Jardin Emil Anto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39311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Jardin Emil Antony-garte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3172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EmilAntony-garten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448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4" descr="jardin-Emil-Antony-Musa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5353050"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Picture 5" descr="jardin-Emil-Antony-Musa-fru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285750"/>
            <a:ext cx="4992688"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9768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1117</Words>
  <Application>Microsoft Office PowerPoint</Application>
  <PresentationFormat>Presentación en pantalla (4:3)</PresentationFormat>
  <Paragraphs>275</Paragraphs>
  <Slides>121</Slides>
  <Notes>119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121</vt:i4>
      </vt:variant>
    </vt:vector>
  </HeadingPairs>
  <TitlesOfParts>
    <vt:vector size="127" baseType="lpstr">
      <vt:lpstr>Arial</vt:lpstr>
      <vt:lpstr>Calibri</vt:lpstr>
      <vt:lpstr>Century Schoolbook</vt:lpstr>
      <vt:lpstr>Wingdings</vt:lpstr>
      <vt:lpstr>Wingdings 2</vt:lpstr>
      <vt:lpstr>Default Theme</vt:lpstr>
      <vt:lpstr>EUROPA.-LA VUELTA AL MUNDO EN 885 JARDINES.-FRANCIA.-Y</vt:lpstr>
      <vt:lpstr>JARDIN FRANCES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GIVERNY.-MONET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BOTANIQUES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LA MANSONIERE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LA THEBAIDE</vt:lpstr>
      <vt:lpstr>Presentación de PowerPoint</vt:lpstr>
      <vt:lpstr>Presentación de PowerPoint</vt:lpstr>
      <vt:lpstr>Presentación de PowerPoint</vt:lpstr>
      <vt:lpstr>Presentación de PowerPoint</vt:lpstr>
      <vt:lpstr>Presentación de PowerPoint</vt:lpstr>
      <vt:lpstr>Presentación de PowerPoint</vt:lpstr>
      <vt:lpstr>JARDIN DE METIS</vt:lpstr>
      <vt:lpstr>Presentación de PowerPoint</vt:lpstr>
      <vt:lpstr>Presentación de PowerPoint</vt:lpstr>
      <vt:lpstr>Presentación de PowerPoint</vt:lpstr>
      <vt:lpstr>Presentación de PowerPoint</vt:lpstr>
      <vt:lpstr>Presentación de PowerPoint</vt:lpstr>
      <vt:lpstr>Presentación de PowerPoint</vt:lpstr>
      <vt:lpstr>JARDINS DE SERICOURT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SONGES</vt:lpstr>
      <vt:lpstr>Presentación de PowerPoint</vt:lpstr>
      <vt:lpstr>Presentación de PowerPoint</vt:lpstr>
      <vt:lpstr>Presentación de PowerPoint</vt:lpstr>
      <vt:lpstr>Presentación de PowerPoint</vt:lpstr>
      <vt:lpstr>Presentación de PowerPoint</vt:lpstr>
      <vt:lpstr>JARDINS EMIL ANTONY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8</cp:revision>
  <dcterms:created xsi:type="dcterms:W3CDTF">2013-09-07T10:02:19Z</dcterms:created>
  <dcterms:modified xsi:type="dcterms:W3CDTF">2018-03-11T22:03:14Z</dcterms:modified>
</cp:coreProperties>
</file>