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85" r:id="rId123"/>
    <p:sldId id="386" r:id="rId124"/>
    <p:sldId id="387" r:id="rId125"/>
    <p:sldId id="388" r:id="rId126"/>
    <p:sldId id="389" r:id="rId127"/>
    <p:sldId id="390" r:id="rId128"/>
    <p:sldId id="391" r:id="rId129"/>
    <p:sldId id="392" r:id="rId1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23B26-AD34-40A6-BD21-6E88FFA9DFD4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E6DEE-DD8E-4B6A-97CD-9D88DFAB982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08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B52DA3-1F53-4CD7-9954-9738B6ACFB0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82DD52-06EB-42B5-97AA-8053F4BDB0B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B8295C-E30B-49A4-A009-B1A2B3E71C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AA518E-3187-4DAA-998B-37467DD3FB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Mónaco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259BB9-D5C9-4E9C-8E4A-F723D001BE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Mónaco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680FCF-2582-48AB-AFE8-E684D478424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Mónaco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C400BA-3B28-4E2A-A407-F0E56D55D3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317C0B-3886-4F85-8454-46F8039DDF4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71D603-3460-4FBA-8438-B0B93FEFB4F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2EAA0F-F3B6-444C-93CA-C59C39B0AF9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2BDD1D-402D-4552-9E77-AAA7C1B592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4FC895-7357-47F8-9B6E-29E5D02C8B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36D8BF-76DC-4393-A1B7-D58556A7E00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Exótico de Mónaco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67AA4B-0490-418C-8D43-D6E605EE77C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4D3C8A-C02E-4FC8-8E72-70E8E2CCA60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250C38-C74C-4889-9480-412B1EF137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64D2ED-81E2-44A9-9E6A-7C90DAFCDF9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E83A56-7221-4C47-9990-9BF95C5FD03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5EFED0-4550-4DEB-B60A-5FB7134212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86A5FB-57E1-4507-9B95-9F9143554A4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Exotique de Mónaco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35416D-74E7-4265-8BB2-E895C69F57E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Mónaco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180482-32BC-445D-B6C5-441A4AEAF5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Mónaco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2200E8-A54E-4845-A0B3-73F70F7C664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C7BC63-C535-42E8-A998-4D70BFDF88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Thuret.-Antibes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36816E-7039-4B78-B146-81F772A483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Thuret.-Antibes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887443-1BDB-4162-AF1F-D1F221D78CE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Thuret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172064-9F03-4254-A06A-AAA3B1F622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8ADDD8-750D-4E39-B790-1F67FCCBC9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Atlantique.-Paris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680D60-685D-4677-9DDA-6584C53F843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Atlantique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DC5DD3-5311-47B3-A6B2-EDD33851FBE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Atlantique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8A599A-0947-407A-968A-412D3A620CF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Atlantique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28B6DB-E6A2-4B1A-9B26-9B05EBEBC88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Atlantique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99ADFB-612B-47A9-A0BD-0A33039AD1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1147F0-4361-44EA-8EE4-52C5A80A44F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Bercy.-Paris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AAB04B-40E6-49EF-8F3B-F9C2528187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A31257-C320-469B-A623-D3B75615BB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B8D1F6-F9E7-4D53-98F6-B13CF8D543C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3A3511-44C6-457F-9285-E1DF7B99DF6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DDA75A-EC77-405C-B172-5AA6DAB05B8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F921BB-7E13-4E9F-A1C6-27D9BDE09E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Bercy.-Omnisport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B8E8A0-64BB-4FDE-ACF9-94409EF86DB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6CF776-629F-404E-8EA5-3A1D088FE37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EED613-FE21-474C-B61E-5B5945C888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84EAFF-7757-45B9-9EC1-C9B57D14727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des Elfes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22C02A-ED04-4A5D-B97F-A57857818C3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des Elfes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FF87FE-F53D-4360-A9D3-271E942175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des Elfes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F9FA76-1B3C-4E86-9AD0-69BA79DF62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des Elfes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DB2ED4-5942-4E07-8766-C4AF725FC7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des Elfes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970192-938F-4C72-A163-5250B3BA8E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des Elfes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73EF76-13D9-45AC-B3F4-5C15ACD1351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des Elfes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F106E8-B9E9-4F60-AA80-9A8411D91C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des Elfes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5D5A3D-B0B0-4755-87CD-2035EB0B625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des Elfes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A287E7-0714-40B7-B061-4BF719CF4A4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07E23D-182A-48EF-BB7E-C6AA3C54E6C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d´Helianthe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40F97E-6794-4C7A-918A-0D9BD24484D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d´Helianthe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547BD6-20F6-433C-87C1-53CA81BE55F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d´Helianthe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ECCFD9-0B2E-4444-A871-05AF13C5BE3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d´Helianthe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2FEF47-235D-4B96-AB83-480CE6799AE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d´Helianthe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5B5B41-3915-4407-8BE1-34BF31A0224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d´Helianthe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AB27FB-2166-48BF-BA65-A67E0BEBB9C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L´Helianthe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959D24-3E3B-4458-960D-BC9FF7C1FB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151FC2-DA2C-408D-BF5D-306C044EC13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l´Imaginiere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41CBC0-AD63-49AE-847E-58099A0E569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l´Imaginiere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D9CF11-7C41-4743-B413-18A4DEE606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L´Imaginiere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801490-F0A9-4F7E-8D8A-6917A8C35AA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l´Imaginiere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319C72-5289-4AC5-931A-CC000BE8B4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l´Imaginaire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32E2A6-8C06-4495-B33D-ABEA3B844F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l´Imaginaire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726D5D-21E6-4D05-8712-2893C494312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l´Imaginaire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CE2967-B2CE-47B4-A055-B230529A1ED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801B8F-3F19-4269-A824-FEC2E6320F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Marqueyssac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F5CA78-D69F-49EA-A088-CF63F1A09A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26E18C-5698-48C8-B527-ABF27EB313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291DFF-7A12-4EFB-BA78-A4B0E9DAE7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205C83-425E-41DB-8E17-166C7C71772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3A26A8-2B00-49AD-B342-C4B6866D2FE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703636-C065-48A7-B20B-F8727CFF431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64BA55-FAAA-4158-AB10-B548F3A8AA3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A6752B-B1DC-4BA7-818C-550816EE0B4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DC2F27-6AA0-47CE-BEBC-2ECE3741064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16509E-FAEF-4608-AD4D-43C651FE21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Marqueyssac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001CD4-4A00-4B20-BE60-57B104EC30D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2E26AE-398F-4E6B-B8F2-50CEE8946AA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la Fontaine.-Nimes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ABCF1C-5C4F-47D3-80DB-561A9ACC461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la Fontaine.-Nimes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546AA8-80C2-49A6-AA37-4982D1CC22F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Jardín de la Fontaine.-Nimes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576BA6-88D2-4791-9423-666984B7D6A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C64CDB-86A7-4A43-94CF-54B0FCB9C23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18DBCD-C970-41B0-A119-F8D6032D77F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Valloires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A89794-5705-48C4-AC7A-8B9776D20C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Valloires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77FFD9-B9AB-4198-984F-1A81FC71B7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Valloires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452631-C499-4703-84B5-F5F65B4EDD4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Valloires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C55D93-AB22-41BC-902A-65AD133126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Valloires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22A717-0DF3-4DBE-9161-E8D91A26879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Valloires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9C0787-0140-48E1-B66E-11CA0874A72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 Valloires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77B8E9-163D-422F-B66C-737EF07B58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Valloires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3BF8D3-247C-4716-89D8-F50D0B812FD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D0DA7F-D256-4592-B518-B216E85F84B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Khan.-Paris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2C53E1-A6DC-4174-A332-7E7FE8D8C7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4B4461-2D4F-4F0D-8BBB-0201EB2E5E8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992E7D-35B3-433F-AECB-0C18AF9285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97F326-1EDD-42CF-ADF3-BAEF8FE507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AD8815-11ED-4E7C-8F55-BFC3664CA3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4F3CE0-FED4-4006-A7E2-A534739C497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97A1DA-28B5-4687-960F-833AA6C754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2EF0E0-92FB-40D0-9803-A7B2884D7A3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Albert Khan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96ABD2-6284-4765-AFA8-5F64A542B8B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BF5BE4-01C4-4BB9-B3BE-BFB30377F77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BED46D-D771-4BD4-9545-EA0EA26B171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0974E0-4457-402A-A27C-F9164C5AD59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21C3CF-4DB7-4D7F-A9D6-3AB0AFDC8F5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6B12EC-B0AB-4295-B046-2691707258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4204E8-AC44-47CE-92DA-1959D85E2E4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4EB62D-92BE-4CE2-8FB6-4625FB3684D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715CB7-BE05-49E9-BF70-5297A8F69A6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9790C3-5957-4C7D-93C2-623D50FA25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BB8833-E3EF-43C0-88D9-4B5A083C81E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2626C8-BBE0-4EB4-A9BF-CBDCF0EDAF7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Albert Khan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5E4BAA-6254-4D66-8B68-07246E4122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5A2466-7005-4CD0-BA3D-1A6F3A6D9F8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Abbaye de Senanques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5D5786-C65D-4DDB-913C-04504EC39B4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Abbaye de Senanques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5C0578-6B98-4686-AC87-3527F54F8ED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Abayye de Senanques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BB1462-75D4-4096-AA34-CDC2C166246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Abbaye de Senanques.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DF2BE9-2E75-4666-B529-6EEBF424BC8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Abbaye de Senanques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1458D3-4049-4111-B853-7C202FC1471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Abbaye de Senanques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270D2A-186E-49BE-A49A-6F4DD3BC25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Abbaye de Senanques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7192D7-91BC-41F8-9902-3894E30201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Abaye de Senanques.-Bouquets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259532-27E4-4068-8F62-B317A1F5EE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Abbaye de Senanques.-Corte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EF0569-C3FE-4A27-893E-C274517504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Abbaye de Senanques.-Secado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E89D7D-2E58-442C-A70D-98C056AEA5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Lavándulas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124744"/>
            <a:ext cx="6478488" cy="201622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JARDINES.-FRANCIA.-Z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03322"/>
            <a:ext cx="518457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800" dirty="0">
                <a:solidFill>
                  <a:schemeClr val="tx1"/>
                </a:solidFill>
              </a:rPr>
              <a:t>JARDIN EXOTICO DE MONACO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7258000" cy="4175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exótico esta situado en el Principado de Mónaco.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Diseñado por el ingeniero monegasco Louis Notari por deseo del príncipe Luis II.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se abrió al publico el año 1933 y esta especializado en suculentas y cactáceas.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posee huellas de asentamientos humanos prehistóricos.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Desde el jardín se observan bellas panorámicas del Principado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521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39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42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75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342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24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629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87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66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26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42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579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870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988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12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241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429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901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790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Jardin Exotico de 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405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167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Mon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334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 THURET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715200" cy="4530725"/>
          </a:xfrm>
        </p:spPr>
        <p:txBody>
          <a:bodyPr/>
          <a:lstStyle/>
          <a:p>
            <a:pPr eaLnBrk="1" hangingPunct="1"/>
            <a:r>
              <a:rPr lang="es-ES_tradnl" sz="2800" b="1" dirty="0"/>
              <a:t>Jardín botánico fundado por Gustavo Thuret especialista en plantas exóticas en aquellas fechas, plantado en 1855.</a:t>
            </a:r>
          </a:p>
          <a:p>
            <a:pPr eaLnBrk="1" hangingPunct="1"/>
            <a:r>
              <a:rPr lang="es-ES_tradnl" sz="2800" b="1" dirty="0"/>
              <a:t>Esta situado en Cap d´Antibes.Francia</a:t>
            </a:r>
          </a:p>
        </p:txBody>
      </p:sp>
    </p:spTree>
    <p:extLst>
      <p:ext uri="{BB962C8B-B14F-4D97-AF65-F5344CB8AC3E}">
        <p14:creationId xmlns:p14="http://schemas.microsoft.com/office/powerpoint/2010/main" val="446353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ardin Thur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651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ardin Thur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436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Thur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650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 ATLANTIQUE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Jardín de Paris construido sobre la estación de Montparnasse con una superficie de 3´5 has, rodeado de edificios.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Un gran cuadrado de césped da entrada al jardín.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En el centro un equipo de Metereologia,ya fuera de servicio.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Una zona de recreo para niños, pistas de tenis, tenis de mesa etc..,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El jardín fue construido en 1994 y diseñado por Francisco Brun y Michael Pena.</a:t>
            </a:r>
          </a:p>
        </p:txBody>
      </p:sp>
    </p:spTree>
    <p:extLst>
      <p:ext uri="{BB962C8B-B14F-4D97-AF65-F5344CB8AC3E}">
        <p14:creationId xmlns:p14="http://schemas.microsoft.com/office/powerpoint/2010/main" val="40707770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Jardin_atlantique_aire_de_j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010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Jardin_atlantique_allee_centr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413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Jardin Atlant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501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Jardin Atlant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458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ardin Atlant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Jardin Atlantiq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425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BERCY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Es un conjunto de tres jardines situado en el Distrito XII de Paris.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Los jardines fueron diseñados entre 1993 y 1997 por los arquitectos Bernard Huet, Madeleine Ferrand,Jean Pierre Flugas y Bernard Leroy.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Un jardín romántico con parterres con un estanque con nenúfares y escultura central.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b="1" dirty="0"/>
              <a:t>Un jardín didáctico para la enseñanza y las praderas con árboles.</a:t>
            </a:r>
          </a:p>
          <a:p>
            <a:pPr eaLnBrk="1" hangingPunct="1">
              <a:lnSpc>
                <a:spcPct val="8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65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Jardin_Bercy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5289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230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004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6808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arc de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035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9249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9126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3327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4688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 DES ELFES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Es un jardín de inspiración inglesa de 8.800 m2 situado en Haverskerque al norte de Francia.</a:t>
            </a:r>
          </a:p>
          <a:p>
            <a:pPr eaLnBrk="1" hangingPunct="1"/>
            <a:r>
              <a:rPr lang="es-ES_tradnl" sz="2800" dirty="0"/>
              <a:t>Es un jardín privado abierto al publico con grandes colecciones de plantas.</a:t>
            </a:r>
          </a:p>
          <a:p>
            <a:pPr eaLnBrk="1" hangingPunct="1"/>
            <a:r>
              <a:rPr lang="es-ES_tradnl" sz="2800" dirty="0"/>
              <a:t>Un jardín “cuatro manos", las de sus propietarios Teresa y Bertrán Trinel.</a:t>
            </a:r>
          </a:p>
          <a:p>
            <a:pPr eaLnBrk="1" hangingPunct="1"/>
            <a:r>
              <a:rPr lang="es-ES_tradnl" sz="2800" dirty="0"/>
              <a:t>El jardín es sede de una asociación local.</a:t>
            </a:r>
          </a:p>
          <a:p>
            <a:pPr eaLnBrk="1" hangingPunct="1"/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167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 descr="Jardin-des-elfes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4470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Jardin-des-elfes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48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Jardin-des-elfes-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055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Jardin-des-elfes-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9251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Jardin-des-elfes-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341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Jardin-des-elfes-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0198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jardin-des-elfes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955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jardin-des-elfes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695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Jardin des elfe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3333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JARDINS DE L´HELIANTHE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b="1" dirty="0"/>
              <a:t>Esta situado entre Burdeos y Biarritz a dos kilómetros del pueblo de Mimizar en Francia.</a:t>
            </a:r>
          </a:p>
          <a:p>
            <a:pPr eaLnBrk="1" hangingPunct="1"/>
            <a:r>
              <a:rPr lang="es-ES_tradnl" sz="2800" b="1" dirty="0"/>
              <a:t>Es un centro de alojamientos dentro del jardín.</a:t>
            </a:r>
          </a:p>
          <a:p>
            <a:pPr eaLnBrk="1" hangingPunct="1"/>
            <a:r>
              <a:rPr lang="es-ES_tradnl" sz="2800" b="1" dirty="0"/>
              <a:t>Cada año nuevas especies vegetales aun mas exóticas aumentan las colecciones</a:t>
            </a:r>
            <a:r>
              <a:rPr lang="es-ES_tradnl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25617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Jardins d´Helianth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2250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Jardins d´Heliant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3466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Jardin d´Heliant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3646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Jardins d´Heliant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9491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Jardins d´Heliant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3325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Jardins d´Heliant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6972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 descr="Jardins d´Heleiant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0246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JARDINS DE L´ IMAGINAIRE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Fueron diseñados por Kathryn Guffanson en el valle de Vézêre en Terrasson.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Se trata de una interpretación moderna de una forma clásica, pero con curvas esculpidas.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Simbólicamente hay fragmentos de la historia de los jardines, un jardín de los elementos, un teatro verde un eje de los vientos, un jardín acuático,  una rosaleda y un invernadero.</a:t>
            </a:r>
          </a:p>
        </p:txBody>
      </p:sp>
    </p:spTree>
    <p:extLst>
      <p:ext uri="{BB962C8B-B14F-4D97-AF65-F5344CB8AC3E}">
        <p14:creationId xmlns:p14="http://schemas.microsoft.com/office/powerpoint/2010/main" val="23476880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352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3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8888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7966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1387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 descr="imaginaire_france_2007_origina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5948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jardin_imaginaire_fountains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1021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jardins_imaginaire_2007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3639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JARDINES DE MARQUEYSSAC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643192" cy="4530725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Son de dominio privado desde el siglo XVII.</a:t>
            </a:r>
          </a:p>
          <a:p>
            <a:pPr eaLnBrk="1" hangingPunct="1"/>
            <a:r>
              <a:rPr lang="es-ES_tradnl" sz="2800" dirty="0"/>
              <a:t>Un lugar histórico para un parque de 22 has. y mas de 6 Km. de paseos sombreados.</a:t>
            </a:r>
          </a:p>
          <a:p>
            <a:pPr eaLnBrk="1" hangingPunct="1"/>
            <a:r>
              <a:rPr lang="es-ES_tradnl" sz="2800" dirty="0"/>
              <a:t>150.000 bojes recortados crean una fantasía llena de movimiento.</a:t>
            </a:r>
          </a:p>
          <a:p>
            <a:pPr eaLnBrk="1" hangingPunct="1"/>
            <a:r>
              <a:rPr lang="es-ES_tradnl" sz="2800" dirty="0"/>
              <a:t>Construido sobre un afloramiento rocoso, el parque tiene extraordinarias vistas sobre el valle y los acantilados.</a:t>
            </a:r>
          </a:p>
          <a:p>
            <a:pPr eaLnBrk="1" hangingPunct="1"/>
            <a:r>
              <a:rPr lang="es-ES_tradnl" sz="2800" dirty="0"/>
              <a:t>Esta situado en el Perigord. Francia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8637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 descr="Jardins de Marqueysa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8084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9040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9417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9036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6895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175" y="-228600"/>
            <a:ext cx="96583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1157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0514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9479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4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2397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arqueys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1648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Marqueys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6628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LA FONTAINE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parque situado en Nimes. Francia.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uno de los primeros parques públicos de Europa.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parque discurre en torno a la mítica Fuente de Nimes y sus monumentos históricos (Templo de Diana ).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1745 Jacques Philippe Mareschal, ingeniero militar del rey Louis XV diseño el parque.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de la Fontaine son parte de los Jardines Notables de Francia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03237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7035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4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2170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6626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4" descr="Jardins_de_la_Fontaine_4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4034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VALLOIRES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Creado en 1989 por el paisajista Giles Clement, tiene 8 has. y mas de 4.000 especies y variedades plantadas.</a:t>
            </a:r>
          </a:p>
          <a:p>
            <a:pPr eaLnBrk="1" hangingPunct="1"/>
            <a:r>
              <a:rPr lang="es-ES_tradnl" sz="2800" dirty="0"/>
              <a:t>Situado al pie de la Abadía cirtescense de Valloires,reconstruida el siglo XVIII.</a:t>
            </a:r>
          </a:p>
          <a:p>
            <a:pPr eaLnBrk="1" hangingPunct="1"/>
            <a:r>
              <a:rPr lang="es-ES_tradnl" sz="2800" dirty="0"/>
              <a:t>Son tres jardines, uno en los alrededores de la abadía, un jardín ingles que alberga la colección de arbustos y un jardín natural cerca de la laguna.</a:t>
            </a:r>
          </a:p>
          <a:p>
            <a:pPr eaLnBrk="1" hangingPunct="1"/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295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Jardins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1647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Jardins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1608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Jardins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1343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Jardins de Valloir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02429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Jardin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7306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Jardins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7670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Jardins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4345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Jardins de Valloi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7394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ALBERT KHAN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447800"/>
            <a:ext cx="6825952" cy="5005388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3300" dirty="0"/>
              <a:t>Se encuentran situados en Boulogne-Billancourt en los Hauts-de-Seine.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3300" dirty="0"/>
              <a:t>Los jardines fueron creados por Albert Khan sobre unos terrenos adquiridos en 1895.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3300" dirty="0"/>
              <a:t>Es un jardín de escenas de 4 has. Por un hombre que creía en la paz mundial.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3300" dirty="0"/>
              <a:t>El jardín se compone de varios jardines con estilos de cada país que quiere representar</a:t>
            </a:r>
            <a:r>
              <a:rPr lang="es-ES_tradnl" sz="3300" dirty="0">
                <a:solidFill>
                  <a:schemeClr val="hlink"/>
                </a:solidFill>
              </a:rPr>
              <a:t>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3300" dirty="0"/>
              <a:t>Un pueblo japonés y su jardín, unos jardines a la francesa, un jardín ingles, un bosque de Vosgos y la evocación de un pantano con plantas acuáticas.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594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Jardins-Albert-Kahn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0781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Jardins-Albert-Kahn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-228600"/>
            <a:ext cx="9334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0373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Jardins-Albert-Kahn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4627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Jardins-Albert-Kahn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0941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Jardins-Albert-Kahn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53345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Jardins-Albert-Kahn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49327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Jardins-Albert-Kahn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9946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Jardins-Albert-Kahn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9939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Jardins-Albert-Kahn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421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4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6174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95509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61031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172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Albert Kha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1675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Alberth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46274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4" descr="Alberth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42238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Alberth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79105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6682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53371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Alberth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36323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Alberth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13321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ABBAYE DE SENANQUES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b="1" dirty="0"/>
              <a:t>Abadía cirtescense del siglo XII.</a:t>
            </a:r>
          </a:p>
          <a:p>
            <a:pPr eaLnBrk="1" hangingPunct="1"/>
            <a:r>
              <a:rPr lang="es-ES_tradnl" sz="2800" b="1" dirty="0"/>
              <a:t>Esta rodeada de campos donde se cultiva la lavanda para extracción de aceites para perfumería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88898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4" descr="Abbaye de Senaqu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4291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Abbaye de Senan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88741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Lavandu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58543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Abaye de Senanqu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39595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Lavan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672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Lavan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77228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Lavandu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6402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3" descr="Lavandu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870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Lavandu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64541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Lavandula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59284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Lavandulas-Hile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770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1233</Words>
  <Application>Microsoft Office PowerPoint</Application>
  <PresentationFormat>Presentación en pantalla (4:3)</PresentationFormat>
  <Paragraphs>304</Paragraphs>
  <Slides>129</Slides>
  <Notes>128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129</vt:i4>
      </vt:variant>
    </vt:vector>
  </HeadingPairs>
  <TitlesOfParts>
    <vt:vector size="135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JARDINES.-FRANCIA.-Z</vt:lpstr>
      <vt:lpstr>JARDIN EXOTICO DE MONACO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THURET</vt:lpstr>
      <vt:lpstr>Presentación de PowerPoint</vt:lpstr>
      <vt:lpstr>Presentación de PowerPoint</vt:lpstr>
      <vt:lpstr>Presentación de PowerPoint</vt:lpstr>
      <vt:lpstr>JARDIN ATLANTIQUE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BERCY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ELFES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L´HELIANTHE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L´ IMAGINAIRE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MARQUEYSSAC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LA FONTAINE</vt:lpstr>
      <vt:lpstr>Presentación de PowerPoint</vt:lpstr>
      <vt:lpstr>Presentación de PowerPoint</vt:lpstr>
      <vt:lpstr>Presentación de PowerPoint</vt:lpstr>
      <vt:lpstr>Presentación de PowerPoint</vt:lpstr>
      <vt:lpstr>JARDINS DE VALLOIRES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ALBERT KHAN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ABBAYE DE SENANQUES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7</cp:revision>
  <dcterms:created xsi:type="dcterms:W3CDTF">2013-09-07T10:02:19Z</dcterms:created>
  <dcterms:modified xsi:type="dcterms:W3CDTF">2018-03-11T22:07:10Z</dcterms:modified>
</cp:coreProperties>
</file>