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368" r:id="rId3"/>
    <p:sldId id="369" r:id="rId4"/>
    <p:sldId id="257" r:id="rId5"/>
    <p:sldId id="258" r:id="rId6"/>
    <p:sldId id="259" r:id="rId7"/>
    <p:sldId id="260" r:id="rId8"/>
    <p:sldId id="261" r:id="rId9"/>
    <p:sldId id="262" r:id="rId10"/>
    <p:sldId id="263" r:id="rId11"/>
    <p:sldId id="264" r:id="rId12"/>
    <p:sldId id="265" r:id="rId13"/>
    <p:sldId id="267" r:id="rId14"/>
    <p:sldId id="268" r:id="rId15"/>
    <p:sldId id="269" r:id="rId16"/>
    <p:sldId id="270" r:id="rId17"/>
    <p:sldId id="271" r:id="rId18"/>
    <p:sldId id="272" r:id="rId19"/>
    <p:sldId id="273" r:id="rId20"/>
    <p:sldId id="274" r:id="rId21"/>
    <p:sldId id="277" r:id="rId22"/>
    <p:sldId id="275" r:id="rId23"/>
    <p:sldId id="276" r:id="rId24"/>
    <p:sldId id="278" r:id="rId25"/>
    <p:sldId id="279" r:id="rId26"/>
    <p:sldId id="280"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 id="305" r:id="rId50"/>
    <p:sldId id="306" r:id="rId51"/>
    <p:sldId id="307" r:id="rId52"/>
    <p:sldId id="370" r:id="rId53"/>
    <p:sldId id="371" r:id="rId54"/>
    <p:sldId id="372" r:id="rId55"/>
    <p:sldId id="373" r:id="rId56"/>
    <p:sldId id="374" r:id="rId57"/>
    <p:sldId id="375" r:id="rId58"/>
    <p:sldId id="376" r:id="rId59"/>
    <p:sldId id="335" r:id="rId60"/>
    <p:sldId id="310" r:id="rId61"/>
    <p:sldId id="308" r:id="rId62"/>
    <p:sldId id="338" r:id="rId63"/>
    <p:sldId id="330" r:id="rId64"/>
    <p:sldId id="317" r:id="rId65"/>
    <p:sldId id="311" r:id="rId66"/>
    <p:sldId id="318" r:id="rId67"/>
    <p:sldId id="324" r:id="rId68"/>
    <p:sldId id="323" r:id="rId69"/>
    <p:sldId id="333" r:id="rId70"/>
    <p:sldId id="309" r:id="rId71"/>
    <p:sldId id="312" r:id="rId72"/>
    <p:sldId id="313" r:id="rId73"/>
    <p:sldId id="315" r:id="rId74"/>
    <p:sldId id="316" r:id="rId75"/>
    <p:sldId id="319" r:id="rId76"/>
    <p:sldId id="320" r:id="rId77"/>
    <p:sldId id="321" r:id="rId78"/>
    <p:sldId id="322" r:id="rId79"/>
    <p:sldId id="325" r:id="rId80"/>
    <p:sldId id="326" r:id="rId81"/>
    <p:sldId id="328" r:id="rId82"/>
    <p:sldId id="329" r:id="rId83"/>
    <p:sldId id="337" r:id="rId84"/>
    <p:sldId id="331" r:id="rId85"/>
    <p:sldId id="332" r:id="rId86"/>
    <p:sldId id="336" r:id="rId87"/>
    <p:sldId id="377" r:id="rId88"/>
    <p:sldId id="344" r:id="rId89"/>
    <p:sldId id="367" r:id="rId90"/>
    <p:sldId id="341" r:id="rId91"/>
    <p:sldId id="357" r:id="rId92"/>
    <p:sldId id="362" r:id="rId93"/>
    <p:sldId id="342" r:id="rId94"/>
    <p:sldId id="343" r:id="rId95"/>
    <p:sldId id="360" r:id="rId96"/>
    <p:sldId id="361" r:id="rId97"/>
    <p:sldId id="381" r:id="rId98"/>
    <p:sldId id="346" r:id="rId99"/>
    <p:sldId id="350" r:id="rId100"/>
    <p:sldId id="347" r:id="rId101"/>
    <p:sldId id="348" r:id="rId102"/>
    <p:sldId id="349" r:id="rId103"/>
    <p:sldId id="351" r:id="rId104"/>
    <p:sldId id="352" r:id="rId105"/>
    <p:sldId id="353" r:id="rId106"/>
    <p:sldId id="345" r:id="rId107"/>
    <p:sldId id="354" r:id="rId108"/>
    <p:sldId id="355" r:id="rId109"/>
    <p:sldId id="356" r:id="rId110"/>
    <p:sldId id="358" r:id="rId111"/>
    <p:sldId id="364" r:id="rId112"/>
    <p:sldId id="365" r:id="rId113"/>
    <p:sldId id="366" r:id="rId114"/>
    <p:sldId id="378" r:id="rId115"/>
    <p:sldId id="379" r:id="rId116"/>
    <p:sldId id="380" r:id="rId117"/>
    <p:sldId id="340" r:id="rId118"/>
    <p:sldId id="382"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EEC142-4077-40A6-ABC5-C3C79D460713}"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0BEDD3-D38A-4B7B-A576-3CC0A6DCEED7}" type="slidenum">
              <a:rPr lang="es-ES" smtClean="0"/>
              <a:t>‹Nº›</a:t>
            </a:fld>
            <a:endParaRPr lang="es-ES" dirty="0"/>
          </a:p>
        </p:txBody>
      </p:sp>
    </p:spTree>
    <p:extLst>
      <p:ext uri="{BB962C8B-B14F-4D97-AF65-F5344CB8AC3E}">
        <p14:creationId xmlns:p14="http://schemas.microsoft.com/office/powerpoint/2010/main" val="2286165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5</a:t>
            </a:fld>
            <a:endParaRPr lang="es-ES" dirty="0"/>
          </a:p>
        </p:txBody>
      </p:sp>
    </p:spTree>
    <p:extLst>
      <p:ext uri="{BB962C8B-B14F-4D97-AF65-F5344CB8AC3E}">
        <p14:creationId xmlns:p14="http://schemas.microsoft.com/office/powerpoint/2010/main" val="2127886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a:t>
            </a:fld>
            <a:endParaRPr lang="es-ES" dirty="0"/>
          </a:p>
        </p:txBody>
      </p:sp>
    </p:spTree>
    <p:extLst>
      <p:ext uri="{BB962C8B-B14F-4D97-AF65-F5344CB8AC3E}">
        <p14:creationId xmlns:p14="http://schemas.microsoft.com/office/powerpoint/2010/main" val="250172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a:t>
            </a:fld>
            <a:endParaRPr lang="es-ES" dirty="0"/>
          </a:p>
        </p:txBody>
      </p:sp>
    </p:spTree>
    <p:extLst>
      <p:ext uri="{BB962C8B-B14F-4D97-AF65-F5344CB8AC3E}">
        <p14:creationId xmlns:p14="http://schemas.microsoft.com/office/powerpoint/2010/main" val="1264122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a:t>
            </a:fld>
            <a:endParaRPr lang="es-ES" dirty="0"/>
          </a:p>
        </p:txBody>
      </p:sp>
    </p:spTree>
    <p:extLst>
      <p:ext uri="{BB962C8B-B14F-4D97-AF65-F5344CB8AC3E}">
        <p14:creationId xmlns:p14="http://schemas.microsoft.com/office/powerpoint/2010/main" val="342239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a:t>
            </a:fld>
            <a:endParaRPr lang="es-ES" dirty="0"/>
          </a:p>
        </p:txBody>
      </p:sp>
    </p:spTree>
    <p:extLst>
      <p:ext uri="{BB962C8B-B14F-4D97-AF65-F5344CB8AC3E}">
        <p14:creationId xmlns:p14="http://schemas.microsoft.com/office/powerpoint/2010/main" val="3141832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a:t>
            </a:fld>
            <a:endParaRPr lang="es-ES" dirty="0"/>
          </a:p>
        </p:txBody>
      </p:sp>
    </p:spTree>
    <p:extLst>
      <p:ext uri="{BB962C8B-B14F-4D97-AF65-F5344CB8AC3E}">
        <p14:creationId xmlns:p14="http://schemas.microsoft.com/office/powerpoint/2010/main" val="787156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a:t>
            </a:fld>
            <a:endParaRPr lang="es-ES" dirty="0"/>
          </a:p>
        </p:txBody>
      </p:sp>
    </p:spTree>
    <p:extLst>
      <p:ext uri="{BB962C8B-B14F-4D97-AF65-F5344CB8AC3E}">
        <p14:creationId xmlns:p14="http://schemas.microsoft.com/office/powerpoint/2010/main" val="805375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12</a:t>
            </a:fld>
            <a:endParaRPr lang="es-ES" dirty="0"/>
          </a:p>
        </p:txBody>
      </p:sp>
    </p:spTree>
    <p:extLst>
      <p:ext uri="{BB962C8B-B14F-4D97-AF65-F5344CB8AC3E}">
        <p14:creationId xmlns:p14="http://schemas.microsoft.com/office/powerpoint/2010/main" val="4249230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13</a:t>
            </a:fld>
            <a:endParaRPr lang="es-ES" dirty="0"/>
          </a:p>
        </p:txBody>
      </p:sp>
    </p:spTree>
    <p:extLst>
      <p:ext uri="{BB962C8B-B14F-4D97-AF65-F5344CB8AC3E}">
        <p14:creationId xmlns:p14="http://schemas.microsoft.com/office/powerpoint/2010/main" val="3183635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14</a:t>
            </a:fld>
            <a:endParaRPr lang="es-ES" dirty="0"/>
          </a:p>
        </p:txBody>
      </p:sp>
    </p:spTree>
    <p:extLst>
      <p:ext uri="{BB962C8B-B14F-4D97-AF65-F5344CB8AC3E}">
        <p14:creationId xmlns:p14="http://schemas.microsoft.com/office/powerpoint/2010/main" val="3862313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15</a:t>
            </a:fld>
            <a:endParaRPr lang="es-ES" dirty="0"/>
          </a:p>
        </p:txBody>
      </p:sp>
    </p:spTree>
    <p:extLst>
      <p:ext uri="{BB962C8B-B14F-4D97-AF65-F5344CB8AC3E}">
        <p14:creationId xmlns:p14="http://schemas.microsoft.com/office/powerpoint/2010/main" val="987748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16</a:t>
            </a:fld>
            <a:endParaRPr lang="es-ES" dirty="0"/>
          </a:p>
        </p:txBody>
      </p:sp>
    </p:spTree>
    <p:extLst>
      <p:ext uri="{BB962C8B-B14F-4D97-AF65-F5344CB8AC3E}">
        <p14:creationId xmlns:p14="http://schemas.microsoft.com/office/powerpoint/2010/main" val="640486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17</a:t>
            </a:fld>
            <a:endParaRPr lang="es-ES" dirty="0"/>
          </a:p>
        </p:txBody>
      </p:sp>
    </p:spTree>
    <p:extLst>
      <p:ext uri="{BB962C8B-B14F-4D97-AF65-F5344CB8AC3E}">
        <p14:creationId xmlns:p14="http://schemas.microsoft.com/office/powerpoint/2010/main" val="1926631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18</a:t>
            </a:fld>
            <a:endParaRPr lang="es-ES" dirty="0"/>
          </a:p>
        </p:txBody>
      </p:sp>
    </p:spTree>
    <p:extLst>
      <p:ext uri="{BB962C8B-B14F-4D97-AF65-F5344CB8AC3E}">
        <p14:creationId xmlns:p14="http://schemas.microsoft.com/office/powerpoint/2010/main" val="2217741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19</a:t>
            </a:fld>
            <a:endParaRPr lang="es-ES" dirty="0"/>
          </a:p>
        </p:txBody>
      </p:sp>
    </p:spTree>
    <p:extLst>
      <p:ext uri="{BB962C8B-B14F-4D97-AF65-F5344CB8AC3E}">
        <p14:creationId xmlns:p14="http://schemas.microsoft.com/office/powerpoint/2010/main" val="455973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20</a:t>
            </a:fld>
            <a:endParaRPr lang="es-ES" dirty="0"/>
          </a:p>
        </p:txBody>
      </p:sp>
    </p:spTree>
    <p:extLst>
      <p:ext uri="{BB962C8B-B14F-4D97-AF65-F5344CB8AC3E}">
        <p14:creationId xmlns:p14="http://schemas.microsoft.com/office/powerpoint/2010/main" val="1193513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21</a:t>
            </a:fld>
            <a:endParaRPr lang="es-ES" dirty="0"/>
          </a:p>
        </p:txBody>
      </p:sp>
    </p:spTree>
    <p:extLst>
      <p:ext uri="{BB962C8B-B14F-4D97-AF65-F5344CB8AC3E}">
        <p14:creationId xmlns:p14="http://schemas.microsoft.com/office/powerpoint/2010/main" val="4039143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22</a:t>
            </a:fld>
            <a:endParaRPr lang="es-ES" dirty="0"/>
          </a:p>
        </p:txBody>
      </p:sp>
    </p:spTree>
    <p:extLst>
      <p:ext uri="{BB962C8B-B14F-4D97-AF65-F5344CB8AC3E}">
        <p14:creationId xmlns:p14="http://schemas.microsoft.com/office/powerpoint/2010/main" val="173807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23</a:t>
            </a:fld>
            <a:endParaRPr lang="es-ES" dirty="0"/>
          </a:p>
        </p:txBody>
      </p:sp>
    </p:spTree>
    <p:extLst>
      <p:ext uri="{BB962C8B-B14F-4D97-AF65-F5344CB8AC3E}">
        <p14:creationId xmlns:p14="http://schemas.microsoft.com/office/powerpoint/2010/main" val="753754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24</a:t>
            </a:fld>
            <a:endParaRPr lang="es-ES" dirty="0"/>
          </a:p>
        </p:txBody>
      </p:sp>
    </p:spTree>
    <p:extLst>
      <p:ext uri="{BB962C8B-B14F-4D97-AF65-F5344CB8AC3E}">
        <p14:creationId xmlns:p14="http://schemas.microsoft.com/office/powerpoint/2010/main" val="3935254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25</a:t>
            </a:fld>
            <a:endParaRPr lang="es-ES" dirty="0"/>
          </a:p>
        </p:txBody>
      </p:sp>
    </p:spTree>
    <p:extLst>
      <p:ext uri="{BB962C8B-B14F-4D97-AF65-F5344CB8AC3E}">
        <p14:creationId xmlns:p14="http://schemas.microsoft.com/office/powerpoint/2010/main" val="3211115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26</a:t>
            </a:fld>
            <a:endParaRPr lang="es-ES" dirty="0"/>
          </a:p>
        </p:txBody>
      </p:sp>
    </p:spTree>
    <p:extLst>
      <p:ext uri="{BB962C8B-B14F-4D97-AF65-F5344CB8AC3E}">
        <p14:creationId xmlns:p14="http://schemas.microsoft.com/office/powerpoint/2010/main" val="481016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27</a:t>
            </a:fld>
            <a:endParaRPr lang="es-ES" dirty="0"/>
          </a:p>
        </p:txBody>
      </p:sp>
    </p:spTree>
    <p:extLst>
      <p:ext uri="{BB962C8B-B14F-4D97-AF65-F5344CB8AC3E}">
        <p14:creationId xmlns:p14="http://schemas.microsoft.com/office/powerpoint/2010/main" val="1081961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28</a:t>
            </a:fld>
            <a:endParaRPr lang="es-ES" dirty="0"/>
          </a:p>
        </p:txBody>
      </p:sp>
    </p:spTree>
    <p:extLst>
      <p:ext uri="{BB962C8B-B14F-4D97-AF65-F5344CB8AC3E}">
        <p14:creationId xmlns:p14="http://schemas.microsoft.com/office/powerpoint/2010/main" val="2626136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29</a:t>
            </a:fld>
            <a:endParaRPr lang="es-ES" dirty="0"/>
          </a:p>
        </p:txBody>
      </p:sp>
    </p:spTree>
    <p:extLst>
      <p:ext uri="{BB962C8B-B14F-4D97-AF65-F5344CB8AC3E}">
        <p14:creationId xmlns:p14="http://schemas.microsoft.com/office/powerpoint/2010/main" val="40419763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30</a:t>
            </a:fld>
            <a:endParaRPr lang="es-ES" dirty="0"/>
          </a:p>
        </p:txBody>
      </p:sp>
    </p:spTree>
    <p:extLst>
      <p:ext uri="{BB962C8B-B14F-4D97-AF65-F5344CB8AC3E}">
        <p14:creationId xmlns:p14="http://schemas.microsoft.com/office/powerpoint/2010/main" val="2829932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31</a:t>
            </a:fld>
            <a:endParaRPr lang="es-ES" dirty="0"/>
          </a:p>
        </p:txBody>
      </p:sp>
    </p:spTree>
    <p:extLst>
      <p:ext uri="{BB962C8B-B14F-4D97-AF65-F5344CB8AC3E}">
        <p14:creationId xmlns:p14="http://schemas.microsoft.com/office/powerpoint/2010/main" val="1537105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32</a:t>
            </a:fld>
            <a:endParaRPr lang="es-ES" dirty="0"/>
          </a:p>
        </p:txBody>
      </p:sp>
    </p:spTree>
    <p:extLst>
      <p:ext uri="{BB962C8B-B14F-4D97-AF65-F5344CB8AC3E}">
        <p14:creationId xmlns:p14="http://schemas.microsoft.com/office/powerpoint/2010/main" val="22747369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33</a:t>
            </a:fld>
            <a:endParaRPr lang="es-ES" dirty="0"/>
          </a:p>
        </p:txBody>
      </p:sp>
    </p:spTree>
    <p:extLst>
      <p:ext uri="{BB962C8B-B14F-4D97-AF65-F5344CB8AC3E}">
        <p14:creationId xmlns:p14="http://schemas.microsoft.com/office/powerpoint/2010/main" val="1831070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34</a:t>
            </a:fld>
            <a:endParaRPr lang="es-ES" dirty="0"/>
          </a:p>
        </p:txBody>
      </p:sp>
    </p:spTree>
    <p:extLst>
      <p:ext uri="{BB962C8B-B14F-4D97-AF65-F5344CB8AC3E}">
        <p14:creationId xmlns:p14="http://schemas.microsoft.com/office/powerpoint/2010/main" val="946965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35</a:t>
            </a:fld>
            <a:endParaRPr lang="es-ES" dirty="0"/>
          </a:p>
        </p:txBody>
      </p:sp>
    </p:spTree>
    <p:extLst>
      <p:ext uri="{BB962C8B-B14F-4D97-AF65-F5344CB8AC3E}">
        <p14:creationId xmlns:p14="http://schemas.microsoft.com/office/powerpoint/2010/main" val="3013931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36</a:t>
            </a:fld>
            <a:endParaRPr lang="es-ES" dirty="0"/>
          </a:p>
        </p:txBody>
      </p:sp>
    </p:spTree>
    <p:extLst>
      <p:ext uri="{BB962C8B-B14F-4D97-AF65-F5344CB8AC3E}">
        <p14:creationId xmlns:p14="http://schemas.microsoft.com/office/powerpoint/2010/main" val="4272412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37</a:t>
            </a:fld>
            <a:endParaRPr lang="es-ES" dirty="0"/>
          </a:p>
        </p:txBody>
      </p:sp>
    </p:spTree>
    <p:extLst>
      <p:ext uri="{BB962C8B-B14F-4D97-AF65-F5344CB8AC3E}">
        <p14:creationId xmlns:p14="http://schemas.microsoft.com/office/powerpoint/2010/main" val="1284466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39</a:t>
            </a:fld>
            <a:endParaRPr lang="es-ES" dirty="0"/>
          </a:p>
        </p:txBody>
      </p:sp>
    </p:spTree>
    <p:extLst>
      <p:ext uri="{BB962C8B-B14F-4D97-AF65-F5344CB8AC3E}">
        <p14:creationId xmlns:p14="http://schemas.microsoft.com/office/powerpoint/2010/main" val="34390712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40</a:t>
            </a:fld>
            <a:endParaRPr lang="es-ES" dirty="0"/>
          </a:p>
        </p:txBody>
      </p:sp>
    </p:spTree>
    <p:extLst>
      <p:ext uri="{BB962C8B-B14F-4D97-AF65-F5344CB8AC3E}">
        <p14:creationId xmlns:p14="http://schemas.microsoft.com/office/powerpoint/2010/main" val="17932998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41</a:t>
            </a:fld>
            <a:endParaRPr lang="es-ES" dirty="0"/>
          </a:p>
        </p:txBody>
      </p:sp>
    </p:spTree>
    <p:extLst>
      <p:ext uri="{BB962C8B-B14F-4D97-AF65-F5344CB8AC3E}">
        <p14:creationId xmlns:p14="http://schemas.microsoft.com/office/powerpoint/2010/main" val="34741020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42</a:t>
            </a:fld>
            <a:endParaRPr lang="es-ES" dirty="0"/>
          </a:p>
        </p:txBody>
      </p:sp>
    </p:spTree>
    <p:extLst>
      <p:ext uri="{BB962C8B-B14F-4D97-AF65-F5344CB8AC3E}">
        <p14:creationId xmlns:p14="http://schemas.microsoft.com/office/powerpoint/2010/main" val="42345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43</a:t>
            </a:fld>
            <a:endParaRPr lang="es-ES" dirty="0"/>
          </a:p>
        </p:txBody>
      </p:sp>
    </p:spTree>
    <p:extLst>
      <p:ext uri="{BB962C8B-B14F-4D97-AF65-F5344CB8AC3E}">
        <p14:creationId xmlns:p14="http://schemas.microsoft.com/office/powerpoint/2010/main" val="25086001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44</a:t>
            </a:fld>
            <a:endParaRPr lang="es-ES" dirty="0"/>
          </a:p>
        </p:txBody>
      </p:sp>
    </p:spTree>
    <p:extLst>
      <p:ext uri="{BB962C8B-B14F-4D97-AF65-F5344CB8AC3E}">
        <p14:creationId xmlns:p14="http://schemas.microsoft.com/office/powerpoint/2010/main" val="41820123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45</a:t>
            </a:fld>
            <a:endParaRPr lang="es-ES" dirty="0"/>
          </a:p>
        </p:txBody>
      </p:sp>
    </p:spTree>
    <p:extLst>
      <p:ext uri="{BB962C8B-B14F-4D97-AF65-F5344CB8AC3E}">
        <p14:creationId xmlns:p14="http://schemas.microsoft.com/office/powerpoint/2010/main" val="1703862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47</a:t>
            </a:fld>
            <a:endParaRPr lang="es-ES" dirty="0"/>
          </a:p>
        </p:txBody>
      </p:sp>
    </p:spTree>
    <p:extLst>
      <p:ext uri="{BB962C8B-B14F-4D97-AF65-F5344CB8AC3E}">
        <p14:creationId xmlns:p14="http://schemas.microsoft.com/office/powerpoint/2010/main" val="28349782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48</a:t>
            </a:fld>
            <a:endParaRPr lang="es-ES" dirty="0"/>
          </a:p>
        </p:txBody>
      </p:sp>
    </p:spTree>
    <p:extLst>
      <p:ext uri="{BB962C8B-B14F-4D97-AF65-F5344CB8AC3E}">
        <p14:creationId xmlns:p14="http://schemas.microsoft.com/office/powerpoint/2010/main" val="27073571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49</a:t>
            </a:fld>
            <a:endParaRPr lang="es-ES" dirty="0"/>
          </a:p>
        </p:txBody>
      </p:sp>
    </p:spTree>
    <p:extLst>
      <p:ext uri="{BB962C8B-B14F-4D97-AF65-F5344CB8AC3E}">
        <p14:creationId xmlns:p14="http://schemas.microsoft.com/office/powerpoint/2010/main" val="24272299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Park.</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50</a:t>
            </a:fld>
            <a:endParaRPr lang="es-ES" dirty="0"/>
          </a:p>
        </p:txBody>
      </p:sp>
    </p:spTree>
    <p:extLst>
      <p:ext uri="{BB962C8B-B14F-4D97-AF65-F5344CB8AC3E}">
        <p14:creationId xmlns:p14="http://schemas.microsoft.com/office/powerpoint/2010/main" val="27756400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59</a:t>
            </a:fld>
            <a:endParaRPr lang="es-ES" dirty="0"/>
          </a:p>
        </p:txBody>
      </p:sp>
    </p:spTree>
    <p:extLst>
      <p:ext uri="{BB962C8B-B14F-4D97-AF65-F5344CB8AC3E}">
        <p14:creationId xmlns:p14="http://schemas.microsoft.com/office/powerpoint/2010/main" val="5239989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Moutiers.-Zonas cerradas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60</a:t>
            </a:fld>
            <a:endParaRPr lang="es-ES" dirty="0"/>
          </a:p>
        </p:txBody>
      </p:sp>
    </p:spTree>
    <p:extLst>
      <p:ext uri="{BB962C8B-B14F-4D97-AF65-F5344CB8AC3E}">
        <p14:creationId xmlns:p14="http://schemas.microsoft.com/office/powerpoint/2010/main" val="3302655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61</a:t>
            </a:fld>
            <a:endParaRPr lang="es-ES" dirty="0"/>
          </a:p>
        </p:txBody>
      </p:sp>
    </p:spTree>
    <p:extLst>
      <p:ext uri="{BB962C8B-B14F-4D97-AF65-F5344CB8AC3E}">
        <p14:creationId xmlns:p14="http://schemas.microsoft.com/office/powerpoint/2010/main" val="31334046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62</a:t>
            </a:fld>
            <a:endParaRPr lang="es-ES" dirty="0"/>
          </a:p>
        </p:txBody>
      </p:sp>
    </p:spTree>
    <p:extLst>
      <p:ext uri="{BB962C8B-B14F-4D97-AF65-F5344CB8AC3E}">
        <p14:creationId xmlns:p14="http://schemas.microsoft.com/office/powerpoint/2010/main" val="16776535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63</a:t>
            </a:fld>
            <a:endParaRPr lang="es-ES" dirty="0"/>
          </a:p>
        </p:txBody>
      </p:sp>
    </p:spTree>
    <p:extLst>
      <p:ext uri="{BB962C8B-B14F-4D97-AF65-F5344CB8AC3E}">
        <p14:creationId xmlns:p14="http://schemas.microsoft.com/office/powerpoint/2010/main" val="40608122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64</a:t>
            </a:fld>
            <a:endParaRPr lang="es-ES" dirty="0"/>
          </a:p>
        </p:txBody>
      </p:sp>
    </p:spTree>
    <p:extLst>
      <p:ext uri="{BB962C8B-B14F-4D97-AF65-F5344CB8AC3E}">
        <p14:creationId xmlns:p14="http://schemas.microsoft.com/office/powerpoint/2010/main" val="17910577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65</a:t>
            </a:fld>
            <a:endParaRPr lang="es-ES" dirty="0"/>
          </a:p>
        </p:txBody>
      </p:sp>
    </p:spTree>
    <p:extLst>
      <p:ext uri="{BB962C8B-B14F-4D97-AF65-F5344CB8AC3E}">
        <p14:creationId xmlns:p14="http://schemas.microsoft.com/office/powerpoint/2010/main" val="1568480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66</a:t>
            </a:fld>
            <a:endParaRPr lang="es-ES" dirty="0"/>
          </a:p>
        </p:txBody>
      </p:sp>
    </p:spTree>
    <p:extLst>
      <p:ext uri="{BB962C8B-B14F-4D97-AF65-F5344CB8AC3E}">
        <p14:creationId xmlns:p14="http://schemas.microsoft.com/office/powerpoint/2010/main" val="567525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67</a:t>
            </a:fld>
            <a:endParaRPr lang="es-ES" dirty="0"/>
          </a:p>
        </p:txBody>
      </p:sp>
    </p:spTree>
    <p:extLst>
      <p:ext uri="{BB962C8B-B14F-4D97-AF65-F5344CB8AC3E}">
        <p14:creationId xmlns:p14="http://schemas.microsoft.com/office/powerpoint/2010/main" val="32545331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68</a:t>
            </a:fld>
            <a:endParaRPr lang="es-ES" dirty="0"/>
          </a:p>
        </p:txBody>
      </p:sp>
    </p:spTree>
    <p:extLst>
      <p:ext uri="{BB962C8B-B14F-4D97-AF65-F5344CB8AC3E}">
        <p14:creationId xmlns:p14="http://schemas.microsoft.com/office/powerpoint/2010/main" val="17727186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69</a:t>
            </a:fld>
            <a:endParaRPr lang="es-ES" dirty="0"/>
          </a:p>
        </p:txBody>
      </p:sp>
    </p:spTree>
    <p:extLst>
      <p:ext uri="{BB962C8B-B14F-4D97-AF65-F5344CB8AC3E}">
        <p14:creationId xmlns:p14="http://schemas.microsoft.com/office/powerpoint/2010/main" val="25184124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Moutiers.-Rhododendron</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70</a:t>
            </a:fld>
            <a:endParaRPr lang="es-ES" dirty="0"/>
          </a:p>
        </p:txBody>
      </p:sp>
    </p:spTree>
    <p:extLst>
      <p:ext uri="{BB962C8B-B14F-4D97-AF65-F5344CB8AC3E}">
        <p14:creationId xmlns:p14="http://schemas.microsoft.com/office/powerpoint/2010/main" val="2841430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71</a:t>
            </a:fld>
            <a:endParaRPr lang="es-ES" dirty="0"/>
          </a:p>
        </p:txBody>
      </p:sp>
    </p:spTree>
    <p:extLst>
      <p:ext uri="{BB962C8B-B14F-4D97-AF65-F5344CB8AC3E}">
        <p14:creationId xmlns:p14="http://schemas.microsoft.com/office/powerpoint/2010/main" val="8355558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72</a:t>
            </a:fld>
            <a:endParaRPr lang="es-ES" dirty="0"/>
          </a:p>
        </p:txBody>
      </p:sp>
    </p:spTree>
    <p:extLst>
      <p:ext uri="{BB962C8B-B14F-4D97-AF65-F5344CB8AC3E}">
        <p14:creationId xmlns:p14="http://schemas.microsoft.com/office/powerpoint/2010/main" val="9737190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73</a:t>
            </a:fld>
            <a:endParaRPr lang="es-ES" dirty="0"/>
          </a:p>
        </p:txBody>
      </p:sp>
    </p:spTree>
    <p:extLst>
      <p:ext uri="{BB962C8B-B14F-4D97-AF65-F5344CB8AC3E}">
        <p14:creationId xmlns:p14="http://schemas.microsoft.com/office/powerpoint/2010/main" val="20152987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74</a:t>
            </a:fld>
            <a:endParaRPr lang="es-ES" dirty="0"/>
          </a:p>
        </p:txBody>
      </p:sp>
    </p:spTree>
    <p:extLst>
      <p:ext uri="{BB962C8B-B14F-4D97-AF65-F5344CB8AC3E}">
        <p14:creationId xmlns:p14="http://schemas.microsoft.com/office/powerpoint/2010/main" val="17008937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76</a:t>
            </a:fld>
            <a:endParaRPr lang="es-ES" dirty="0"/>
          </a:p>
        </p:txBody>
      </p:sp>
    </p:spTree>
    <p:extLst>
      <p:ext uri="{BB962C8B-B14F-4D97-AF65-F5344CB8AC3E}">
        <p14:creationId xmlns:p14="http://schemas.microsoft.com/office/powerpoint/2010/main" val="34421808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77</a:t>
            </a:fld>
            <a:endParaRPr lang="es-ES" dirty="0"/>
          </a:p>
        </p:txBody>
      </p:sp>
    </p:spTree>
    <p:extLst>
      <p:ext uri="{BB962C8B-B14F-4D97-AF65-F5344CB8AC3E}">
        <p14:creationId xmlns:p14="http://schemas.microsoft.com/office/powerpoint/2010/main" val="42810984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78</a:t>
            </a:fld>
            <a:endParaRPr lang="es-ES" dirty="0"/>
          </a:p>
        </p:txBody>
      </p:sp>
    </p:spTree>
    <p:extLst>
      <p:ext uri="{BB962C8B-B14F-4D97-AF65-F5344CB8AC3E}">
        <p14:creationId xmlns:p14="http://schemas.microsoft.com/office/powerpoint/2010/main" val="36979925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79</a:t>
            </a:fld>
            <a:endParaRPr lang="es-ES" dirty="0"/>
          </a:p>
        </p:txBody>
      </p:sp>
    </p:spTree>
    <p:extLst>
      <p:ext uri="{BB962C8B-B14F-4D97-AF65-F5344CB8AC3E}">
        <p14:creationId xmlns:p14="http://schemas.microsoft.com/office/powerpoint/2010/main" val="22583051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80</a:t>
            </a:fld>
            <a:endParaRPr lang="es-ES" dirty="0"/>
          </a:p>
        </p:txBody>
      </p:sp>
    </p:spTree>
    <p:extLst>
      <p:ext uri="{BB962C8B-B14F-4D97-AF65-F5344CB8AC3E}">
        <p14:creationId xmlns:p14="http://schemas.microsoft.com/office/powerpoint/2010/main" val="1645390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81</a:t>
            </a:fld>
            <a:endParaRPr lang="es-ES" dirty="0"/>
          </a:p>
        </p:txBody>
      </p:sp>
    </p:spTree>
    <p:extLst>
      <p:ext uri="{BB962C8B-B14F-4D97-AF65-F5344CB8AC3E}">
        <p14:creationId xmlns:p14="http://schemas.microsoft.com/office/powerpoint/2010/main" val="6674747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82</a:t>
            </a:fld>
            <a:endParaRPr lang="es-ES" dirty="0"/>
          </a:p>
        </p:txBody>
      </p:sp>
    </p:spTree>
    <p:extLst>
      <p:ext uri="{BB962C8B-B14F-4D97-AF65-F5344CB8AC3E}">
        <p14:creationId xmlns:p14="http://schemas.microsoft.com/office/powerpoint/2010/main" val="33345502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83</a:t>
            </a:fld>
            <a:endParaRPr lang="es-ES" dirty="0"/>
          </a:p>
        </p:txBody>
      </p:sp>
    </p:spTree>
    <p:extLst>
      <p:ext uri="{BB962C8B-B14F-4D97-AF65-F5344CB8AC3E}">
        <p14:creationId xmlns:p14="http://schemas.microsoft.com/office/powerpoint/2010/main" val="27350455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84</a:t>
            </a:fld>
            <a:endParaRPr lang="es-ES" dirty="0"/>
          </a:p>
        </p:txBody>
      </p:sp>
    </p:spTree>
    <p:extLst>
      <p:ext uri="{BB962C8B-B14F-4D97-AF65-F5344CB8AC3E}">
        <p14:creationId xmlns:p14="http://schemas.microsoft.com/office/powerpoint/2010/main" val="24927428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85</a:t>
            </a:fld>
            <a:endParaRPr lang="es-ES" dirty="0"/>
          </a:p>
        </p:txBody>
      </p:sp>
    </p:spTree>
    <p:extLst>
      <p:ext uri="{BB962C8B-B14F-4D97-AF65-F5344CB8AC3E}">
        <p14:creationId xmlns:p14="http://schemas.microsoft.com/office/powerpoint/2010/main" val="3635025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86</a:t>
            </a:fld>
            <a:endParaRPr lang="es-ES" dirty="0"/>
          </a:p>
        </p:txBody>
      </p:sp>
    </p:spTree>
    <p:extLst>
      <p:ext uri="{BB962C8B-B14F-4D97-AF65-F5344CB8AC3E}">
        <p14:creationId xmlns:p14="http://schemas.microsoft.com/office/powerpoint/2010/main" val="30561274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88</a:t>
            </a:fld>
            <a:endParaRPr lang="es-ES" dirty="0"/>
          </a:p>
        </p:txBody>
      </p:sp>
    </p:spTree>
    <p:extLst>
      <p:ext uri="{BB962C8B-B14F-4D97-AF65-F5344CB8AC3E}">
        <p14:creationId xmlns:p14="http://schemas.microsoft.com/office/powerpoint/2010/main" val="12768812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89</a:t>
            </a:fld>
            <a:endParaRPr lang="es-ES" dirty="0"/>
          </a:p>
        </p:txBody>
      </p:sp>
    </p:spTree>
    <p:extLst>
      <p:ext uri="{BB962C8B-B14F-4D97-AF65-F5344CB8AC3E}">
        <p14:creationId xmlns:p14="http://schemas.microsoft.com/office/powerpoint/2010/main" val="17429586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de </a:t>
            </a:r>
            <a:r>
              <a:rPr lang="es-ES" dirty="0"/>
              <a:t>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90</a:t>
            </a:fld>
            <a:endParaRPr lang="es-ES" dirty="0"/>
          </a:p>
        </p:txBody>
      </p:sp>
    </p:spTree>
    <p:extLst>
      <p:ext uri="{BB962C8B-B14F-4D97-AF65-F5344CB8AC3E}">
        <p14:creationId xmlns:p14="http://schemas.microsoft.com/office/powerpoint/2010/main" val="3543845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91</a:t>
            </a:fld>
            <a:endParaRPr lang="es-ES" dirty="0"/>
          </a:p>
        </p:txBody>
      </p:sp>
    </p:spTree>
    <p:extLst>
      <p:ext uri="{BB962C8B-B14F-4D97-AF65-F5344CB8AC3E}">
        <p14:creationId xmlns:p14="http://schemas.microsoft.com/office/powerpoint/2010/main" val="15449826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92</a:t>
            </a:fld>
            <a:endParaRPr lang="es-ES" dirty="0"/>
          </a:p>
        </p:txBody>
      </p:sp>
    </p:spTree>
    <p:extLst>
      <p:ext uri="{BB962C8B-B14F-4D97-AF65-F5344CB8AC3E}">
        <p14:creationId xmlns:p14="http://schemas.microsoft.com/office/powerpoint/2010/main" val="26286155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93</a:t>
            </a:fld>
            <a:endParaRPr lang="es-ES" dirty="0"/>
          </a:p>
        </p:txBody>
      </p:sp>
    </p:spTree>
    <p:extLst>
      <p:ext uri="{BB962C8B-B14F-4D97-AF65-F5344CB8AC3E}">
        <p14:creationId xmlns:p14="http://schemas.microsoft.com/office/powerpoint/2010/main" val="29326490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a:p>
            <a:endParaRPr lang="es-ES" dirty="0"/>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94</a:t>
            </a:fld>
            <a:endParaRPr lang="es-ES" dirty="0"/>
          </a:p>
        </p:txBody>
      </p:sp>
    </p:spTree>
    <p:extLst>
      <p:ext uri="{BB962C8B-B14F-4D97-AF65-F5344CB8AC3E}">
        <p14:creationId xmlns:p14="http://schemas.microsoft.com/office/powerpoint/2010/main" val="31570565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95</a:t>
            </a:fld>
            <a:endParaRPr lang="es-ES" dirty="0"/>
          </a:p>
        </p:txBody>
      </p:sp>
    </p:spTree>
    <p:extLst>
      <p:ext uri="{BB962C8B-B14F-4D97-AF65-F5344CB8AC3E}">
        <p14:creationId xmlns:p14="http://schemas.microsoft.com/office/powerpoint/2010/main" val="13360951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96</a:t>
            </a:fld>
            <a:endParaRPr lang="es-ES" dirty="0"/>
          </a:p>
        </p:txBody>
      </p:sp>
    </p:spTree>
    <p:extLst>
      <p:ext uri="{BB962C8B-B14F-4D97-AF65-F5344CB8AC3E}">
        <p14:creationId xmlns:p14="http://schemas.microsoft.com/office/powerpoint/2010/main" val="34892954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97</a:t>
            </a:fld>
            <a:endParaRPr lang="es-ES" dirty="0"/>
          </a:p>
        </p:txBody>
      </p:sp>
    </p:spTree>
    <p:extLst>
      <p:ext uri="{BB962C8B-B14F-4D97-AF65-F5344CB8AC3E}">
        <p14:creationId xmlns:p14="http://schemas.microsoft.com/office/powerpoint/2010/main" val="27482646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98</a:t>
            </a:fld>
            <a:endParaRPr lang="es-ES" dirty="0"/>
          </a:p>
        </p:txBody>
      </p:sp>
    </p:spTree>
    <p:extLst>
      <p:ext uri="{BB962C8B-B14F-4D97-AF65-F5344CB8AC3E}">
        <p14:creationId xmlns:p14="http://schemas.microsoft.com/office/powerpoint/2010/main" val="21861949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99</a:t>
            </a:fld>
            <a:endParaRPr lang="es-ES" dirty="0"/>
          </a:p>
        </p:txBody>
      </p:sp>
    </p:spTree>
    <p:extLst>
      <p:ext uri="{BB962C8B-B14F-4D97-AF65-F5344CB8AC3E}">
        <p14:creationId xmlns:p14="http://schemas.microsoft.com/office/powerpoint/2010/main" val="16969139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100</a:t>
            </a:fld>
            <a:endParaRPr lang="es-ES" dirty="0"/>
          </a:p>
        </p:txBody>
      </p:sp>
    </p:spTree>
    <p:extLst>
      <p:ext uri="{BB962C8B-B14F-4D97-AF65-F5344CB8AC3E}">
        <p14:creationId xmlns:p14="http://schemas.microsoft.com/office/powerpoint/2010/main" val="34301900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101</a:t>
            </a:fld>
            <a:endParaRPr lang="es-ES" dirty="0"/>
          </a:p>
        </p:txBody>
      </p:sp>
    </p:spTree>
    <p:extLst>
      <p:ext uri="{BB962C8B-B14F-4D97-AF65-F5344CB8AC3E}">
        <p14:creationId xmlns:p14="http://schemas.microsoft.com/office/powerpoint/2010/main" val="11172315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102</a:t>
            </a:fld>
            <a:endParaRPr lang="es-ES" dirty="0"/>
          </a:p>
        </p:txBody>
      </p:sp>
    </p:spTree>
    <p:extLst>
      <p:ext uri="{BB962C8B-B14F-4D97-AF65-F5344CB8AC3E}">
        <p14:creationId xmlns:p14="http://schemas.microsoft.com/office/powerpoint/2010/main" val="5340881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103</a:t>
            </a:fld>
            <a:endParaRPr lang="es-ES" dirty="0"/>
          </a:p>
        </p:txBody>
      </p:sp>
    </p:spTree>
    <p:extLst>
      <p:ext uri="{BB962C8B-B14F-4D97-AF65-F5344CB8AC3E}">
        <p14:creationId xmlns:p14="http://schemas.microsoft.com/office/powerpoint/2010/main" val="2096581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104</a:t>
            </a:fld>
            <a:endParaRPr lang="es-ES" dirty="0"/>
          </a:p>
        </p:txBody>
      </p:sp>
    </p:spTree>
    <p:extLst>
      <p:ext uri="{BB962C8B-B14F-4D97-AF65-F5344CB8AC3E}">
        <p14:creationId xmlns:p14="http://schemas.microsoft.com/office/powerpoint/2010/main" val="28089114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105</a:t>
            </a:fld>
            <a:endParaRPr lang="es-ES" dirty="0"/>
          </a:p>
        </p:txBody>
      </p:sp>
    </p:spTree>
    <p:extLst>
      <p:ext uri="{BB962C8B-B14F-4D97-AF65-F5344CB8AC3E}">
        <p14:creationId xmlns:p14="http://schemas.microsoft.com/office/powerpoint/2010/main" val="22181983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106</a:t>
            </a:fld>
            <a:endParaRPr lang="es-ES" dirty="0"/>
          </a:p>
        </p:txBody>
      </p:sp>
    </p:spTree>
    <p:extLst>
      <p:ext uri="{BB962C8B-B14F-4D97-AF65-F5344CB8AC3E}">
        <p14:creationId xmlns:p14="http://schemas.microsoft.com/office/powerpoint/2010/main" val="33666288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107</a:t>
            </a:fld>
            <a:endParaRPr lang="es-ES" dirty="0"/>
          </a:p>
        </p:txBody>
      </p:sp>
    </p:spTree>
    <p:extLst>
      <p:ext uri="{BB962C8B-B14F-4D97-AF65-F5344CB8AC3E}">
        <p14:creationId xmlns:p14="http://schemas.microsoft.com/office/powerpoint/2010/main" val="5492040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108</a:t>
            </a:fld>
            <a:endParaRPr lang="es-ES" dirty="0"/>
          </a:p>
        </p:txBody>
      </p:sp>
    </p:spTree>
    <p:extLst>
      <p:ext uri="{BB962C8B-B14F-4D97-AF65-F5344CB8AC3E}">
        <p14:creationId xmlns:p14="http://schemas.microsoft.com/office/powerpoint/2010/main" val="382833054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109</a:t>
            </a:fld>
            <a:endParaRPr lang="es-ES" dirty="0"/>
          </a:p>
        </p:txBody>
      </p:sp>
    </p:spTree>
    <p:extLst>
      <p:ext uri="{BB962C8B-B14F-4D97-AF65-F5344CB8AC3E}">
        <p14:creationId xmlns:p14="http://schemas.microsoft.com/office/powerpoint/2010/main" val="5955374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110</a:t>
            </a:fld>
            <a:endParaRPr lang="es-ES" dirty="0"/>
          </a:p>
        </p:txBody>
      </p:sp>
    </p:spTree>
    <p:extLst>
      <p:ext uri="{BB962C8B-B14F-4D97-AF65-F5344CB8AC3E}">
        <p14:creationId xmlns:p14="http://schemas.microsoft.com/office/powerpoint/2010/main" val="17412608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111</a:t>
            </a:fld>
            <a:endParaRPr lang="es-ES" dirty="0"/>
          </a:p>
        </p:txBody>
      </p:sp>
    </p:spTree>
    <p:extLst>
      <p:ext uri="{BB962C8B-B14F-4D97-AF65-F5344CB8AC3E}">
        <p14:creationId xmlns:p14="http://schemas.microsoft.com/office/powerpoint/2010/main" val="14155596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112</a:t>
            </a:fld>
            <a:endParaRPr lang="es-ES" dirty="0"/>
          </a:p>
        </p:txBody>
      </p:sp>
    </p:spTree>
    <p:extLst>
      <p:ext uri="{BB962C8B-B14F-4D97-AF65-F5344CB8AC3E}">
        <p14:creationId xmlns:p14="http://schemas.microsoft.com/office/powerpoint/2010/main" val="390018143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113</a:t>
            </a:fld>
            <a:endParaRPr lang="es-ES" dirty="0"/>
          </a:p>
        </p:txBody>
      </p:sp>
    </p:spTree>
    <p:extLst>
      <p:ext uri="{BB962C8B-B14F-4D97-AF65-F5344CB8AC3E}">
        <p14:creationId xmlns:p14="http://schemas.microsoft.com/office/powerpoint/2010/main" val="4050848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114</a:t>
            </a:fld>
            <a:endParaRPr lang="es-ES" dirty="0"/>
          </a:p>
        </p:txBody>
      </p:sp>
    </p:spTree>
    <p:extLst>
      <p:ext uri="{BB962C8B-B14F-4D97-AF65-F5344CB8AC3E}">
        <p14:creationId xmlns:p14="http://schemas.microsoft.com/office/powerpoint/2010/main" val="38356166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115</a:t>
            </a:fld>
            <a:endParaRPr lang="es-ES" dirty="0"/>
          </a:p>
        </p:txBody>
      </p:sp>
    </p:spTree>
    <p:extLst>
      <p:ext uri="{BB962C8B-B14F-4D97-AF65-F5344CB8AC3E}">
        <p14:creationId xmlns:p14="http://schemas.microsoft.com/office/powerpoint/2010/main" val="42527872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116</a:t>
            </a:fld>
            <a:endParaRPr lang="es-ES" dirty="0"/>
          </a:p>
        </p:txBody>
      </p:sp>
    </p:spTree>
    <p:extLst>
      <p:ext uri="{BB962C8B-B14F-4D97-AF65-F5344CB8AC3E}">
        <p14:creationId xmlns:p14="http://schemas.microsoft.com/office/powerpoint/2010/main" val="22747356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de </a:t>
            </a:r>
            <a:r>
              <a:rPr lang="es-ES" dirty="0"/>
              <a:t> Jacques Prévert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117</a:t>
            </a:fld>
            <a:endParaRPr lang="es-ES" dirty="0"/>
          </a:p>
        </p:txBody>
      </p:sp>
    </p:spTree>
    <p:extLst>
      <p:ext uri="{BB962C8B-B14F-4D97-AF65-F5344CB8AC3E}">
        <p14:creationId xmlns:p14="http://schemas.microsoft.com/office/powerpoint/2010/main" val="6521273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Jaques Prevert.</a:t>
            </a:r>
          </a:p>
        </p:txBody>
      </p:sp>
      <p:sp>
        <p:nvSpPr>
          <p:cNvPr id="4" name="3 Marcador de número de diapositiva"/>
          <p:cNvSpPr>
            <a:spLocks noGrp="1"/>
          </p:cNvSpPr>
          <p:nvPr>
            <p:ph type="sldNum" sz="quarter" idx="10"/>
          </p:nvPr>
        </p:nvSpPr>
        <p:spPr/>
        <p:txBody>
          <a:bodyPr/>
          <a:lstStyle/>
          <a:p>
            <a:fld id="{9E0BEDD3-D38A-4B7B-A576-3CC0A6DCEED7}" type="slidenum">
              <a:rPr lang="es-ES" smtClean="0"/>
              <a:t>118</a:t>
            </a:fld>
            <a:endParaRPr lang="es-ES" dirty="0"/>
          </a:p>
        </p:txBody>
      </p:sp>
    </p:spTree>
    <p:extLst>
      <p:ext uri="{BB962C8B-B14F-4D97-AF65-F5344CB8AC3E}">
        <p14:creationId xmlns:p14="http://schemas.microsoft.com/office/powerpoint/2010/main" val="2349236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upload.wikimedia.org/wikipedia/commons/8/81/Domaine_du_Bois_des_Moutiers_(France).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upload.wikimedia.org/wikipedia/commons/d/db/Bois-des-moutiers-rhododendron00.jpg"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jpg"/></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318448" cy="1656184"/>
          </a:xfrm>
        </p:spPr>
        <p:txBody>
          <a:bodyPr>
            <a:normAutofit/>
          </a:bodyPr>
          <a:lstStyle/>
          <a:p>
            <a:r>
              <a:rPr lang="es-ES" sz="3200" dirty="0"/>
              <a:t>EUROPA.-LA VUELTA AL MUNDO EN 885 JARDINES.-g.-Francia</a:t>
            </a:r>
          </a:p>
        </p:txBody>
      </p:sp>
      <p:sp>
        <p:nvSpPr>
          <p:cNvPr id="3" name="2 Subtítulo"/>
          <p:cNvSpPr>
            <a:spLocks noGrp="1"/>
          </p:cNvSpPr>
          <p:nvPr>
            <p:ph type="subTitle" idx="1"/>
          </p:nvPr>
        </p:nvSpPr>
        <p:spPr>
          <a:xfrm>
            <a:off x="4267200" y="4437112"/>
            <a:ext cx="4248472"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16295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Apremont Floral Park</a:t>
            </a:r>
          </a:p>
        </p:txBody>
      </p:sp>
      <p:sp>
        <p:nvSpPr>
          <p:cNvPr id="3" name="2 Marcador de contenido"/>
          <p:cNvSpPr>
            <a:spLocks noGrp="1"/>
          </p:cNvSpPr>
          <p:nvPr>
            <p:ph sz="quarter" idx="1"/>
          </p:nvPr>
        </p:nvSpPr>
        <p:spPr/>
        <p:txBody>
          <a:bodyPr>
            <a:normAutofit lnSpcReduction="10000"/>
          </a:bodyPr>
          <a:lstStyle/>
          <a:p>
            <a:r>
              <a:rPr lang="es-ES" dirty="0"/>
              <a:t>Apremont-sur-Allier se encuentra entre los "más bellos pueblos de Francia", un honor oficial otorgado a algunos de los pequeños pueblos que salpican el impresionante paisaje. </a:t>
            </a:r>
          </a:p>
          <a:p>
            <a:r>
              <a:rPr lang="es-ES" dirty="0"/>
              <a:t>Dentro de la villa medieval, el parque floral Apremont es una delicia, una serie de pequeñas piscinas con una cascada y un lago que proporciona la configuración de algunas estructuras de fantasía. </a:t>
            </a:r>
          </a:p>
          <a:p>
            <a:r>
              <a:rPr lang="es-ES" dirty="0"/>
              <a:t>Una pequeña pagoda se encuentra en un puente de estilo chino, un bonito mirador tiene escenas de todo el mundo de la Comedie Italienne títeres en un viaje a lugares como India, China y la propia Apremont. </a:t>
            </a:r>
          </a:p>
        </p:txBody>
      </p:sp>
    </p:spTree>
    <p:extLst>
      <p:ext uri="{BB962C8B-B14F-4D97-AF65-F5344CB8AC3E}">
        <p14:creationId xmlns:p14="http://schemas.microsoft.com/office/powerpoint/2010/main" val="383169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Hay jardines y pérgolas cargadas de glicinas y plantas trepadoras, y una sección inspirada por Vita Sackville-West 'White Garden' en Sissinghurst en Inglaterra. </a:t>
            </a:r>
          </a:p>
          <a:p>
            <a:r>
              <a:rPr lang="es-ES" dirty="0"/>
              <a:t>Es un lugar maravilloso con magníficas plantaciones de las fronteras herbáceas a los bancos masivos de flores que dan color de primavera a otoño. </a:t>
            </a:r>
          </a:p>
          <a:p>
            <a:r>
              <a:rPr lang="es-ES" dirty="0"/>
              <a:t>También hay un museo de carruajes en los grandes antiguos establos, una exposición y el castillo que se pueden visitar también.</a:t>
            </a:r>
          </a:p>
          <a:p>
            <a:r>
              <a:rPr lang="es-ES" dirty="0"/>
              <a:t>Un parque floral fue iniciado por Gilles de Brissac.</a:t>
            </a:r>
          </a:p>
          <a:p>
            <a:r>
              <a:rPr lang="es-ES" dirty="0"/>
              <a:t> Las presas se utilizaron para crear una serie de pequeñas lagunas en el valle. </a:t>
            </a:r>
          </a:p>
          <a:p>
            <a:endParaRPr lang="es-ES" dirty="0"/>
          </a:p>
        </p:txBody>
      </p:sp>
    </p:spTree>
    <p:extLst>
      <p:ext uri="{BB962C8B-B14F-4D97-AF65-F5344CB8AC3E}">
        <p14:creationId xmlns:p14="http://schemas.microsoft.com/office/powerpoint/2010/main" val="348772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692696"/>
            <a:ext cx="7467600" cy="5781256"/>
          </a:xfrm>
        </p:spPr>
        <p:txBody>
          <a:bodyPr/>
          <a:lstStyle/>
          <a:p>
            <a:pPr marL="0" indent="0">
              <a:buNone/>
            </a:pPr>
            <a:endParaRPr lang="es-ES" dirty="0"/>
          </a:p>
          <a:p>
            <a:r>
              <a:rPr lang="es-ES" dirty="0"/>
              <a:t>Hay jardines, bordes mixtos, árboles raros, una cascada y un jardín blanco inspirado en Sissinghurst.</a:t>
            </a:r>
          </a:p>
          <a:p>
            <a:r>
              <a:rPr lang="es-ES" dirty="0"/>
              <a:t> El nivel de mantenimiento es alto. </a:t>
            </a:r>
          </a:p>
        </p:txBody>
      </p:sp>
    </p:spTree>
    <p:extLst>
      <p:ext uri="{BB962C8B-B14F-4D97-AF65-F5344CB8AC3E}">
        <p14:creationId xmlns:p14="http://schemas.microsoft.com/office/powerpoint/2010/main" val="3642923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50800"/>
            <a:ext cx="9004300" cy="6756400"/>
          </a:xfrm>
          <a:prstGeom prst="rect">
            <a:avLst/>
          </a:prstGeom>
        </p:spPr>
      </p:pic>
    </p:spTree>
    <p:extLst>
      <p:ext uri="{BB962C8B-B14F-4D97-AF65-F5344CB8AC3E}">
        <p14:creationId xmlns:p14="http://schemas.microsoft.com/office/powerpoint/2010/main" val="222342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87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77251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82324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928496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09573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00160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3117236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643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2076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4706"/>
          <a:stretch/>
        </p:blipFill>
        <p:spPr>
          <a:xfrm>
            <a:off x="0" y="0"/>
            <a:ext cx="9251576" cy="6858000"/>
          </a:xfrm>
          <a:prstGeom prst="rect">
            <a:avLst/>
          </a:prstGeom>
        </p:spPr>
      </p:pic>
    </p:spTree>
    <p:extLst>
      <p:ext uri="{BB962C8B-B14F-4D97-AF65-F5344CB8AC3E}">
        <p14:creationId xmlns:p14="http://schemas.microsoft.com/office/powerpoint/2010/main" val="106701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800"/>
            <a:ext cx="9144000" cy="6807200"/>
          </a:xfrm>
          <a:prstGeom prst="rect">
            <a:avLst/>
          </a:prstGeom>
        </p:spPr>
      </p:pic>
    </p:spTree>
    <p:extLst>
      <p:ext uri="{BB962C8B-B14F-4D97-AF65-F5344CB8AC3E}">
        <p14:creationId xmlns:p14="http://schemas.microsoft.com/office/powerpoint/2010/main" val="3130567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46514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9988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4050160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09612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061021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1499003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918193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126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849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2451198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0591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7733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19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9075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5" cy="6858000"/>
          </a:xfrm>
          <a:prstGeom prst="rect">
            <a:avLst/>
          </a:prstGeom>
        </p:spPr>
      </p:pic>
    </p:spTree>
    <p:extLst>
      <p:ext uri="{BB962C8B-B14F-4D97-AF65-F5344CB8AC3E}">
        <p14:creationId xmlns:p14="http://schemas.microsoft.com/office/powerpoint/2010/main" val="1938448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92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80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445"/>
          <a:stretch/>
        </p:blipFill>
        <p:spPr>
          <a:xfrm>
            <a:off x="-180528" y="0"/>
            <a:ext cx="9324528" cy="6858000"/>
          </a:xfrm>
          <a:prstGeom prst="rect">
            <a:avLst/>
          </a:prstGeom>
        </p:spPr>
      </p:pic>
    </p:spTree>
    <p:extLst>
      <p:ext uri="{BB962C8B-B14F-4D97-AF65-F5344CB8AC3E}">
        <p14:creationId xmlns:p14="http://schemas.microsoft.com/office/powerpoint/2010/main" val="4224986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2471" b="12176"/>
          <a:stretch/>
        </p:blipFill>
        <p:spPr>
          <a:xfrm>
            <a:off x="-108520" y="-99392"/>
            <a:ext cx="9721080" cy="6957392"/>
          </a:xfrm>
          <a:prstGeom prst="rect">
            <a:avLst/>
          </a:prstGeom>
        </p:spPr>
      </p:pic>
    </p:spTree>
    <p:extLst>
      <p:ext uri="{BB962C8B-B14F-4D97-AF65-F5344CB8AC3E}">
        <p14:creationId xmlns:p14="http://schemas.microsoft.com/office/powerpoint/2010/main" val="43735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3804391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0980"/>
          <a:stretch/>
        </p:blipFill>
        <p:spPr>
          <a:xfrm>
            <a:off x="0" y="0"/>
            <a:ext cx="9144000" cy="6858000"/>
          </a:xfrm>
          <a:prstGeom prst="rect">
            <a:avLst/>
          </a:prstGeom>
        </p:spPr>
      </p:pic>
    </p:spTree>
    <p:extLst>
      <p:ext uri="{BB962C8B-B14F-4D97-AF65-F5344CB8AC3E}">
        <p14:creationId xmlns:p14="http://schemas.microsoft.com/office/powerpoint/2010/main" val="135258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1947737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3189"/>
          <a:stretch/>
        </p:blipFill>
        <p:spPr>
          <a:xfrm>
            <a:off x="0" y="26894"/>
            <a:ext cx="9252520" cy="6930498"/>
          </a:xfrm>
          <a:prstGeom prst="rect">
            <a:avLst/>
          </a:prstGeom>
        </p:spPr>
      </p:pic>
    </p:spTree>
    <p:extLst>
      <p:ext uri="{BB962C8B-B14F-4D97-AF65-F5344CB8AC3E}">
        <p14:creationId xmlns:p14="http://schemas.microsoft.com/office/powerpoint/2010/main" val="921596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2206" b="12353"/>
          <a:stretch/>
        </p:blipFill>
        <p:spPr>
          <a:xfrm>
            <a:off x="0" y="0"/>
            <a:ext cx="9345706" cy="6858000"/>
          </a:xfrm>
          <a:prstGeom prst="rect">
            <a:avLst/>
          </a:prstGeom>
        </p:spPr>
      </p:pic>
    </p:spTree>
    <p:extLst>
      <p:ext uri="{BB962C8B-B14F-4D97-AF65-F5344CB8AC3E}">
        <p14:creationId xmlns:p14="http://schemas.microsoft.com/office/powerpoint/2010/main" val="1168444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71" b="12157"/>
          <a:stretch/>
        </p:blipFill>
        <p:spPr>
          <a:xfrm>
            <a:off x="-1" y="0"/>
            <a:ext cx="9278471" cy="6858000"/>
          </a:xfrm>
          <a:prstGeom prst="rect">
            <a:avLst/>
          </a:prstGeom>
        </p:spPr>
      </p:pic>
    </p:spTree>
    <p:extLst>
      <p:ext uri="{BB962C8B-B14F-4D97-AF65-F5344CB8AC3E}">
        <p14:creationId xmlns:p14="http://schemas.microsoft.com/office/powerpoint/2010/main" val="1549440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255"/>
          <a:stretch/>
        </p:blipFill>
        <p:spPr>
          <a:xfrm>
            <a:off x="-180528" y="0"/>
            <a:ext cx="9324528" cy="6858000"/>
          </a:xfrm>
          <a:prstGeom prst="rect">
            <a:avLst/>
          </a:prstGeom>
        </p:spPr>
      </p:pic>
    </p:spTree>
    <p:extLst>
      <p:ext uri="{BB962C8B-B14F-4D97-AF65-F5344CB8AC3E}">
        <p14:creationId xmlns:p14="http://schemas.microsoft.com/office/powerpoint/2010/main" val="38730757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157"/>
          <a:stretch/>
        </p:blipFill>
        <p:spPr>
          <a:xfrm>
            <a:off x="-108520" y="0"/>
            <a:ext cx="9252520" cy="6858000"/>
          </a:xfrm>
          <a:prstGeom prst="rect">
            <a:avLst/>
          </a:prstGeom>
        </p:spPr>
      </p:pic>
    </p:spTree>
    <p:extLst>
      <p:ext uri="{BB962C8B-B14F-4D97-AF65-F5344CB8AC3E}">
        <p14:creationId xmlns:p14="http://schemas.microsoft.com/office/powerpoint/2010/main" val="8373657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912" b="11983"/>
          <a:stretch/>
        </p:blipFill>
        <p:spPr>
          <a:xfrm>
            <a:off x="0" y="-99392"/>
            <a:ext cx="9318812" cy="6957392"/>
          </a:xfrm>
          <a:prstGeom prst="rect">
            <a:avLst/>
          </a:prstGeom>
        </p:spPr>
      </p:pic>
    </p:spTree>
    <p:extLst>
      <p:ext uri="{BB962C8B-B14F-4D97-AF65-F5344CB8AC3E}">
        <p14:creationId xmlns:p14="http://schemas.microsoft.com/office/powerpoint/2010/main" val="17831313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1765"/>
          <a:stretch/>
        </p:blipFill>
        <p:spPr>
          <a:xfrm>
            <a:off x="0" y="0"/>
            <a:ext cx="9252520" cy="6858000"/>
          </a:xfrm>
          <a:prstGeom prst="rect">
            <a:avLst/>
          </a:prstGeom>
        </p:spPr>
      </p:pic>
    </p:spTree>
    <p:extLst>
      <p:ext uri="{BB962C8B-B14F-4D97-AF65-F5344CB8AC3E}">
        <p14:creationId xmlns:p14="http://schemas.microsoft.com/office/powerpoint/2010/main" val="3449230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7731"/>
          <a:stretch/>
        </p:blipFill>
        <p:spPr>
          <a:xfrm>
            <a:off x="0" y="-99392"/>
            <a:ext cx="9252520" cy="6957392"/>
          </a:xfrm>
          <a:prstGeom prst="rect">
            <a:avLst/>
          </a:prstGeom>
        </p:spPr>
      </p:pic>
    </p:spTree>
    <p:extLst>
      <p:ext uri="{BB962C8B-B14F-4D97-AF65-F5344CB8AC3E}">
        <p14:creationId xmlns:p14="http://schemas.microsoft.com/office/powerpoint/2010/main" val="1662822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2500" b="11176"/>
          <a:stretch/>
        </p:blipFill>
        <p:spPr>
          <a:xfrm>
            <a:off x="0" y="0"/>
            <a:ext cx="9372600" cy="6858000"/>
          </a:xfrm>
          <a:prstGeom prst="rect">
            <a:avLst/>
          </a:prstGeom>
        </p:spPr>
      </p:pic>
    </p:spTree>
    <p:extLst>
      <p:ext uri="{BB962C8B-B14F-4D97-AF65-F5344CB8AC3E}">
        <p14:creationId xmlns:p14="http://schemas.microsoft.com/office/powerpoint/2010/main" val="10122476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2024" b="15462"/>
          <a:stretch/>
        </p:blipFill>
        <p:spPr>
          <a:xfrm>
            <a:off x="-1" y="-99392"/>
            <a:ext cx="9439835" cy="6957392"/>
          </a:xfrm>
          <a:prstGeom prst="rect">
            <a:avLst/>
          </a:prstGeom>
        </p:spPr>
      </p:pic>
    </p:spTree>
    <p:extLst>
      <p:ext uri="{BB962C8B-B14F-4D97-AF65-F5344CB8AC3E}">
        <p14:creationId xmlns:p14="http://schemas.microsoft.com/office/powerpoint/2010/main" val="37809170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71" b="11765"/>
          <a:stretch/>
        </p:blipFill>
        <p:spPr>
          <a:xfrm>
            <a:off x="-1" y="0"/>
            <a:ext cx="9278471" cy="6858000"/>
          </a:xfrm>
          <a:prstGeom prst="rect">
            <a:avLst/>
          </a:prstGeom>
        </p:spPr>
      </p:pic>
    </p:spTree>
    <p:extLst>
      <p:ext uri="{BB962C8B-B14F-4D97-AF65-F5344CB8AC3E}">
        <p14:creationId xmlns:p14="http://schemas.microsoft.com/office/powerpoint/2010/main" val="27692945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277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04664"/>
            <a:ext cx="7467600" cy="1143000"/>
          </a:xfrm>
        </p:spPr>
        <p:txBody>
          <a:bodyPr/>
          <a:lstStyle/>
          <a:p>
            <a:r>
              <a:rPr lang="es-ES" dirty="0"/>
              <a:t>Bois des Moutiers.</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El Bois des Moutiers se encuentra en Varengeville-sur-Mer , Haute-Normandie , Francia . </a:t>
            </a:r>
          </a:p>
          <a:p>
            <a:r>
              <a:rPr lang="es-ES" dirty="0"/>
              <a:t>Esta finca de (0,12 km 2) es bien conocida por sus rododendros , azaleas y magnolias , introducidas y naturalizadas entre la flora locales. </a:t>
            </a:r>
          </a:p>
          <a:p>
            <a:r>
              <a:rPr lang="es-ES" dirty="0"/>
              <a:t>La casa y los jardines,  que datan de finales de los siglos XIX y XX , son un ejemplo de primera clase, único en Francia, de la obra de la famosa alianza del arquitecto Edwin Lutyens y la diseñadora de jardines Gertrude Jekyll . </a:t>
            </a:r>
          </a:p>
        </p:txBody>
      </p:sp>
    </p:spTree>
    <p:extLst>
      <p:ext uri="{BB962C8B-B14F-4D97-AF65-F5344CB8AC3E}">
        <p14:creationId xmlns:p14="http://schemas.microsoft.com/office/powerpoint/2010/main" val="3016676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Un gran parque con vistas al mar y jardines formales  rodean una casa señorial, donde los descendientes de los propietarios originales todavía viven, conforman el Bois des Moutiers. </a:t>
            </a:r>
          </a:p>
          <a:p>
            <a:r>
              <a:rPr lang="es-ES" dirty="0"/>
              <a:t>La finca está catalogada como monumento histórico y Jardín notable de Francia .</a:t>
            </a:r>
          </a:p>
          <a:p>
            <a:r>
              <a:rPr lang="es-ES" dirty="0"/>
              <a:t>En 1897, Guillaume Mallet se convirtió en el dueño de un gran valle con vistas al mar. </a:t>
            </a:r>
          </a:p>
          <a:p>
            <a:r>
              <a:rPr lang="es-ES" dirty="0"/>
              <a:t>Adquirió el sitio cuando todavía era salvaje, y durante casi cuarenta años tuvo mucho cuidado para crear un gran parque. </a:t>
            </a:r>
          </a:p>
        </p:txBody>
      </p:sp>
    </p:spTree>
    <p:extLst>
      <p:ext uri="{BB962C8B-B14F-4D97-AF65-F5344CB8AC3E}">
        <p14:creationId xmlns:p14="http://schemas.microsoft.com/office/powerpoint/2010/main" val="24500316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1898 se encomendó Edwin Lutyens, un joven arquitecto británico,  la ampliación y renovación de su residencia y Gertrude Jekyll, un diseñador de jardines Inglés celebrado, para el arreglo del jardín. Estos dos artistas actuaron al unísono para crear una obra unificada:</a:t>
            </a:r>
          </a:p>
          <a:p>
            <a:r>
              <a:rPr lang="es-ES" dirty="0"/>
              <a:t> "La casa ha sido diseñada para parecerse a los jardines y los jardines han sido diseñados para ser visto desde la casa" .</a:t>
            </a:r>
          </a:p>
          <a:p>
            <a:r>
              <a:rPr lang="es-ES" dirty="0"/>
              <a:t>La casa original, sin distinción fue construida alrededor de 1850.  </a:t>
            </a:r>
          </a:p>
          <a:p>
            <a:r>
              <a:rPr lang="es-ES" dirty="0"/>
              <a:t>Más tarde fue ampliada y remodelada sustancialmente en estilo Artes y oficios por Edwin Lutyens .</a:t>
            </a:r>
          </a:p>
          <a:p>
            <a:r>
              <a:rPr lang="es-ES" dirty="0"/>
              <a:t> </a:t>
            </a:r>
          </a:p>
        </p:txBody>
      </p:sp>
    </p:spTree>
    <p:extLst>
      <p:ext uri="{BB962C8B-B14F-4D97-AF65-F5344CB8AC3E}">
        <p14:creationId xmlns:p14="http://schemas.microsoft.com/office/powerpoint/2010/main" val="38926692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Este estilo se caracteriza por el deseo de reconocer la importancia de los materiales, para crear obras únicas, relativamente simples, y sobre todo por un recordatorio de que el jardín merece ser considerado como una obra de arte. </a:t>
            </a:r>
          </a:p>
          <a:p>
            <a:r>
              <a:rPr lang="es-ES" dirty="0"/>
              <a:t>De acuerdo con esto, los edificios de las Bois des Moutiers se conciben como una obra de pleno derecho en todos los detalles de hierro forjado y madera ha sido cuidados durante su creación. Por desgracia, las tropas alemanas que ocuparon eliminan toda la puerta de hierro maneja (por Morris &amp; Co ) durante la Segunda Guerra Mundial.</a:t>
            </a:r>
          </a:p>
          <a:p>
            <a:r>
              <a:rPr lang="es-ES" dirty="0"/>
              <a:t>Los jardines, siete en total, son áreas cerradas (Casas Verts - "salas verdes" de las plantas). </a:t>
            </a:r>
          </a:p>
          <a:p>
            <a:endParaRPr lang="es-ES" dirty="0"/>
          </a:p>
          <a:p>
            <a:endParaRPr lang="es-ES" dirty="0"/>
          </a:p>
        </p:txBody>
      </p:sp>
    </p:spTree>
    <p:extLst>
      <p:ext uri="{BB962C8B-B14F-4D97-AF65-F5344CB8AC3E}">
        <p14:creationId xmlns:p14="http://schemas.microsoft.com/office/powerpoint/2010/main" val="32457175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Rodean la casa jardines en los lados sur y este, Gertrude Jekyll, su creadora, mezcla colores y aromas juntos para diseñar un ambiente único en cada uno de ellos. </a:t>
            </a:r>
          </a:p>
          <a:p>
            <a:r>
              <a:rPr lang="es-ES" dirty="0"/>
              <a:t>El diseño de los jardines se relaciona estrechamente con las habitaciones dentro de la casa, por ejemplo, los dos asientos de piedra ubicados en nichos en un seto de tejo al final del espejo en el Jardín Blanco, la disposición de dos pequeños armarios y un gran parteluz ventanas en el frente extremo de la sala de música. </a:t>
            </a:r>
          </a:p>
          <a:p>
            <a:r>
              <a:rPr lang="es-ES" dirty="0"/>
              <a:t> Como reflejo del teósofo filosofía de Guillaume Mallet y su esposa, María Adelaida Grunelius ", se entiende que la arquitectura y los jardines deben trabajar juntos para lograr el desarrollo armónico del espíritu". </a:t>
            </a:r>
          </a:p>
        </p:txBody>
      </p:sp>
    </p:spTree>
    <p:extLst>
      <p:ext uri="{BB962C8B-B14F-4D97-AF65-F5344CB8AC3E}">
        <p14:creationId xmlns:p14="http://schemas.microsoft.com/office/powerpoint/2010/main" val="3711051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suelo ácido y el clima marítimo son favorables para la introducción de especies como rododendros y azaleas del Himalaya de China.</a:t>
            </a:r>
          </a:p>
          <a:p>
            <a:r>
              <a:rPr lang="es-ES" dirty="0"/>
              <a:t> Detrás de la casa, además de un amplio jardín, Guillaume Mallet diseñó y plantó una gran área,  que se extiende hasta los acantilados del mar, con un laberinto de senderos serpenteantes a través de un denso bosque de árboles nativos y exóticos, que albergan un sotobosque de rododendro y azaleas, hortensias, arces japoneses, camelias y magnolias.</a:t>
            </a:r>
          </a:p>
          <a:p>
            <a:r>
              <a:rPr lang="es-ES" dirty="0"/>
              <a:t>Guillaume Mallet y su esposa Marie-Adelaïde murieron en 1946. Su hijo André y su esposa María heredaron la finca que había sido gravemente dañada durante la guerra. </a:t>
            </a:r>
          </a:p>
        </p:txBody>
      </p:sp>
    </p:spTree>
    <p:extLst>
      <p:ext uri="{BB962C8B-B14F-4D97-AF65-F5344CB8AC3E}">
        <p14:creationId xmlns:p14="http://schemas.microsoft.com/office/powerpoint/2010/main" val="1983962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Toda la familia dedicó sus energías a la restauración de la finca a su estado original. En 1970, la familia Mallet abrió sus bienes al público. El Bois des Moutiers se convirtió en el primer jardín privado en Francia, que podía ser visitado por el público.</a:t>
            </a:r>
          </a:p>
          <a:p>
            <a:r>
              <a:rPr lang="es-ES" dirty="0"/>
              <a:t>Muy pronto, se considera que es uno de los jardines más bellos de Francia y fue catalogado como monumento histórico en 1975, antes de ser galardonado con el estatus de "Jardín notable de Francia". </a:t>
            </a:r>
          </a:p>
          <a:p>
            <a:r>
              <a:rPr lang="es-ES" dirty="0"/>
              <a:t>Desde su inauguración, dos millones de personas han visitado este parque. </a:t>
            </a:r>
          </a:p>
          <a:p>
            <a:r>
              <a:rPr lang="es-ES" dirty="0"/>
              <a:t>El número de visitantes ha disminuido en los últimos años y el mantenimiento de la finca se ha convertido cada vez más difícil de mantener para Antoine Bouchayer-Mallet, el actual propietario. </a:t>
            </a:r>
          </a:p>
          <a:p>
            <a:endParaRPr lang="es-ES" dirty="0"/>
          </a:p>
          <a:p>
            <a:endParaRPr lang="es-ES" dirty="0"/>
          </a:p>
        </p:txBody>
      </p:sp>
    </p:spTree>
    <p:extLst>
      <p:ext uri="{BB962C8B-B14F-4D97-AF65-F5344CB8AC3E}">
        <p14:creationId xmlns:p14="http://schemas.microsoft.com/office/powerpoint/2010/main" val="1938851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Las leyes de la herencia del Código Napoleónico significan que la propiedad está legalmente dividido entre 11 personas (descendientes de los propietarios originales), y en la próxima generación habrá muchos más. </a:t>
            </a:r>
          </a:p>
          <a:p>
            <a:r>
              <a:rPr lang="es-ES" dirty="0"/>
              <a:t> Así Bouchayer-Mallet ha considerado poner la finca para venta, posiblemente a través de una agencia inmobiliaria inglesa. </a:t>
            </a:r>
          </a:p>
          <a:p>
            <a:r>
              <a:rPr lang="es-ES" dirty="0"/>
              <a:t>No es seguro que Bois des Moutiers estarán abiertos al público en el futuro.  </a:t>
            </a:r>
          </a:p>
          <a:p>
            <a:endParaRPr lang="es-ES" dirty="0"/>
          </a:p>
        </p:txBody>
      </p:sp>
    </p:spTree>
    <p:extLst>
      <p:ext uri="{BB962C8B-B14F-4D97-AF65-F5344CB8AC3E}">
        <p14:creationId xmlns:p14="http://schemas.microsoft.com/office/powerpoint/2010/main" val="37747339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044916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Domaine du Bois des Moutiers (Francia)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9196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5067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4520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693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8405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62229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5256200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2309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633"/>
          <a:stretch/>
        </p:blipFill>
        <p:spPr>
          <a:xfrm>
            <a:off x="-108520" y="0"/>
            <a:ext cx="9252520" cy="6858000"/>
          </a:xfrm>
          <a:prstGeom prst="rect">
            <a:avLst/>
          </a:prstGeom>
        </p:spPr>
      </p:pic>
    </p:spTree>
    <p:extLst>
      <p:ext uri="{BB962C8B-B14F-4D97-AF65-F5344CB8AC3E}">
        <p14:creationId xmlns:p14="http://schemas.microsoft.com/office/powerpoint/2010/main" val="16369277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39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ois-des-Moutiers-rhododendron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9199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40157387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927188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33685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06353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5487"/>
          <a:stretch/>
        </p:blipFill>
        <p:spPr>
          <a:xfrm>
            <a:off x="0" y="0"/>
            <a:ext cx="9144000" cy="6858000"/>
          </a:xfrm>
          <a:prstGeom prst="rect">
            <a:avLst/>
          </a:prstGeom>
        </p:spPr>
      </p:pic>
    </p:spTree>
    <p:extLst>
      <p:ext uri="{BB962C8B-B14F-4D97-AF65-F5344CB8AC3E}">
        <p14:creationId xmlns:p14="http://schemas.microsoft.com/office/powerpoint/2010/main" val="23573113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234" b="-1568"/>
          <a:stretch/>
        </p:blipFill>
        <p:spPr>
          <a:xfrm>
            <a:off x="0" y="0"/>
            <a:ext cx="9144000" cy="6965576"/>
          </a:xfrm>
          <a:prstGeom prst="rect">
            <a:avLst/>
          </a:prstGeom>
        </p:spPr>
      </p:pic>
    </p:spTree>
    <p:extLst>
      <p:ext uri="{BB962C8B-B14F-4D97-AF65-F5344CB8AC3E}">
        <p14:creationId xmlns:p14="http://schemas.microsoft.com/office/powerpoint/2010/main" val="31614687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745" b="1373"/>
          <a:stretch/>
        </p:blipFill>
        <p:spPr>
          <a:xfrm>
            <a:off x="-108520" y="0"/>
            <a:ext cx="9252520" cy="6858000"/>
          </a:xfrm>
          <a:prstGeom prst="rect">
            <a:avLst/>
          </a:prstGeom>
        </p:spPr>
      </p:pic>
    </p:spTree>
    <p:extLst>
      <p:ext uri="{BB962C8B-B14F-4D97-AF65-F5344CB8AC3E}">
        <p14:creationId xmlns:p14="http://schemas.microsoft.com/office/powerpoint/2010/main" val="31567783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676"/>
          <a:stretch/>
        </p:blipFill>
        <p:spPr>
          <a:xfrm>
            <a:off x="0" y="-99392"/>
            <a:ext cx="9144000" cy="6957392"/>
          </a:xfrm>
          <a:prstGeom prst="rect">
            <a:avLst/>
          </a:prstGeom>
        </p:spPr>
      </p:pic>
    </p:spTree>
    <p:extLst>
      <p:ext uri="{BB962C8B-B14F-4D97-AF65-F5344CB8AC3E}">
        <p14:creationId xmlns:p14="http://schemas.microsoft.com/office/powerpoint/2010/main" val="35895537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0140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1065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61756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9382230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4976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2970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2568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13158"/>
          <a:stretch/>
        </p:blipFill>
        <p:spPr>
          <a:xfrm>
            <a:off x="80682" y="-80682"/>
            <a:ext cx="9063318" cy="322165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82" y="3140968"/>
            <a:ext cx="9063318" cy="3717032"/>
          </a:xfrm>
          <a:prstGeom prst="rect">
            <a:avLst/>
          </a:prstGeom>
        </p:spPr>
      </p:pic>
    </p:spTree>
    <p:extLst>
      <p:ext uri="{BB962C8B-B14F-4D97-AF65-F5344CB8AC3E}">
        <p14:creationId xmlns:p14="http://schemas.microsoft.com/office/powerpoint/2010/main" val="14988063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Jardin de  Jacques Prévert</a:t>
            </a:r>
          </a:p>
        </p:txBody>
      </p:sp>
      <p:sp>
        <p:nvSpPr>
          <p:cNvPr id="3" name="2 Marcador de contenido"/>
          <p:cNvSpPr>
            <a:spLocks noGrp="1"/>
          </p:cNvSpPr>
          <p:nvPr>
            <p:ph sz="quarter" idx="1"/>
          </p:nvPr>
        </p:nvSpPr>
        <p:spPr/>
        <p:txBody>
          <a:bodyPr>
            <a:normAutofit lnSpcReduction="10000"/>
          </a:bodyPr>
          <a:lstStyle/>
          <a:p>
            <a:r>
              <a:rPr lang="es-ES" dirty="0"/>
              <a:t>Jardines creado por los amigos de Jacques Prévert: Mrs. Prevert, Arletty, Yves Montand, Serge Reggiani, Juliette Greco, etc. </a:t>
            </a:r>
          </a:p>
          <a:p>
            <a:r>
              <a:rPr lang="es-ES" dirty="0"/>
              <a:t>Jacques Prévert ha conocido y amado a La Haya en 1930, y llegó a Goury regularmente. </a:t>
            </a:r>
          </a:p>
          <a:p>
            <a:r>
              <a:rPr lang="es-ES" dirty="0"/>
              <a:t>En 1971 Jacques Prévert y su esposa compraron la casa en la aldea de Little Omonville Leval, cerca del cementerio donde descansan y su única hija murió accidentalmente. </a:t>
            </a:r>
          </a:p>
          <a:p>
            <a:r>
              <a:rPr lang="es-ES" dirty="0"/>
              <a:t>Al poeta le encantó este lugar. En 1981, las primeras obras y las plantaciones comenzaron. El jardín es un homenaje a su esposa y amigos que plantaron cada uno su árbol. </a:t>
            </a:r>
          </a:p>
        </p:txBody>
      </p:sp>
    </p:spTree>
    <p:extLst>
      <p:ext uri="{BB962C8B-B14F-4D97-AF65-F5344CB8AC3E}">
        <p14:creationId xmlns:p14="http://schemas.microsoft.com/office/powerpoint/2010/main" val="27143466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71703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08" y="3140967"/>
            <a:ext cx="4663516" cy="3687107"/>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9026819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25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spTree>
    <p:extLst>
      <p:ext uri="{BB962C8B-B14F-4D97-AF65-F5344CB8AC3E}">
        <p14:creationId xmlns:p14="http://schemas.microsoft.com/office/powerpoint/2010/main" val="3674973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7448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232807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4"/>
            <a:ext cx="9324528" cy="6858000"/>
          </a:xfrm>
          <a:prstGeom prst="rect">
            <a:avLst/>
          </a:prstGeom>
        </p:spPr>
      </p:pic>
    </p:spTree>
    <p:extLst>
      <p:ext uri="{BB962C8B-B14F-4D97-AF65-F5344CB8AC3E}">
        <p14:creationId xmlns:p14="http://schemas.microsoft.com/office/powerpoint/2010/main" val="31599622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7309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103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18167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25921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37475183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7078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64" t="7675" r="2354" b="8069"/>
          <a:stretch/>
        </p:blipFill>
        <p:spPr>
          <a:xfrm>
            <a:off x="0" y="-99392"/>
            <a:ext cx="9144000" cy="6957392"/>
          </a:xfrm>
          <a:prstGeom prst="rect">
            <a:avLst/>
          </a:prstGeom>
        </p:spPr>
      </p:pic>
    </p:spTree>
    <p:extLst>
      <p:ext uri="{BB962C8B-B14F-4D97-AF65-F5344CB8AC3E}">
        <p14:creationId xmlns:p14="http://schemas.microsoft.com/office/powerpoint/2010/main" val="11064629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856483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4736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372181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50968" cy="6840760"/>
          </a:xfrm>
          <a:prstGeom prst="rect">
            <a:avLst/>
          </a:prstGeom>
        </p:spPr>
      </p:pic>
    </p:spTree>
    <p:extLst>
      <p:ext uri="{BB962C8B-B14F-4D97-AF65-F5344CB8AC3E}">
        <p14:creationId xmlns:p14="http://schemas.microsoft.com/office/powerpoint/2010/main" val="33682611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5150552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5776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752528" cy="69573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18328715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284324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79595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0502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4129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05818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89713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0529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82912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4506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3608112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957392"/>
          </a:xfrm>
          <a:prstGeom prst="rect">
            <a:avLst/>
          </a:prstGeom>
        </p:spPr>
      </p:pic>
    </p:spTree>
    <p:extLst>
      <p:ext uri="{BB962C8B-B14F-4D97-AF65-F5344CB8AC3E}">
        <p14:creationId xmlns:p14="http://schemas.microsoft.com/office/powerpoint/2010/main" val="528962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7293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157</TotalTime>
  <Words>1722</Words>
  <Application>Microsoft Office PowerPoint</Application>
  <PresentationFormat>Presentación en pantalla (4:3)</PresentationFormat>
  <Paragraphs>250</Paragraphs>
  <Slides>118</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EUROPA.-LA VUELTA AL MUNDO EN 885 JARDINES.-g.-Francia</vt:lpstr>
      <vt:lpstr>Apremont Floral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Bois des Moutiers.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Jardin de  Jacques Prévert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jardines.-g</dc:title>
  <dc:creator>Josep</dc:creator>
  <cp:lastModifiedBy>Usuario</cp:lastModifiedBy>
  <cp:revision>17</cp:revision>
  <dcterms:created xsi:type="dcterms:W3CDTF">2013-08-13T07:48:34Z</dcterms:created>
  <dcterms:modified xsi:type="dcterms:W3CDTF">2018-03-09T04:41:45Z</dcterms:modified>
</cp:coreProperties>
</file>