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179"/>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431"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 id="314" r:id="rId62"/>
    <p:sldId id="315" r:id="rId63"/>
    <p:sldId id="316" r:id="rId64"/>
    <p:sldId id="317" r:id="rId65"/>
    <p:sldId id="318" r:id="rId66"/>
    <p:sldId id="319" r:id="rId67"/>
    <p:sldId id="320" r:id="rId68"/>
    <p:sldId id="321" r:id="rId69"/>
    <p:sldId id="322" r:id="rId70"/>
    <p:sldId id="323" r:id="rId71"/>
    <p:sldId id="324" r:id="rId72"/>
    <p:sldId id="325" r:id="rId73"/>
    <p:sldId id="326" r:id="rId74"/>
    <p:sldId id="327" r:id="rId75"/>
    <p:sldId id="328" r:id="rId76"/>
    <p:sldId id="329" r:id="rId77"/>
    <p:sldId id="330" r:id="rId78"/>
    <p:sldId id="331" r:id="rId79"/>
    <p:sldId id="332" r:id="rId80"/>
    <p:sldId id="333" r:id="rId81"/>
    <p:sldId id="334" r:id="rId82"/>
    <p:sldId id="335" r:id="rId83"/>
    <p:sldId id="336" r:id="rId84"/>
    <p:sldId id="337" r:id="rId85"/>
    <p:sldId id="338" r:id="rId86"/>
    <p:sldId id="339" r:id="rId87"/>
    <p:sldId id="340" r:id="rId88"/>
    <p:sldId id="341" r:id="rId89"/>
    <p:sldId id="342" r:id="rId90"/>
    <p:sldId id="343" r:id="rId91"/>
    <p:sldId id="344" r:id="rId92"/>
    <p:sldId id="345" r:id="rId93"/>
    <p:sldId id="346" r:id="rId94"/>
    <p:sldId id="347" r:id="rId95"/>
    <p:sldId id="348" r:id="rId96"/>
    <p:sldId id="349" r:id="rId97"/>
    <p:sldId id="350" r:id="rId98"/>
    <p:sldId id="351" r:id="rId99"/>
    <p:sldId id="352" r:id="rId100"/>
    <p:sldId id="353" r:id="rId101"/>
    <p:sldId id="354" r:id="rId102"/>
    <p:sldId id="355" r:id="rId103"/>
    <p:sldId id="356" r:id="rId104"/>
    <p:sldId id="357" r:id="rId105"/>
    <p:sldId id="358" r:id="rId106"/>
    <p:sldId id="359" r:id="rId107"/>
    <p:sldId id="360" r:id="rId108"/>
    <p:sldId id="361" r:id="rId109"/>
    <p:sldId id="362" r:id="rId110"/>
    <p:sldId id="363" r:id="rId111"/>
    <p:sldId id="364" r:id="rId112"/>
    <p:sldId id="365" r:id="rId113"/>
    <p:sldId id="366" r:id="rId114"/>
    <p:sldId id="367" r:id="rId115"/>
    <p:sldId id="368" r:id="rId116"/>
    <p:sldId id="369" r:id="rId117"/>
    <p:sldId id="370" r:id="rId118"/>
    <p:sldId id="371" r:id="rId119"/>
    <p:sldId id="372" r:id="rId120"/>
    <p:sldId id="373" r:id="rId121"/>
    <p:sldId id="374" r:id="rId122"/>
    <p:sldId id="375" r:id="rId123"/>
    <p:sldId id="376" r:id="rId124"/>
    <p:sldId id="377" r:id="rId125"/>
    <p:sldId id="378" r:id="rId126"/>
    <p:sldId id="379" r:id="rId127"/>
    <p:sldId id="380" r:id="rId128"/>
    <p:sldId id="381" r:id="rId129"/>
    <p:sldId id="382" r:id="rId130"/>
    <p:sldId id="383" r:id="rId131"/>
    <p:sldId id="389" r:id="rId132"/>
    <p:sldId id="388" r:id="rId133"/>
    <p:sldId id="386" r:id="rId134"/>
    <p:sldId id="384" r:id="rId135"/>
    <p:sldId id="385" r:id="rId136"/>
    <p:sldId id="387" r:id="rId137"/>
    <p:sldId id="390" r:id="rId138"/>
    <p:sldId id="391" r:id="rId139"/>
    <p:sldId id="392" r:id="rId140"/>
    <p:sldId id="393" r:id="rId141"/>
    <p:sldId id="394" r:id="rId142"/>
    <p:sldId id="395" r:id="rId143"/>
    <p:sldId id="396" r:id="rId144"/>
    <p:sldId id="397" r:id="rId145"/>
    <p:sldId id="398" r:id="rId146"/>
    <p:sldId id="399" r:id="rId147"/>
    <p:sldId id="400" r:id="rId148"/>
    <p:sldId id="401" r:id="rId149"/>
    <p:sldId id="402" r:id="rId150"/>
    <p:sldId id="403" r:id="rId151"/>
    <p:sldId id="404" r:id="rId152"/>
    <p:sldId id="405" r:id="rId153"/>
    <p:sldId id="406" r:id="rId154"/>
    <p:sldId id="407" r:id="rId155"/>
    <p:sldId id="408" r:id="rId156"/>
    <p:sldId id="409" r:id="rId157"/>
    <p:sldId id="410" r:id="rId158"/>
    <p:sldId id="411" r:id="rId159"/>
    <p:sldId id="412" r:id="rId160"/>
    <p:sldId id="413" r:id="rId161"/>
    <p:sldId id="414" r:id="rId162"/>
    <p:sldId id="415" r:id="rId163"/>
    <p:sldId id="416" r:id="rId164"/>
    <p:sldId id="417" r:id="rId165"/>
    <p:sldId id="418" r:id="rId166"/>
    <p:sldId id="419" r:id="rId167"/>
    <p:sldId id="420" r:id="rId168"/>
    <p:sldId id="421" r:id="rId169"/>
    <p:sldId id="422" r:id="rId170"/>
    <p:sldId id="423" r:id="rId171"/>
    <p:sldId id="424" r:id="rId172"/>
    <p:sldId id="425" r:id="rId173"/>
    <p:sldId id="426" r:id="rId174"/>
    <p:sldId id="427" r:id="rId175"/>
    <p:sldId id="428" r:id="rId176"/>
    <p:sldId id="429" r:id="rId177"/>
    <p:sldId id="430" r:id="rId17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59" Type="http://schemas.openxmlformats.org/officeDocument/2006/relationships/slide" Target="slides/slide157.xml"/><Relationship Id="rId170" Type="http://schemas.openxmlformats.org/officeDocument/2006/relationships/slide" Target="slides/slide168.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slide" Target="slides/slide147.xml"/><Relationship Id="rId5" Type="http://schemas.openxmlformats.org/officeDocument/2006/relationships/slide" Target="slides/slide3.xml"/><Relationship Id="rId95" Type="http://schemas.openxmlformats.org/officeDocument/2006/relationships/slide" Target="slides/slide93.xml"/><Relationship Id="rId160" Type="http://schemas.openxmlformats.org/officeDocument/2006/relationships/slide" Target="slides/slide158.xml"/><Relationship Id="rId181" Type="http://schemas.openxmlformats.org/officeDocument/2006/relationships/viewProps" Target="viewProps.xml"/><Relationship Id="rId22" Type="http://schemas.openxmlformats.org/officeDocument/2006/relationships/slide" Target="slides/slide20.xml"/><Relationship Id="rId43" Type="http://schemas.openxmlformats.org/officeDocument/2006/relationships/slide" Target="slides/slide41.xml"/><Relationship Id="rId64" Type="http://schemas.openxmlformats.org/officeDocument/2006/relationships/slide" Target="slides/slide62.xml"/><Relationship Id="rId118" Type="http://schemas.openxmlformats.org/officeDocument/2006/relationships/slide" Target="slides/slide116.xml"/><Relationship Id="rId139" Type="http://schemas.openxmlformats.org/officeDocument/2006/relationships/slide" Target="slides/slide137.xml"/><Relationship Id="rId85" Type="http://schemas.openxmlformats.org/officeDocument/2006/relationships/slide" Target="slides/slide83.xml"/><Relationship Id="rId150" Type="http://schemas.openxmlformats.org/officeDocument/2006/relationships/slide" Target="slides/slide148.xml"/><Relationship Id="rId171" Type="http://schemas.openxmlformats.org/officeDocument/2006/relationships/slide" Target="slides/slide169.xml"/><Relationship Id="rId12" Type="http://schemas.openxmlformats.org/officeDocument/2006/relationships/slide" Target="slides/slide10.xml"/><Relationship Id="rId33" Type="http://schemas.openxmlformats.org/officeDocument/2006/relationships/slide" Target="slides/slide31.xml"/><Relationship Id="rId108" Type="http://schemas.openxmlformats.org/officeDocument/2006/relationships/slide" Target="slides/slide106.xml"/><Relationship Id="rId129" Type="http://schemas.openxmlformats.org/officeDocument/2006/relationships/slide" Target="slides/slide127.xml"/><Relationship Id="rId54" Type="http://schemas.openxmlformats.org/officeDocument/2006/relationships/slide" Target="slides/slide52.xml"/><Relationship Id="rId75" Type="http://schemas.openxmlformats.org/officeDocument/2006/relationships/slide" Target="slides/slide73.xml"/><Relationship Id="rId96" Type="http://schemas.openxmlformats.org/officeDocument/2006/relationships/slide" Target="slides/slide94.xml"/><Relationship Id="rId140" Type="http://schemas.openxmlformats.org/officeDocument/2006/relationships/slide" Target="slides/slide138.xml"/><Relationship Id="rId161" Type="http://schemas.openxmlformats.org/officeDocument/2006/relationships/slide" Target="slides/slide159.xml"/><Relationship Id="rId182" Type="http://schemas.openxmlformats.org/officeDocument/2006/relationships/theme" Target="theme/theme1.xml"/><Relationship Id="rId6" Type="http://schemas.openxmlformats.org/officeDocument/2006/relationships/slide" Target="slides/slide4.xml"/><Relationship Id="rId23" Type="http://schemas.openxmlformats.org/officeDocument/2006/relationships/slide" Target="slides/slide21.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51" Type="http://schemas.openxmlformats.org/officeDocument/2006/relationships/slide" Target="slides/slide149.xml"/><Relationship Id="rId156" Type="http://schemas.openxmlformats.org/officeDocument/2006/relationships/slide" Target="slides/slide154.xml"/><Relationship Id="rId177" Type="http://schemas.openxmlformats.org/officeDocument/2006/relationships/slide" Target="slides/slide175.xml"/><Relationship Id="rId172" Type="http://schemas.openxmlformats.org/officeDocument/2006/relationships/slide" Target="slides/slide170.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167" Type="http://schemas.openxmlformats.org/officeDocument/2006/relationships/slide" Target="slides/slide165.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162" Type="http://schemas.openxmlformats.org/officeDocument/2006/relationships/slide" Target="slides/slide160.xml"/><Relationship Id="rId183" Type="http://schemas.openxmlformats.org/officeDocument/2006/relationships/tableStyles" Target="tableStyles.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slide" Target="slides/slide155.xml"/><Relationship Id="rId178" Type="http://schemas.openxmlformats.org/officeDocument/2006/relationships/slide" Target="slides/slide176.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slide" Target="slides/slide150.xml"/><Relationship Id="rId173" Type="http://schemas.openxmlformats.org/officeDocument/2006/relationships/slide" Target="slides/slide171.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168" Type="http://schemas.openxmlformats.org/officeDocument/2006/relationships/slide" Target="slides/slide166.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openxmlformats.org/officeDocument/2006/relationships/slide" Target="slides/slide161.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slide" Target="slides/slide156.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 Id="rId174" Type="http://schemas.openxmlformats.org/officeDocument/2006/relationships/slide" Target="slides/slide172.xml"/><Relationship Id="rId179" Type="http://schemas.openxmlformats.org/officeDocument/2006/relationships/notesMaster" Target="notesMasters/notesMaster1.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slide" Target="slides/slide146.xml"/><Relationship Id="rId164" Type="http://schemas.openxmlformats.org/officeDocument/2006/relationships/slide" Target="slides/slide162.xml"/><Relationship Id="rId169" Type="http://schemas.openxmlformats.org/officeDocument/2006/relationships/slide" Target="slides/slide167.xml"/><Relationship Id="rId4" Type="http://schemas.openxmlformats.org/officeDocument/2006/relationships/slide" Target="slides/slide2.xml"/><Relationship Id="rId9" Type="http://schemas.openxmlformats.org/officeDocument/2006/relationships/slide" Target="slides/slide7.xml"/><Relationship Id="rId180" Type="http://schemas.openxmlformats.org/officeDocument/2006/relationships/presProps" Target="presProps.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slide" Target="slides/slide152.xml"/><Relationship Id="rId175" Type="http://schemas.openxmlformats.org/officeDocument/2006/relationships/slide" Target="slides/slide173.xml"/><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90" Type="http://schemas.openxmlformats.org/officeDocument/2006/relationships/slide" Target="slides/slide88.xml"/><Relationship Id="rId165" Type="http://schemas.openxmlformats.org/officeDocument/2006/relationships/slide" Target="slides/slide163.xml"/><Relationship Id="rId27" Type="http://schemas.openxmlformats.org/officeDocument/2006/relationships/slide" Target="slides/slide25.xml"/><Relationship Id="rId48" Type="http://schemas.openxmlformats.org/officeDocument/2006/relationships/slide" Target="slides/slide46.xml"/><Relationship Id="rId69" Type="http://schemas.openxmlformats.org/officeDocument/2006/relationships/slide" Target="slides/slide67.xml"/><Relationship Id="rId113" Type="http://schemas.openxmlformats.org/officeDocument/2006/relationships/slide" Target="slides/slide111.xml"/><Relationship Id="rId134" Type="http://schemas.openxmlformats.org/officeDocument/2006/relationships/slide" Target="slides/slide132.xml"/><Relationship Id="rId80" Type="http://schemas.openxmlformats.org/officeDocument/2006/relationships/slide" Target="slides/slide78.xml"/><Relationship Id="rId155" Type="http://schemas.openxmlformats.org/officeDocument/2006/relationships/slide" Target="slides/slide153.xml"/><Relationship Id="rId176" Type="http://schemas.openxmlformats.org/officeDocument/2006/relationships/slide" Target="slides/slide174.xml"/><Relationship Id="rId17" Type="http://schemas.openxmlformats.org/officeDocument/2006/relationships/slide" Target="slides/slide15.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24" Type="http://schemas.openxmlformats.org/officeDocument/2006/relationships/slide" Target="slides/slide122.xml"/><Relationship Id="rId70" Type="http://schemas.openxmlformats.org/officeDocument/2006/relationships/slide" Target="slides/slide68.xml"/><Relationship Id="rId91" Type="http://schemas.openxmlformats.org/officeDocument/2006/relationships/slide" Target="slides/slide89.xml"/><Relationship Id="rId145" Type="http://schemas.openxmlformats.org/officeDocument/2006/relationships/slide" Target="slides/slide143.xml"/><Relationship Id="rId166" Type="http://schemas.openxmlformats.org/officeDocument/2006/relationships/slide" Target="slides/slide164.xml"/><Relationship Id="rId1" Type="http://schemas.openxmlformats.org/officeDocument/2006/relationships/slideMaster" Target="slideMasters/slideMaster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858E247-4715-4589-8DAC-7CFFFF777AFB}"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B51766-D983-46C0-B011-6050DB7BCC34}" type="slidenum">
              <a:rPr lang="es-ES" smtClean="0"/>
              <a:t>‹Nº›</a:t>
            </a:fld>
            <a:endParaRPr lang="es-ES" dirty="0"/>
          </a:p>
        </p:txBody>
      </p:sp>
    </p:spTree>
    <p:extLst>
      <p:ext uri="{BB962C8B-B14F-4D97-AF65-F5344CB8AC3E}">
        <p14:creationId xmlns:p14="http://schemas.microsoft.com/office/powerpoint/2010/main" val="7039361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Blicking Hall Gardens</a:t>
            </a:r>
          </a:p>
        </p:txBody>
      </p:sp>
      <p:sp>
        <p:nvSpPr>
          <p:cNvPr id="1259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7FCC415-3CD2-42E9-85E4-43D479D75CFC}"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Blicking Hal Gardens</a:t>
            </a:r>
          </a:p>
        </p:txBody>
      </p:sp>
      <p:sp>
        <p:nvSpPr>
          <p:cNvPr id="1269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0F71FB4-F28B-4BCD-813E-E9BBE480875D}"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Blicking Hal Gardens</a:t>
            </a:r>
          </a:p>
        </p:txBody>
      </p:sp>
      <p:sp>
        <p:nvSpPr>
          <p:cNvPr id="128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794568B-03BF-4E53-9B17-4DDEDACCFEBF}"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Blicking Hall Gardens</a:t>
            </a:r>
          </a:p>
        </p:txBody>
      </p:sp>
      <p:sp>
        <p:nvSpPr>
          <p:cNvPr id="129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27A3E2C-06BB-4A7D-B34E-DAEEB93C0D5D}"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Blicking Hall Gardens</a:t>
            </a:r>
          </a:p>
        </p:txBody>
      </p:sp>
      <p:sp>
        <p:nvSpPr>
          <p:cNvPr id="1300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1C98B60-8BC7-47CE-AD61-428A186AD7E4}"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Blicking Hall Gardens</a:t>
            </a:r>
          </a:p>
          <a:p>
            <a:endParaRPr lang="es-ES" dirty="0"/>
          </a:p>
        </p:txBody>
      </p:sp>
      <p:sp>
        <p:nvSpPr>
          <p:cNvPr id="4" name="3 Marcador de número de diapositiva"/>
          <p:cNvSpPr>
            <a:spLocks noGrp="1"/>
          </p:cNvSpPr>
          <p:nvPr>
            <p:ph type="sldNum" sz="quarter" idx="5"/>
          </p:nvPr>
        </p:nvSpPr>
        <p:spPr/>
        <p:txBody>
          <a:bodyPr/>
          <a:lstStyle/>
          <a:p>
            <a:pPr>
              <a:defRPr/>
            </a:pPr>
            <a:fld id="{845460CA-C863-4958-9C70-4F7FEB8E9D44}"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Blicking Hall Gardens</a:t>
            </a:r>
          </a:p>
          <a:p>
            <a:endParaRPr lang="es-ES" dirty="0"/>
          </a:p>
        </p:txBody>
      </p:sp>
      <p:sp>
        <p:nvSpPr>
          <p:cNvPr id="4" name="3 Marcador de número de diapositiva"/>
          <p:cNvSpPr>
            <a:spLocks noGrp="1"/>
          </p:cNvSpPr>
          <p:nvPr>
            <p:ph type="sldNum" sz="quarter" idx="5"/>
          </p:nvPr>
        </p:nvSpPr>
        <p:spPr/>
        <p:txBody>
          <a:bodyPr/>
          <a:lstStyle/>
          <a:p>
            <a:pPr>
              <a:defRPr/>
            </a:pPr>
            <a:fld id="{2938F1EE-11A6-476C-B475-573AC540B066}"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Blicking Hall Gardens</a:t>
            </a:r>
          </a:p>
          <a:p>
            <a:endParaRPr lang="es-ES" dirty="0"/>
          </a:p>
        </p:txBody>
      </p:sp>
      <p:sp>
        <p:nvSpPr>
          <p:cNvPr id="4" name="3 Marcador de número de diapositiva"/>
          <p:cNvSpPr>
            <a:spLocks noGrp="1"/>
          </p:cNvSpPr>
          <p:nvPr>
            <p:ph type="sldNum" sz="quarter" idx="5"/>
          </p:nvPr>
        </p:nvSpPr>
        <p:spPr/>
        <p:txBody>
          <a:bodyPr/>
          <a:lstStyle/>
          <a:p>
            <a:pPr>
              <a:defRPr/>
            </a:pPr>
            <a:fld id="{F89B5FE9-ED1C-482D-B7E9-FAC49704D073}"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Blicking Hall Gardens</a:t>
            </a:r>
          </a:p>
          <a:p>
            <a:endParaRPr lang="es-ES" dirty="0"/>
          </a:p>
        </p:txBody>
      </p:sp>
      <p:sp>
        <p:nvSpPr>
          <p:cNvPr id="4" name="3 Marcador de número de diapositiva"/>
          <p:cNvSpPr>
            <a:spLocks noGrp="1"/>
          </p:cNvSpPr>
          <p:nvPr>
            <p:ph type="sldNum" sz="quarter" idx="5"/>
          </p:nvPr>
        </p:nvSpPr>
        <p:spPr/>
        <p:txBody>
          <a:bodyPr/>
          <a:lstStyle/>
          <a:p>
            <a:pPr>
              <a:defRPr/>
            </a:pPr>
            <a:fld id="{F580DD4E-DD6F-4AEF-B484-98FED19B1D0E}"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Blicking Hall Gardens</a:t>
            </a:r>
          </a:p>
          <a:p>
            <a:endParaRPr lang="es-ES" dirty="0"/>
          </a:p>
        </p:txBody>
      </p:sp>
      <p:sp>
        <p:nvSpPr>
          <p:cNvPr id="4" name="3 Marcador de número de diapositiva"/>
          <p:cNvSpPr>
            <a:spLocks noGrp="1"/>
          </p:cNvSpPr>
          <p:nvPr>
            <p:ph type="sldNum" sz="quarter" idx="5"/>
          </p:nvPr>
        </p:nvSpPr>
        <p:spPr/>
        <p:txBody>
          <a:bodyPr/>
          <a:lstStyle/>
          <a:p>
            <a:pPr>
              <a:defRPr/>
            </a:pPr>
            <a:fld id="{620408C4-CDB0-4497-B254-ACDDB9F19EE0}"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Blicking Hall Gardens</a:t>
            </a:r>
          </a:p>
          <a:p>
            <a:endParaRPr lang="es-ES" dirty="0"/>
          </a:p>
        </p:txBody>
      </p:sp>
      <p:sp>
        <p:nvSpPr>
          <p:cNvPr id="4" name="3 Marcador de número de diapositiva"/>
          <p:cNvSpPr>
            <a:spLocks noGrp="1"/>
          </p:cNvSpPr>
          <p:nvPr>
            <p:ph type="sldNum" sz="quarter" idx="5"/>
          </p:nvPr>
        </p:nvSpPr>
        <p:spPr/>
        <p:txBody>
          <a:bodyPr/>
          <a:lstStyle/>
          <a:p>
            <a:pPr>
              <a:defRPr/>
            </a:pPr>
            <a:fld id="{673526A0-2BA8-4AB1-AF40-12FFC854E257}"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Blicking Hall Gardens</a:t>
            </a:r>
          </a:p>
          <a:p>
            <a:endParaRPr lang="es-ES" dirty="0"/>
          </a:p>
        </p:txBody>
      </p:sp>
      <p:sp>
        <p:nvSpPr>
          <p:cNvPr id="4" name="3 Marcador de número de diapositiva"/>
          <p:cNvSpPr>
            <a:spLocks noGrp="1"/>
          </p:cNvSpPr>
          <p:nvPr>
            <p:ph type="sldNum" sz="quarter" idx="5"/>
          </p:nvPr>
        </p:nvSpPr>
        <p:spPr/>
        <p:txBody>
          <a:bodyPr/>
          <a:lstStyle/>
          <a:p>
            <a:pPr>
              <a:defRPr/>
            </a:pPr>
            <a:fld id="{E9E1549B-CE2F-406D-9BD9-16FA5A2F7C11}"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Blicking Hall Gardens</a:t>
            </a:r>
          </a:p>
          <a:p>
            <a:endParaRPr lang="es-ES" dirty="0"/>
          </a:p>
        </p:txBody>
      </p:sp>
      <p:sp>
        <p:nvSpPr>
          <p:cNvPr id="4" name="3 Marcador de número de diapositiva"/>
          <p:cNvSpPr>
            <a:spLocks noGrp="1"/>
          </p:cNvSpPr>
          <p:nvPr>
            <p:ph type="sldNum" sz="quarter" idx="5"/>
          </p:nvPr>
        </p:nvSpPr>
        <p:spPr/>
        <p:txBody>
          <a:bodyPr/>
          <a:lstStyle/>
          <a:p>
            <a:pPr>
              <a:defRPr/>
            </a:pPr>
            <a:fld id="{2E80B366-985F-49CD-B061-CCAAB8F88651}"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Blicking Hall Gardens</a:t>
            </a:r>
          </a:p>
          <a:p>
            <a:endParaRPr lang="es-ES" dirty="0"/>
          </a:p>
        </p:txBody>
      </p:sp>
      <p:sp>
        <p:nvSpPr>
          <p:cNvPr id="4" name="3 Marcador de número de diapositiva"/>
          <p:cNvSpPr>
            <a:spLocks noGrp="1"/>
          </p:cNvSpPr>
          <p:nvPr>
            <p:ph type="sldNum" sz="quarter" idx="5"/>
          </p:nvPr>
        </p:nvSpPr>
        <p:spPr/>
        <p:txBody>
          <a:bodyPr/>
          <a:lstStyle/>
          <a:p>
            <a:pPr>
              <a:defRPr/>
            </a:pPr>
            <a:fld id="{9E56D74E-C844-4FE5-AE73-9BE1D0387314}"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Blicking Hall Gardens</a:t>
            </a:r>
          </a:p>
          <a:p>
            <a:endParaRPr lang="es-ES" dirty="0"/>
          </a:p>
        </p:txBody>
      </p:sp>
      <p:sp>
        <p:nvSpPr>
          <p:cNvPr id="4" name="3 Marcador de número de diapositiva"/>
          <p:cNvSpPr>
            <a:spLocks noGrp="1"/>
          </p:cNvSpPr>
          <p:nvPr>
            <p:ph type="sldNum" sz="quarter" idx="5"/>
          </p:nvPr>
        </p:nvSpPr>
        <p:spPr/>
        <p:txBody>
          <a:bodyPr/>
          <a:lstStyle/>
          <a:p>
            <a:pPr>
              <a:defRPr/>
            </a:pPr>
            <a:fld id="{D060A2FF-F79A-44DA-8C05-45FC8B4F8EC7}"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Blicking Hall Gardens</a:t>
            </a:r>
          </a:p>
          <a:p>
            <a:endParaRPr lang="es-ES" dirty="0"/>
          </a:p>
        </p:txBody>
      </p:sp>
      <p:sp>
        <p:nvSpPr>
          <p:cNvPr id="4" name="3 Marcador de número de diapositiva"/>
          <p:cNvSpPr>
            <a:spLocks noGrp="1"/>
          </p:cNvSpPr>
          <p:nvPr>
            <p:ph type="sldNum" sz="quarter" idx="5"/>
          </p:nvPr>
        </p:nvSpPr>
        <p:spPr/>
        <p:txBody>
          <a:bodyPr/>
          <a:lstStyle/>
          <a:p>
            <a:pPr>
              <a:defRPr/>
            </a:pPr>
            <a:fld id="{092B966E-D1DF-4238-B2E3-E20C79D1CE62}"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Blicking Hall Gardens</a:t>
            </a:r>
          </a:p>
          <a:p>
            <a:endParaRPr lang="es-ES" dirty="0"/>
          </a:p>
        </p:txBody>
      </p:sp>
      <p:sp>
        <p:nvSpPr>
          <p:cNvPr id="4" name="3 Marcador de número de diapositiva"/>
          <p:cNvSpPr>
            <a:spLocks noGrp="1"/>
          </p:cNvSpPr>
          <p:nvPr>
            <p:ph type="sldNum" sz="quarter" idx="5"/>
          </p:nvPr>
        </p:nvSpPr>
        <p:spPr/>
        <p:txBody>
          <a:bodyPr/>
          <a:lstStyle/>
          <a:p>
            <a:pPr>
              <a:defRPr/>
            </a:pPr>
            <a:fld id="{4C2FEFFB-4787-4E8F-8AA6-93D0DEFFDB13}"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Blicking Hall Gardens</a:t>
            </a:r>
          </a:p>
          <a:p>
            <a:endParaRPr lang="es-ES" dirty="0"/>
          </a:p>
        </p:txBody>
      </p:sp>
      <p:sp>
        <p:nvSpPr>
          <p:cNvPr id="4" name="3 Marcador de número de diapositiva"/>
          <p:cNvSpPr>
            <a:spLocks noGrp="1"/>
          </p:cNvSpPr>
          <p:nvPr>
            <p:ph type="sldNum" sz="quarter" idx="5"/>
          </p:nvPr>
        </p:nvSpPr>
        <p:spPr/>
        <p:txBody>
          <a:bodyPr/>
          <a:lstStyle/>
          <a:p>
            <a:pPr>
              <a:defRPr/>
            </a:pPr>
            <a:fld id="{904813E3-0ED2-4FB0-87DC-F170736FDEBB}"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310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EB25BFC-49AD-4319-B0A2-F812145DB61A}"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32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D701AB1-4317-4723-A9A0-7A1449CCDED3}"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33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FB93245-179E-4373-B0D8-697EBD4F31C4}"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34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570D5C3-489F-45E1-B6FB-530BB9D06EC3}"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35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B5EFB85-8B19-49BF-A00C-A4D486A9EABC}"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36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7510C5C-7EE5-423F-81D0-A286E4570C3C}"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37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33F58F8-1511-4786-9024-1164A0F91246}"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38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8C88ADF-D3B9-47D2-AF3B-5A59F073D925}"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39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EC1393E-FEF2-4D14-A4E3-70B9C02E22FE}"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40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6228936-DA21-4224-8091-3A8872AB138C}"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41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6E0552E-2178-4FED-8E42-3C939242E7FD}"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42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36C9B21-A0BF-4491-A019-E4A9C9C26366}"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43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8979D72-9FBB-4FCE-BB11-4A5D39D72EB1}"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44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CD1272B-4E17-422D-90D4-4652F54CDFAB}"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45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794FC2F-D766-4B20-AD49-4652FC3BD040}"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46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85CEE75-3632-40B6-A84E-93606D4201C8}"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47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D75C41E-2C84-4414-A816-8AD7D3EB2301}"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48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E4BEBCA-12A2-44E9-9E1C-55E6289FCA17}"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49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E84F159-4F9E-4363-BC8E-6ED576E77C6B}"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50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DE111AC-4484-41D7-AD65-3F136E6F5CEB}"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51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14C61DA-FD10-42C2-85CA-8FD6792D97EF}"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52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A497482-F16A-4529-9A12-E52B4B99184C}"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53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791076F-FB5A-44E0-8B6F-F1CD06D1637E}"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54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5CAF20D-0DC9-4142-8DDE-F1F097EE9C83}"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55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A22CBBC-3D21-4AA8-9C82-AB89DF00FD5C}"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56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CD082CE-2B25-45F5-B491-95A0D32002CF}"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FDCB131-0018-44A5-83B3-A5474B92F41F}"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A404A68-2CA5-4229-8B28-2FCDA7AA04C6}"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F6DE5F1-8A1B-475B-BE13-192FF3F508D5}"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7E8A3C8-3AB9-4534-BF0A-576275AE0168}"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87C69C0-3FA3-40D0-B6C3-820B59A653ED}"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9CEACF3-F84F-485E-8A1A-F12B5D5D7504}"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C5003DB-7A2D-4535-96E2-28274336E7B6}"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890FE79-58AB-4CF2-A4C5-8D9A84166515}"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E45F2E7-4FFC-42D7-B8EB-ED43AD4C9279}"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FD95CD4-ED8B-4A6B-A8AB-476EC55FF8AC}"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C4285C8-D897-4B04-8352-C62B1D620959}"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AF74920-0DE0-4C03-8696-A0081D40BDA2}"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E364E88-C7EE-4C39-8E08-87000217AC77}"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5524921-0B24-41D9-83D9-FD83D8AC920F}"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Gardens.-Pill Mill</a:t>
            </a:r>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80B4EA2-FDE1-48AC-95A1-04AB71ED0317}"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415AEC6-C4AB-4F9B-8830-41CAA64E06AA}"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665025D-8700-421D-B308-67A069BF8CA1}"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F7F41ED-85D1-407C-90BE-3B1F6A507D17}"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93E84C5-1DEE-466B-A7C9-DF6DAAF00B66}"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Gardens.-Esfinges</a:t>
            </a:r>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875105B-F0D3-45E9-876B-FDDACE2F0B6B}"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91119E2-6EFC-4E8A-A5FA-666F3129E85D}"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D00278B-061E-4331-B329-9B6C89D5F0F1}"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0697879-BBE6-4431-BF05-AAD1F4FBDE30}"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FF19445-C2DF-498F-BC6D-0B07A8CF49C7}"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2BCA672-69ED-4C9C-B4D4-FB55344EA23F}"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CEDBC28-179C-4321-A555-D5A094401F31}"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9BD6494-DA76-468D-B117-B5257F41AF34}"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1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2312469-CD6E-4873-889A-890D5FC2E8A9}"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960BA91-DAF5-4D07-B9BF-4520CB64A717}"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3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E60BFB7-66C1-447B-8E26-65A341087607}"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1379F27-1FB7-4E62-862B-90E5D202A7A8}"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5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8CB46EE-D625-4FE9-902C-68CAE925CBEB}"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81767A9-B0FA-4D64-A486-214887AA55DE}"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7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47CDEF8-E280-4976-9E22-4140AEEF3128}"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8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9EA6C86-24C1-4181-9ACE-5C06750FE372}"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9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66D06AA-EA96-4ED7-95A6-DB671624F6A5}"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0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a:t>
            </a:r>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1374B2F-2652-4482-AFC1-02CDE4F6F5C1}"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1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Bodnant Gardens.-Mausoleo</a:t>
            </a:r>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597A497-55E4-4F64-ADA9-54B78A41F34B}"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2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Bryan´s Ground</a:t>
            </a:r>
          </a:p>
        </p:txBody>
      </p:sp>
      <p:sp>
        <p:nvSpPr>
          <p:cNvPr id="4" name="3 Marcador de número de diapositiva"/>
          <p:cNvSpPr>
            <a:spLocks noGrp="1"/>
          </p:cNvSpPr>
          <p:nvPr>
            <p:ph type="sldNum" sz="quarter" idx="5"/>
          </p:nvPr>
        </p:nvSpPr>
        <p:spPr/>
        <p:txBody>
          <a:bodyPr/>
          <a:lstStyle/>
          <a:p>
            <a:pPr>
              <a:defRPr/>
            </a:pPr>
            <a:fld id="{C5773CB1-E06E-4213-9ECA-27E99E5BE147}"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3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Bryan´s Ground</a:t>
            </a:r>
          </a:p>
        </p:txBody>
      </p:sp>
      <p:sp>
        <p:nvSpPr>
          <p:cNvPr id="4" name="3 Marcador de número de diapositiva"/>
          <p:cNvSpPr>
            <a:spLocks noGrp="1"/>
          </p:cNvSpPr>
          <p:nvPr>
            <p:ph type="sldNum" sz="quarter" idx="5"/>
          </p:nvPr>
        </p:nvSpPr>
        <p:spPr/>
        <p:txBody>
          <a:bodyPr/>
          <a:lstStyle/>
          <a:p>
            <a:pPr>
              <a:defRPr/>
            </a:pPr>
            <a:fld id="{49CF413F-21CE-4674-8C76-31C21E80E683}"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4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dirty="0"/>
          </a:p>
        </p:txBody>
      </p:sp>
      <p:sp>
        <p:nvSpPr>
          <p:cNvPr id="4" name="3 Marcador de número de diapositiva"/>
          <p:cNvSpPr>
            <a:spLocks noGrp="1"/>
          </p:cNvSpPr>
          <p:nvPr>
            <p:ph type="sldNum" sz="quarter" idx="5"/>
          </p:nvPr>
        </p:nvSpPr>
        <p:spPr/>
        <p:txBody>
          <a:bodyPr/>
          <a:lstStyle/>
          <a:p>
            <a:pPr>
              <a:defRPr/>
            </a:pPr>
            <a:fld id="{49B48B08-D08F-4393-B4AE-E83FB644AE63}"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5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Bryan´s Ground</a:t>
            </a:r>
          </a:p>
        </p:txBody>
      </p:sp>
      <p:sp>
        <p:nvSpPr>
          <p:cNvPr id="4" name="3 Marcador de número de diapositiva"/>
          <p:cNvSpPr>
            <a:spLocks noGrp="1"/>
          </p:cNvSpPr>
          <p:nvPr>
            <p:ph type="sldNum" sz="quarter" idx="5"/>
          </p:nvPr>
        </p:nvSpPr>
        <p:spPr/>
        <p:txBody>
          <a:bodyPr/>
          <a:lstStyle/>
          <a:p>
            <a:pPr>
              <a:defRPr/>
            </a:pPr>
            <a:fld id="{4FBC335A-E583-4C8E-997F-AD9A89A6B0A0}"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Bryan´s Ground</a:t>
            </a:r>
          </a:p>
        </p:txBody>
      </p:sp>
      <p:sp>
        <p:nvSpPr>
          <p:cNvPr id="4" name="3 Marcador de número de diapositiva"/>
          <p:cNvSpPr>
            <a:spLocks noGrp="1"/>
          </p:cNvSpPr>
          <p:nvPr>
            <p:ph type="sldNum" sz="quarter" idx="5"/>
          </p:nvPr>
        </p:nvSpPr>
        <p:spPr/>
        <p:txBody>
          <a:bodyPr/>
          <a:lstStyle/>
          <a:p>
            <a:pPr>
              <a:defRPr/>
            </a:pPr>
            <a:fld id="{8428697B-F9EA-40AE-829E-F4D0946C639D}"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7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Bryan´s Ground</a:t>
            </a:r>
          </a:p>
        </p:txBody>
      </p:sp>
      <p:sp>
        <p:nvSpPr>
          <p:cNvPr id="4" name="3 Marcador de número de diapositiva"/>
          <p:cNvSpPr>
            <a:spLocks noGrp="1"/>
          </p:cNvSpPr>
          <p:nvPr>
            <p:ph type="sldNum" sz="quarter" idx="5"/>
          </p:nvPr>
        </p:nvSpPr>
        <p:spPr/>
        <p:txBody>
          <a:bodyPr/>
          <a:lstStyle/>
          <a:p>
            <a:pPr>
              <a:defRPr/>
            </a:pPr>
            <a:fld id="{5DB97736-7AA6-4129-ACF1-65B3DBC5242A}"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8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Bryan´s Ground</a:t>
            </a:r>
          </a:p>
        </p:txBody>
      </p:sp>
      <p:sp>
        <p:nvSpPr>
          <p:cNvPr id="4" name="3 Marcador de número de diapositiva"/>
          <p:cNvSpPr>
            <a:spLocks noGrp="1"/>
          </p:cNvSpPr>
          <p:nvPr>
            <p:ph type="sldNum" sz="quarter" idx="5"/>
          </p:nvPr>
        </p:nvSpPr>
        <p:spPr/>
        <p:txBody>
          <a:bodyPr/>
          <a:lstStyle/>
          <a:p>
            <a:pPr>
              <a:defRPr/>
            </a:pPr>
            <a:fld id="{22937312-EC58-4BA3-80B7-36A525B164CA}"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9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Bryan´s Ground</a:t>
            </a:r>
          </a:p>
          <a:p>
            <a:endParaRPr lang="es-ES" dirty="0"/>
          </a:p>
        </p:txBody>
      </p:sp>
      <p:sp>
        <p:nvSpPr>
          <p:cNvPr id="4" name="3 Marcador de número de diapositiva"/>
          <p:cNvSpPr>
            <a:spLocks noGrp="1"/>
          </p:cNvSpPr>
          <p:nvPr>
            <p:ph type="sldNum" sz="quarter" idx="5"/>
          </p:nvPr>
        </p:nvSpPr>
        <p:spPr/>
        <p:txBody>
          <a:bodyPr/>
          <a:lstStyle/>
          <a:p>
            <a:pPr>
              <a:defRPr/>
            </a:pPr>
            <a:fld id="{27730042-4A8E-4F40-BD9D-7EDBA52E820C}"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Bryan´s Ground</a:t>
            </a:r>
          </a:p>
          <a:p>
            <a:endParaRPr lang="es-ES" dirty="0"/>
          </a:p>
        </p:txBody>
      </p:sp>
      <p:sp>
        <p:nvSpPr>
          <p:cNvPr id="4" name="3 Marcador de número de diapositiva"/>
          <p:cNvSpPr>
            <a:spLocks noGrp="1"/>
          </p:cNvSpPr>
          <p:nvPr>
            <p:ph type="sldNum" sz="quarter" idx="5"/>
          </p:nvPr>
        </p:nvSpPr>
        <p:spPr/>
        <p:txBody>
          <a:bodyPr/>
          <a:lstStyle/>
          <a:p>
            <a:pPr>
              <a:defRPr/>
            </a:pPr>
            <a:fld id="{5207D40C-A42A-420A-ACE5-933F1162829F}"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1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Bryan´s Ground</a:t>
            </a:r>
          </a:p>
        </p:txBody>
      </p:sp>
      <p:sp>
        <p:nvSpPr>
          <p:cNvPr id="4" name="3 Marcador de número de diapositiva"/>
          <p:cNvSpPr>
            <a:spLocks noGrp="1"/>
          </p:cNvSpPr>
          <p:nvPr>
            <p:ph type="sldNum" sz="quarter" idx="5"/>
          </p:nvPr>
        </p:nvSpPr>
        <p:spPr/>
        <p:txBody>
          <a:bodyPr/>
          <a:lstStyle/>
          <a:p>
            <a:pPr>
              <a:defRPr/>
            </a:pPr>
            <a:fld id="{7DBD141F-2509-4270-B3CE-E68176159777}"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2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Bryan´s Ground</a:t>
            </a:r>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CD97F42-2309-4745-A096-534F8E1703FA}"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3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Bryan´s Ground</a:t>
            </a:r>
          </a:p>
          <a:p>
            <a:endParaRPr lang="es-ES" dirty="0"/>
          </a:p>
        </p:txBody>
      </p:sp>
      <p:sp>
        <p:nvSpPr>
          <p:cNvPr id="4" name="3 Marcador de número de diapositiva"/>
          <p:cNvSpPr>
            <a:spLocks noGrp="1"/>
          </p:cNvSpPr>
          <p:nvPr>
            <p:ph type="sldNum" sz="quarter" idx="5"/>
          </p:nvPr>
        </p:nvSpPr>
        <p:spPr/>
        <p:txBody>
          <a:bodyPr/>
          <a:lstStyle/>
          <a:p>
            <a:pPr>
              <a:defRPr/>
            </a:pPr>
            <a:fld id="{C055313D-B5E4-4FFC-877F-DDF3395F6DB6}"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4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Bryan´s Ground</a:t>
            </a:r>
          </a:p>
        </p:txBody>
      </p:sp>
      <p:sp>
        <p:nvSpPr>
          <p:cNvPr id="4" name="3 Marcador de número de diapositiva"/>
          <p:cNvSpPr>
            <a:spLocks noGrp="1"/>
          </p:cNvSpPr>
          <p:nvPr>
            <p:ph type="sldNum" sz="quarter" idx="5"/>
          </p:nvPr>
        </p:nvSpPr>
        <p:spPr/>
        <p:txBody>
          <a:bodyPr/>
          <a:lstStyle/>
          <a:p>
            <a:pPr>
              <a:defRPr/>
            </a:pPr>
            <a:fld id="{39056192-877A-49B5-B267-6A407D33825E}"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5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Bryan´s Ground</a:t>
            </a:r>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C9E5D0F-583F-44C3-BF05-5957EAE24869}"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Bryan´s Ground</a:t>
            </a:r>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8A4C93C-E41E-47FE-805C-EB3A1B66E6EE}"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7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Bryan´s Ground</a:t>
            </a:r>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B99E2BE-36C6-4CF0-907E-5E0C2C6F98E2}" type="slidenum">
              <a:rPr lang="es-ES">
                <a:solidFill>
                  <a:prstClr val="black"/>
                </a:solidFill>
              </a:rPr>
              <a:pPr>
                <a:defRPr/>
              </a:pPr>
              <a:t>120</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8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Bryan´s Grounds</a:t>
            </a:r>
          </a:p>
        </p:txBody>
      </p:sp>
      <p:sp>
        <p:nvSpPr>
          <p:cNvPr id="200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6406D7F-2C04-4FD4-B452-232F209ADB97}" type="slidenum">
              <a:rPr lang="es-ES">
                <a:solidFill>
                  <a:prstClr val="black"/>
                </a:solidFill>
              </a:rPr>
              <a:pPr>
                <a:defRPr/>
              </a:pPr>
              <a:t>121</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9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Bryan´S Ground</a:t>
            </a:r>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4495BAF-356D-4D23-B46A-BB5FBB6E6A79}" type="slidenum">
              <a:rPr lang="es-ES">
                <a:solidFill>
                  <a:prstClr val="black"/>
                </a:solidFill>
              </a:rPr>
              <a:pPr>
                <a:defRPr/>
              </a:pPr>
              <a:t>122</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0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Bryan´s Ground</a:t>
            </a:r>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B248955-5028-404E-813C-1E877B9FDA48}" type="slidenum">
              <a:rPr lang="es-ES">
                <a:solidFill>
                  <a:prstClr val="black"/>
                </a:solidFill>
              </a:rPr>
              <a:pPr>
                <a:defRPr/>
              </a:pPr>
              <a:t>123</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1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dirty="0"/>
          </a:p>
        </p:txBody>
      </p:sp>
      <p:sp>
        <p:nvSpPr>
          <p:cNvPr id="4" name="3 Marcador de número de diapositiva"/>
          <p:cNvSpPr>
            <a:spLocks noGrp="1"/>
          </p:cNvSpPr>
          <p:nvPr>
            <p:ph type="sldNum" sz="quarter" idx="5"/>
          </p:nvPr>
        </p:nvSpPr>
        <p:spPr/>
        <p:txBody>
          <a:bodyPr/>
          <a:lstStyle/>
          <a:p>
            <a:pPr>
              <a:defRPr/>
            </a:pPr>
            <a:fld id="{E5A824BC-7B80-461F-A887-96797C15EEEF}" type="slidenum">
              <a:rPr lang="es-ES">
                <a:solidFill>
                  <a:prstClr val="black"/>
                </a:solidFill>
              </a:rPr>
              <a:pPr>
                <a:defRPr/>
              </a:pPr>
              <a:t>129</a:t>
            </a:fld>
            <a:endParaRPr lang="es-ES" dirty="0">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Buckingham  Palace Gardens.</a:t>
            </a:r>
          </a:p>
        </p:txBody>
      </p:sp>
      <p:sp>
        <p:nvSpPr>
          <p:cNvPr id="4" name="3 Marcador de número de diapositiva"/>
          <p:cNvSpPr>
            <a:spLocks noGrp="1"/>
          </p:cNvSpPr>
          <p:nvPr>
            <p:ph type="sldNum" sz="quarter" idx="5"/>
          </p:nvPr>
        </p:nvSpPr>
        <p:spPr/>
        <p:txBody>
          <a:bodyPr/>
          <a:lstStyle/>
          <a:p>
            <a:pPr>
              <a:defRPr/>
            </a:pPr>
            <a:fld id="{AF63A17F-723D-4312-9DB9-1459399D8F8C}" type="slidenum">
              <a:rPr lang="es-ES">
                <a:solidFill>
                  <a:prstClr val="black"/>
                </a:solidFill>
              </a:rPr>
              <a:pPr>
                <a:defRPr/>
              </a:pPr>
              <a:t>130</a:t>
            </a:fld>
            <a:endParaRPr lang="es-ES" dirty="0">
              <a:solidFill>
                <a:prstClr val="black"/>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5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Buckingham  Palace Gardens.</a:t>
            </a:r>
          </a:p>
        </p:txBody>
      </p:sp>
      <p:sp>
        <p:nvSpPr>
          <p:cNvPr id="4" name="3 Marcador de número de diapositiva"/>
          <p:cNvSpPr>
            <a:spLocks noGrp="1"/>
          </p:cNvSpPr>
          <p:nvPr>
            <p:ph type="sldNum" sz="quarter" idx="5"/>
          </p:nvPr>
        </p:nvSpPr>
        <p:spPr/>
        <p:txBody>
          <a:bodyPr/>
          <a:lstStyle/>
          <a:p>
            <a:pPr>
              <a:defRPr/>
            </a:pPr>
            <a:fld id="{C3C77D0A-D7E2-40A7-81B0-36BE8574E64C}" type="slidenum">
              <a:rPr lang="es-ES">
                <a:solidFill>
                  <a:prstClr val="black"/>
                </a:solidFill>
              </a:rPr>
              <a:pPr>
                <a:defRPr/>
              </a:pPr>
              <a:t>131</a:t>
            </a:fld>
            <a:endParaRPr lang="es-ES" dirty="0">
              <a:solidFill>
                <a:prstClr val="black"/>
              </a:solidFil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3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Buckingham  Palace Gardens.</a:t>
            </a:r>
          </a:p>
        </p:txBody>
      </p:sp>
      <p:sp>
        <p:nvSpPr>
          <p:cNvPr id="4" name="3 Marcador de número de diapositiva"/>
          <p:cNvSpPr>
            <a:spLocks noGrp="1"/>
          </p:cNvSpPr>
          <p:nvPr>
            <p:ph type="sldNum" sz="quarter" idx="5"/>
          </p:nvPr>
        </p:nvSpPr>
        <p:spPr/>
        <p:txBody>
          <a:bodyPr/>
          <a:lstStyle/>
          <a:p>
            <a:pPr>
              <a:defRPr/>
            </a:pPr>
            <a:fld id="{32DBE531-9089-4C69-A6BF-6D9D0B60BB7E}" type="slidenum">
              <a:rPr lang="es-ES">
                <a:solidFill>
                  <a:prstClr val="black"/>
                </a:solidFill>
              </a:rPr>
              <a:pPr>
                <a:defRPr/>
              </a:pPr>
              <a:t>132</a:t>
            </a:fld>
            <a:endParaRPr lang="es-ES" dirty="0">
              <a:solidFill>
                <a:prstClr val="black"/>
              </a:solidFill>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2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dirty="0"/>
          </a:p>
        </p:txBody>
      </p:sp>
      <p:sp>
        <p:nvSpPr>
          <p:cNvPr id="4" name="3 Marcador de número de diapositiva"/>
          <p:cNvSpPr>
            <a:spLocks noGrp="1"/>
          </p:cNvSpPr>
          <p:nvPr>
            <p:ph type="sldNum" sz="quarter" idx="5"/>
          </p:nvPr>
        </p:nvSpPr>
        <p:spPr/>
        <p:txBody>
          <a:bodyPr/>
          <a:lstStyle/>
          <a:p>
            <a:pPr>
              <a:defRPr/>
            </a:pPr>
            <a:fld id="{55E806F3-710B-4830-B970-49B62D2DBCDF}" type="slidenum">
              <a:rPr lang="es-ES">
                <a:solidFill>
                  <a:prstClr val="black"/>
                </a:solidFill>
              </a:rPr>
              <a:pPr>
                <a:defRPr/>
              </a:pPr>
              <a:t>133</a:t>
            </a:fld>
            <a:endParaRPr lang="es-ES" dirty="0">
              <a:solidFill>
                <a:prstClr val="black"/>
              </a:solidFil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4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a:t>
            </a:r>
          </a:p>
        </p:txBody>
      </p:sp>
      <p:sp>
        <p:nvSpPr>
          <p:cNvPr id="203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CFCDB73-12D1-454F-B75E-15B016764E7A}" type="slidenum">
              <a:rPr lang="es-ES">
                <a:solidFill>
                  <a:prstClr val="black"/>
                </a:solidFill>
              </a:rPr>
              <a:pPr>
                <a:defRPr/>
              </a:pPr>
              <a:t>135</a:t>
            </a:fld>
            <a:endParaRPr lang="es-ES" dirty="0">
              <a:solidFill>
                <a:prstClr val="black"/>
              </a:solidFil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7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Buckingham  Palace Gardens.</a:t>
            </a:r>
          </a:p>
        </p:txBody>
      </p:sp>
      <p:sp>
        <p:nvSpPr>
          <p:cNvPr id="4" name="3 Marcador de número de diapositiva"/>
          <p:cNvSpPr>
            <a:spLocks noGrp="1"/>
          </p:cNvSpPr>
          <p:nvPr>
            <p:ph type="sldNum" sz="quarter" idx="5"/>
          </p:nvPr>
        </p:nvSpPr>
        <p:spPr/>
        <p:txBody>
          <a:bodyPr/>
          <a:lstStyle/>
          <a:p>
            <a:pPr>
              <a:defRPr/>
            </a:pPr>
            <a:fld id="{2F999765-B7C3-4C0E-BDE9-C728A0DD7257}" type="slidenum">
              <a:rPr lang="es-ES">
                <a:solidFill>
                  <a:prstClr val="black"/>
                </a:solidFill>
              </a:rPr>
              <a:pPr>
                <a:defRPr/>
              </a:pPr>
              <a:t>136</a:t>
            </a:fld>
            <a:endParaRPr lang="es-ES" dirty="0">
              <a:solidFill>
                <a:prstClr val="black"/>
              </a:solidFill>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9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Buckingham  Palace Gardens.</a:t>
            </a:r>
          </a:p>
        </p:txBody>
      </p:sp>
      <p:sp>
        <p:nvSpPr>
          <p:cNvPr id="4" name="3 Marcador de número de diapositiva"/>
          <p:cNvSpPr>
            <a:spLocks noGrp="1"/>
          </p:cNvSpPr>
          <p:nvPr>
            <p:ph type="sldNum" sz="quarter" idx="5"/>
          </p:nvPr>
        </p:nvSpPr>
        <p:spPr/>
        <p:txBody>
          <a:bodyPr/>
          <a:lstStyle/>
          <a:p>
            <a:pPr>
              <a:defRPr/>
            </a:pPr>
            <a:fld id="{1D6B1CA6-1F20-4257-A469-EFCD3E7D18BF}" type="slidenum">
              <a:rPr lang="es-ES">
                <a:solidFill>
                  <a:prstClr val="black"/>
                </a:solidFill>
              </a:rPr>
              <a:pPr>
                <a:defRPr/>
              </a:pPr>
              <a:t>138</a:t>
            </a:fld>
            <a:endParaRPr lang="es-ES" dirty="0">
              <a:solidFill>
                <a:prstClr val="black"/>
              </a:solidFill>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0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Buckingham  Palace Gardens.</a:t>
            </a:r>
          </a:p>
        </p:txBody>
      </p:sp>
      <p:sp>
        <p:nvSpPr>
          <p:cNvPr id="4" name="3 Marcador de número de diapositiva"/>
          <p:cNvSpPr>
            <a:spLocks noGrp="1"/>
          </p:cNvSpPr>
          <p:nvPr>
            <p:ph type="sldNum" sz="quarter" idx="5"/>
          </p:nvPr>
        </p:nvSpPr>
        <p:spPr/>
        <p:txBody>
          <a:bodyPr/>
          <a:lstStyle/>
          <a:p>
            <a:pPr>
              <a:defRPr/>
            </a:pPr>
            <a:fld id="{D173CCDD-D6D0-4C6C-A7B6-38CD73A6CA37}" type="slidenum">
              <a:rPr lang="es-ES">
                <a:solidFill>
                  <a:prstClr val="black"/>
                </a:solidFill>
              </a:rPr>
              <a:pPr>
                <a:defRPr/>
              </a:pPr>
              <a:t>139</a:t>
            </a:fld>
            <a:endParaRPr lang="es-ES" dirty="0">
              <a:solidFill>
                <a:prstClr val="black"/>
              </a:solidFill>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1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 Gardens</a:t>
            </a:r>
          </a:p>
        </p:txBody>
      </p:sp>
      <p:sp>
        <p:nvSpPr>
          <p:cNvPr id="204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78E814E-1A53-49C3-BDC1-141459491C87}" type="slidenum">
              <a:rPr lang="es-ES">
                <a:solidFill>
                  <a:prstClr val="black"/>
                </a:solidFill>
              </a:rPr>
              <a:pPr>
                <a:defRPr/>
              </a:pPr>
              <a:t>140</a:t>
            </a:fld>
            <a:endParaRPr lang="es-ES" dirty="0">
              <a:solidFill>
                <a:prstClr val="black"/>
              </a:solidFill>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2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 Gardens</a:t>
            </a:r>
          </a:p>
        </p:txBody>
      </p:sp>
      <p:sp>
        <p:nvSpPr>
          <p:cNvPr id="205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BD64694-94C9-4A57-9155-9DF7F5A851C5}" type="slidenum">
              <a:rPr lang="es-ES">
                <a:solidFill>
                  <a:prstClr val="black"/>
                </a:solidFill>
              </a:rPr>
              <a:pPr>
                <a:defRPr/>
              </a:pPr>
              <a:t>141</a:t>
            </a:fld>
            <a:endParaRPr lang="es-ES" dirty="0">
              <a:solidFill>
                <a:prstClr val="black"/>
              </a:solidFill>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3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 Gardens</a:t>
            </a:r>
          </a:p>
        </p:txBody>
      </p:sp>
      <p:sp>
        <p:nvSpPr>
          <p:cNvPr id="206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91352FF-DDFE-4C3A-B88C-95A63C240295}" type="slidenum">
              <a:rPr lang="es-ES">
                <a:solidFill>
                  <a:prstClr val="black"/>
                </a:solidFill>
              </a:rPr>
              <a:pPr>
                <a:defRPr/>
              </a:pPr>
              <a:t>142</a:t>
            </a:fld>
            <a:endParaRPr lang="es-ES" dirty="0">
              <a:solidFill>
                <a:prstClr val="black"/>
              </a:solidFill>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4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 Gardens</a:t>
            </a:r>
          </a:p>
        </p:txBody>
      </p:sp>
      <p:sp>
        <p:nvSpPr>
          <p:cNvPr id="207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F7C8CE8-D136-4716-A3DD-9A26B4616083}" type="slidenum">
              <a:rPr lang="es-ES">
                <a:solidFill>
                  <a:prstClr val="black"/>
                </a:solidFill>
              </a:rPr>
              <a:pPr>
                <a:defRPr/>
              </a:pPr>
              <a:t>143</a:t>
            </a:fld>
            <a:endParaRPr lang="es-ES" dirty="0">
              <a:solidFill>
                <a:prstClr val="black"/>
              </a:solidFill>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5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Buckimham Palace Gardens</a:t>
            </a:r>
          </a:p>
        </p:txBody>
      </p:sp>
      <p:sp>
        <p:nvSpPr>
          <p:cNvPr id="208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09C571E-C62D-4EAF-9D90-3D72383F719B}" type="slidenum">
              <a:rPr lang="es-ES">
                <a:solidFill>
                  <a:prstClr val="black"/>
                </a:solidFill>
              </a:rPr>
              <a:pPr>
                <a:defRPr/>
              </a:pPr>
              <a:t>144</a:t>
            </a:fld>
            <a:endParaRPr lang="es-ES" dirty="0">
              <a:solidFill>
                <a:prstClr val="black"/>
              </a:solidFill>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6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 Gardens</a:t>
            </a:r>
          </a:p>
        </p:txBody>
      </p:sp>
      <p:sp>
        <p:nvSpPr>
          <p:cNvPr id="209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CFFF6C3-2CB3-46ED-BA7C-73D6B331178D}" type="slidenum">
              <a:rPr lang="es-ES">
                <a:solidFill>
                  <a:prstClr val="black"/>
                </a:solidFill>
              </a:rPr>
              <a:pPr>
                <a:defRPr/>
              </a:pPr>
              <a:t>145</a:t>
            </a:fld>
            <a:endParaRPr lang="es-ES" dirty="0">
              <a:solidFill>
                <a:prstClr val="black"/>
              </a:solidFill>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 Gardens</a:t>
            </a:r>
          </a:p>
        </p:txBody>
      </p:sp>
      <p:sp>
        <p:nvSpPr>
          <p:cNvPr id="210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BFBAEF4-793A-4A58-834C-DA4368BC7048}" type="slidenum">
              <a:rPr lang="es-ES">
                <a:solidFill>
                  <a:prstClr val="black"/>
                </a:solidFill>
              </a:rPr>
              <a:pPr>
                <a:defRPr/>
              </a:pPr>
              <a:t>146</a:t>
            </a:fld>
            <a:endParaRPr lang="es-ES" dirty="0">
              <a:solidFill>
                <a:prstClr val="black"/>
              </a:solidFill>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8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 Gardens</a:t>
            </a:r>
          </a:p>
        </p:txBody>
      </p:sp>
      <p:sp>
        <p:nvSpPr>
          <p:cNvPr id="211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0C3C544-9A59-4740-9629-AA66E8EE024A}" type="slidenum">
              <a:rPr lang="es-ES">
                <a:solidFill>
                  <a:prstClr val="black"/>
                </a:solidFill>
              </a:rPr>
              <a:pPr>
                <a:defRPr/>
              </a:pPr>
              <a:t>147</a:t>
            </a:fld>
            <a:endParaRPr lang="es-ES" dirty="0">
              <a:solidFill>
                <a:prstClr val="black"/>
              </a:solidFill>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9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Place Gardens</a:t>
            </a:r>
          </a:p>
        </p:txBody>
      </p:sp>
      <p:sp>
        <p:nvSpPr>
          <p:cNvPr id="212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45E3C54-9401-4502-AAB8-554B7CD72204}" type="slidenum">
              <a:rPr lang="es-ES">
                <a:solidFill>
                  <a:prstClr val="black"/>
                </a:solidFill>
              </a:rPr>
              <a:pPr>
                <a:defRPr/>
              </a:pPr>
              <a:t>148</a:t>
            </a:fld>
            <a:endParaRPr lang="es-ES" dirty="0">
              <a:solidFill>
                <a:prstClr val="black"/>
              </a:solidFill>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0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 Gardens</a:t>
            </a:r>
          </a:p>
        </p:txBody>
      </p:sp>
      <p:sp>
        <p:nvSpPr>
          <p:cNvPr id="214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999D05D-B8F9-4880-8BA3-7AF61A2E01C2}" type="slidenum">
              <a:rPr lang="es-ES">
                <a:solidFill>
                  <a:prstClr val="black"/>
                </a:solidFill>
              </a:rPr>
              <a:pPr>
                <a:defRPr/>
              </a:pPr>
              <a:t>149</a:t>
            </a:fld>
            <a:endParaRPr lang="es-ES" dirty="0">
              <a:solidFill>
                <a:prstClr val="black"/>
              </a:solidFill>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1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 Gardens</a:t>
            </a:r>
          </a:p>
        </p:txBody>
      </p:sp>
      <p:sp>
        <p:nvSpPr>
          <p:cNvPr id="215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7564960-83B5-47C5-B8A8-684C965D5951}" type="slidenum">
              <a:rPr lang="es-ES">
                <a:solidFill>
                  <a:prstClr val="black"/>
                </a:solidFill>
              </a:rPr>
              <a:pPr>
                <a:defRPr/>
              </a:pPr>
              <a:t>150</a:t>
            </a:fld>
            <a:endParaRPr lang="es-ES" dirty="0">
              <a:solidFill>
                <a:prstClr val="black"/>
              </a:solidFill>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2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 Gardens</a:t>
            </a:r>
          </a:p>
        </p:txBody>
      </p:sp>
      <p:sp>
        <p:nvSpPr>
          <p:cNvPr id="2160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8C618F1-68FE-4437-9D25-24F77649A1E2}" type="slidenum">
              <a:rPr lang="es-ES">
                <a:solidFill>
                  <a:prstClr val="black"/>
                </a:solidFill>
              </a:rPr>
              <a:pPr>
                <a:defRPr/>
              </a:pPr>
              <a:t>151</a:t>
            </a:fld>
            <a:endParaRPr lang="es-ES" dirty="0">
              <a:solidFill>
                <a:prstClr val="black"/>
              </a:solidFill>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3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 Gardens</a:t>
            </a:r>
          </a:p>
        </p:txBody>
      </p:sp>
      <p:sp>
        <p:nvSpPr>
          <p:cNvPr id="2170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0E98205-9029-4B4D-90D2-B3F98A2085E5}" type="slidenum">
              <a:rPr lang="es-ES">
                <a:solidFill>
                  <a:prstClr val="black"/>
                </a:solidFill>
              </a:rPr>
              <a:pPr>
                <a:defRPr/>
              </a:pPr>
              <a:t>152</a:t>
            </a:fld>
            <a:endParaRPr lang="es-ES" dirty="0">
              <a:solidFill>
                <a:prstClr val="black"/>
              </a:solidFill>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4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 Gardens</a:t>
            </a:r>
          </a:p>
        </p:txBody>
      </p:sp>
      <p:sp>
        <p:nvSpPr>
          <p:cNvPr id="2181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B10E499-B34A-4802-A4A5-38FD7D316119}" type="slidenum">
              <a:rPr lang="es-ES">
                <a:solidFill>
                  <a:prstClr val="black"/>
                </a:solidFill>
              </a:rPr>
              <a:pPr>
                <a:defRPr/>
              </a:pPr>
              <a:t>153</a:t>
            </a:fld>
            <a:endParaRPr lang="es-ES" dirty="0">
              <a:solidFill>
                <a:prstClr val="black"/>
              </a:solidFill>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5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 Gardens</a:t>
            </a:r>
          </a:p>
        </p:txBody>
      </p:sp>
      <p:sp>
        <p:nvSpPr>
          <p:cNvPr id="2191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5120B6B-9A68-4F30-8CD2-75CF3828360F}" type="slidenum">
              <a:rPr lang="es-ES">
                <a:solidFill>
                  <a:prstClr val="black"/>
                </a:solidFill>
              </a:rPr>
              <a:pPr>
                <a:defRPr/>
              </a:pPr>
              <a:t>154</a:t>
            </a:fld>
            <a:endParaRPr lang="es-ES" dirty="0">
              <a:solidFill>
                <a:prstClr val="black"/>
              </a:solidFill>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6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 Gardens</a:t>
            </a:r>
          </a:p>
        </p:txBody>
      </p:sp>
      <p:sp>
        <p:nvSpPr>
          <p:cNvPr id="2201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F4774A2-E0E1-48B7-8C23-D70DDE4C027D}" type="slidenum">
              <a:rPr lang="es-ES">
                <a:solidFill>
                  <a:prstClr val="black"/>
                </a:solidFill>
              </a:rPr>
              <a:pPr>
                <a:defRPr/>
              </a:pPr>
              <a:t>155</a:t>
            </a:fld>
            <a:endParaRPr lang="es-ES" dirty="0">
              <a:solidFill>
                <a:prstClr val="black"/>
              </a:solidFill>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 Gardens</a:t>
            </a:r>
          </a:p>
        </p:txBody>
      </p:sp>
      <p:sp>
        <p:nvSpPr>
          <p:cNvPr id="2211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A3E2188-5600-4396-A876-9FD7492F28CD}" type="slidenum">
              <a:rPr lang="es-ES">
                <a:solidFill>
                  <a:prstClr val="black"/>
                </a:solidFill>
              </a:rPr>
              <a:pPr>
                <a:defRPr/>
              </a:pPr>
              <a:t>156</a:t>
            </a:fld>
            <a:endParaRPr lang="es-ES" dirty="0">
              <a:solidFill>
                <a:prstClr val="black"/>
              </a:solidFill>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8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 Gardens</a:t>
            </a:r>
          </a:p>
        </p:txBody>
      </p:sp>
      <p:sp>
        <p:nvSpPr>
          <p:cNvPr id="2222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B845642-EDF5-40FA-A6B6-10B932E0DA7A}" type="slidenum">
              <a:rPr lang="es-ES">
                <a:solidFill>
                  <a:prstClr val="black"/>
                </a:solidFill>
              </a:rPr>
              <a:pPr>
                <a:defRPr/>
              </a:pPr>
              <a:t>157</a:t>
            </a:fld>
            <a:endParaRPr lang="es-ES" dirty="0">
              <a:solidFill>
                <a:prstClr val="black"/>
              </a:solidFill>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9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 Gardens</a:t>
            </a:r>
          </a:p>
        </p:txBody>
      </p:sp>
      <p:sp>
        <p:nvSpPr>
          <p:cNvPr id="2232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F5E922C-D607-47DD-BB40-610D6DB08B67}" type="slidenum">
              <a:rPr lang="es-ES">
                <a:solidFill>
                  <a:prstClr val="black"/>
                </a:solidFill>
              </a:rPr>
              <a:pPr>
                <a:defRPr/>
              </a:pPr>
              <a:t>158</a:t>
            </a:fld>
            <a:endParaRPr lang="es-ES" dirty="0">
              <a:solidFill>
                <a:prstClr val="black"/>
              </a:solidFill>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0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 Gardens</a:t>
            </a:r>
          </a:p>
        </p:txBody>
      </p:sp>
      <p:sp>
        <p:nvSpPr>
          <p:cNvPr id="2242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41F48EC-692A-4A6D-8B57-BA453F68EB69}" type="slidenum">
              <a:rPr lang="es-ES">
                <a:solidFill>
                  <a:prstClr val="black"/>
                </a:solidFill>
              </a:rPr>
              <a:pPr>
                <a:defRPr/>
              </a:pPr>
              <a:t>159</a:t>
            </a:fld>
            <a:endParaRPr lang="es-ES" dirty="0">
              <a:solidFill>
                <a:prstClr val="black"/>
              </a:solidFill>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1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 Gardens</a:t>
            </a:r>
          </a:p>
        </p:txBody>
      </p:sp>
      <p:sp>
        <p:nvSpPr>
          <p:cNvPr id="2252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9642FE9-AE26-43F3-ABE9-57354476CE1B}" type="slidenum">
              <a:rPr lang="es-ES">
                <a:solidFill>
                  <a:prstClr val="black"/>
                </a:solidFill>
              </a:rPr>
              <a:pPr>
                <a:defRPr/>
              </a:pPr>
              <a:t>160</a:t>
            </a:fld>
            <a:endParaRPr lang="es-ES" dirty="0">
              <a:solidFill>
                <a:prstClr val="black"/>
              </a:solidFill>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2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 Gardens</a:t>
            </a:r>
          </a:p>
        </p:txBody>
      </p:sp>
      <p:sp>
        <p:nvSpPr>
          <p:cNvPr id="2263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A2B287F-F924-445C-9017-5E2D22BA8EF4}" type="slidenum">
              <a:rPr lang="es-ES">
                <a:solidFill>
                  <a:prstClr val="black"/>
                </a:solidFill>
              </a:rPr>
              <a:pPr>
                <a:defRPr/>
              </a:pPr>
              <a:t>161</a:t>
            </a:fld>
            <a:endParaRPr lang="es-ES" dirty="0">
              <a:solidFill>
                <a:prstClr val="black"/>
              </a:solidFill>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3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 Gardens</a:t>
            </a:r>
          </a:p>
        </p:txBody>
      </p:sp>
      <p:sp>
        <p:nvSpPr>
          <p:cNvPr id="2273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DE1EBCC-850B-4DFB-BD02-AD5AB0C11C8E}" type="slidenum">
              <a:rPr lang="es-ES">
                <a:solidFill>
                  <a:prstClr val="black"/>
                </a:solidFill>
              </a:rPr>
              <a:pPr>
                <a:defRPr/>
              </a:pPr>
              <a:t>162</a:t>
            </a:fld>
            <a:endParaRPr lang="es-ES" dirty="0">
              <a:solidFill>
                <a:prstClr val="black"/>
              </a:solidFill>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4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 Gardens</a:t>
            </a:r>
          </a:p>
        </p:txBody>
      </p:sp>
      <p:sp>
        <p:nvSpPr>
          <p:cNvPr id="2283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45F96B2-A985-41FC-BC62-E0F22AACBE38}" type="slidenum">
              <a:rPr lang="es-ES">
                <a:solidFill>
                  <a:prstClr val="black"/>
                </a:solidFill>
              </a:rPr>
              <a:pPr>
                <a:defRPr/>
              </a:pPr>
              <a:t>163</a:t>
            </a:fld>
            <a:endParaRPr lang="es-ES" dirty="0">
              <a:solidFill>
                <a:prstClr val="black"/>
              </a:solidFill>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5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 Gardens</a:t>
            </a:r>
          </a:p>
        </p:txBody>
      </p:sp>
      <p:sp>
        <p:nvSpPr>
          <p:cNvPr id="2293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AD6640-75C7-4703-AD3B-38DA90A56253}" type="slidenum">
              <a:rPr lang="es-ES">
                <a:solidFill>
                  <a:prstClr val="black"/>
                </a:solidFill>
              </a:rPr>
              <a:pPr>
                <a:defRPr/>
              </a:pPr>
              <a:t>164</a:t>
            </a:fld>
            <a:endParaRPr lang="es-ES" dirty="0">
              <a:solidFill>
                <a:prstClr val="black"/>
              </a:solidFill>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6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 Gardens</a:t>
            </a:r>
          </a:p>
        </p:txBody>
      </p:sp>
      <p:sp>
        <p:nvSpPr>
          <p:cNvPr id="2304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1327F14-586A-4748-A285-11E300D7C1E5}" type="slidenum">
              <a:rPr lang="es-ES">
                <a:solidFill>
                  <a:prstClr val="black"/>
                </a:solidFill>
              </a:rPr>
              <a:pPr>
                <a:defRPr/>
              </a:pPr>
              <a:t>165</a:t>
            </a:fld>
            <a:endParaRPr lang="es-ES" dirty="0">
              <a:solidFill>
                <a:prstClr val="black"/>
              </a:solidFill>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 Gardens</a:t>
            </a:r>
          </a:p>
        </p:txBody>
      </p:sp>
      <p:sp>
        <p:nvSpPr>
          <p:cNvPr id="2314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C87F2A0-43A7-4126-BD07-0D4C5391FFE4}" type="slidenum">
              <a:rPr lang="es-ES">
                <a:solidFill>
                  <a:prstClr val="black"/>
                </a:solidFill>
              </a:rPr>
              <a:pPr>
                <a:defRPr/>
              </a:pPr>
              <a:t>166</a:t>
            </a:fld>
            <a:endParaRPr lang="es-ES" dirty="0">
              <a:solidFill>
                <a:prstClr val="black"/>
              </a:solidFill>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8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 Gardens</a:t>
            </a:r>
          </a:p>
        </p:txBody>
      </p:sp>
      <p:sp>
        <p:nvSpPr>
          <p:cNvPr id="2324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91CB20A-8E09-4927-90CD-17AB6D215468}" type="slidenum">
              <a:rPr lang="es-ES">
                <a:solidFill>
                  <a:prstClr val="black"/>
                </a:solidFill>
              </a:rPr>
              <a:pPr>
                <a:defRPr/>
              </a:pPr>
              <a:t>167</a:t>
            </a:fld>
            <a:endParaRPr lang="es-ES" dirty="0">
              <a:solidFill>
                <a:prstClr val="black"/>
              </a:solidFill>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9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 Gardens</a:t>
            </a:r>
          </a:p>
        </p:txBody>
      </p:sp>
      <p:sp>
        <p:nvSpPr>
          <p:cNvPr id="2334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9FC6B8D-A4E6-4A36-B704-9FBFFE260627}" type="slidenum">
              <a:rPr lang="es-ES">
                <a:solidFill>
                  <a:prstClr val="black"/>
                </a:solidFill>
              </a:rPr>
              <a:pPr>
                <a:defRPr/>
              </a:pPr>
              <a:t>168</a:t>
            </a:fld>
            <a:endParaRPr lang="es-ES" dirty="0">
              <a:solidFill>
                <a:prstClr val="black"/>
              </a:solidFill>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0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 Gardens</a:t>
            </a:r>
          </a:p>
        </p:txBody>
      </p:sp>
      <p:sp>
        <p:nvSpPr>
          <p:cNvPr id="2345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CF2F61B-10EA-4267-896B-C916E9A3E4E3}" type="slidenum">
              <a:rPr lang="es-ES">
                <a:solidFill>
                  <a:prstClr val="black"/>
                </a:solidFill>
              </a:rPr>
              <a:pPr>
                <a:defRPr/>
              </a:pPr>
              <a:t>169</a:t>
            </a:fld>
            <a:endParaRPr lang="es-ES" dirty="0">
              <a:solidFill>
                <a:prstClr val="black"/>
              </a:solidFill>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1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 Gardens</a:t>
            </a:r>
          </a:p>
        </p:txBody>
      </p:sp>
      <p:sp>
        <p:nvSpPr>
          <p:cNvPr id="2355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2AD6FB0-7766-41DE-85B4-ABE3039F01C8}" type="slidenum">
              <a:rPr lang="es-ES">
                <a:solidFill>
                  <a:prstClr val="black"/>
                </a:solidFill>
              </a:rPr>
              <a:pPr>
                <a:defRPr/>
              </a:pPr>
              <a:t>170</a:t>
            </a:fld>
            <a:endParaRPr lang="es-ES" dirty="0">
              <a:solidFill>
                <a:prstClr val="black"/>
              </a:solidFill>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2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 Gardens</a:t>
            </a:r>
          </a:p>
        </p:txBody>
      </p:sp>
      <p:sp>
        <p:nvSpPr>
          <p:cNvPr id="2365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DD04636-CDA9-448E-8967-73AE4BFC060A}" type="slidenum">
              <a:rPr lang="es-ES">
                <a:solidFill>
                  <a:prstClr val="black"/>
                </a:solidFill>
              </a:rPr>
              <a:pPr>
                <a:defRPr/>
              </a:pPr>
              <a:t>171</a:t>
            </a:fld>
            <a:endParaRPr lang="es-ES" dirty="0">
              <a:solidFill>
                <a:prstClr val="black"/>
              </a:solidFill>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3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 Gardens</a:t>
            </a:r>
          </a:p>
        </p:txBody>
      </p:sp>
      <p:sp>
        <p:nvSpPr>
          <p:cNvPr id="2375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03903A3-EF47-43D0-9FB7-5C308B77250D}" type="slidenum">
              <a:rPr lang="es-ES">
                <a:solidFill>
                  <a:prstClr val="black"/>
                </a:solidFill>
              </a:rPr>
              <a:pPr>
                <a:defRPr/>
              </a:pPr>
              <a:t>172</a:t>
            </a:fld>
            <a:endParaRPr lang="es-ES" dirty="0">
              <a:solidFill>
                <a:prstClr val="black"/>
              </a:solidFill>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4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 Gardens</a:t>
            </a:r>
          </a:p>
        </p:txBody>
      </p:sp>
      <p:sp>
        <p:nvSpPr>
          <p:cNvPr id="2385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EA076E5-2D68-4A81-8ABF-731146D442AA}" type="slidenum">
              <a:rPr lang="es-ES">
                <a:solidFill>
                  <a:prstClr val="black"/>
                </a:solidFill>
              </a:rPr>
              <a:pPr>
                <a:defRPr/>
              </a:pPr>
              <a:t>173</a:t>
            </a:fld>
            <a:endParaRPr lang="es-ES" dirty="0">
              <a:solidFill>
                <a:prstClr val="black"/>
              </a:solidFill>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5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 Gardens</a:t>
            </a:r>
          </a:p>
        </p:txBody>
      </p:sp>
      <p:sp>
        <p:nvSpPr>
          <p:cNvPr id="2396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C83DEC8-4427-4A96-AEBE-1BC7F717D819}" type="slidenum">
              <a:rPr lang="es-ES">
                <a:solidFill>
                  <a:prstClr val="black"/>
                </a:solidFill>
              </a:rPr>
              <a:pPr>
                <a:defRPr/>
              </a:pPr>
              <a:t>174</a:t>
            </a:fld>
            <a:endParaRPr lang="es-ES" dirty="0">
              <a:solidFill>
                <a:prstClr val="black"/>
              </a:solidFill>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6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Palace Gardens</a:t>
            </a:r>
          </a:p>
        </p:txBody>
      </p:sp>
      <p:sp>
        <p:nvSpPr>
          <p:cNvPr id="2406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730FBFE-FC43-41E0-9CCD-607B78508F65}" type="slidenum">
              <a:rPr lang="es-ES">
                <a:solidFill>
                  <a:prstClr val="black"/>
                </a:solidFill>
              </a:rPr>
              <a:pPr>
                <a:defRPr/>
              </a:pPr>
              <a:t>175</a:t>
            </a:fld>
            <a:endParaRPr lang="es-ES" dirty="0">
              <a:solidFill>
                <a:prstClr val="black"/>
              </a:solidFill>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Buckingham Place Gardens</a:t>
            </a:r>
          </a:p>
        </p:txBody>
      </p:sp>
      <p:sp>
        <p:nvSpPr>
          <p:cNvPr id="2416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DACF475-43AB-48DD-8A8A-13893D50238B}" type="slidenum">
              <a:rPr lang="es-ES">
                <a:solidFill>
                  <a:prstClr val="black"/>
                </a:solidFill>
              </a:rPr>
              <a:pPr>
                <a:defRPr/>
              </a:pPr>
              <a:t>176</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4" name="3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5" name="4 Rectángulo"/>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6" name="5 Rectángulo"/>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6 Rectángulo"/>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 name="9 Conector recto"/>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1" name="10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2" name="11 Conector recto"/>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3" name="12 Conector recto"/>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4" name="13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5" name="14 Conector recto"/>
          <p:cNvSpPr>
            <a:spLocks noChangeShapeType="1"/>
          </p:cNvSpPr>
          <p:nvPr/>
        </p:nvSpPr>
        <p:spPr bwMode="auto">
          <a:xfrm>
            <a:off x="911383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6" name="15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7" name="16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8" name="17 Elipse"/>
          <p:cNvSpPr/>
          <p:nvPr/>
        </p:nvSpPr>
        <p:spPr bwMode="auto">
          <a:xfrm>
            <a:off x="1309688" y="4867275"/>
            <a:ext cx="641350"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9" name="18 Elipse"/>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0" name="19 Elipse"/>
          <p:cNvSpPr/>
          <p:nvPr/>
        </p:nvSpPr>
        <p:spPr bwMode="auto">
          <a:xfrm>
            <a:off x="1663700" y="5788025"/>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1" name="20 Elipse"/>
          <p:cNvSpPr/>
          <p:nvPr/>
        </p:nvSpPr>
        <p:spPr>
          <a:xfrm>
            <a:off x="1905000" y="4495800"/>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8" name="7 Título"/>
          <p:cNvSpPr>
            <a:spLocks noGrp="1"/>
          </p:cNvSpPr>
          <p:nvPr>
            <p:ph type="ctrTitle"/>
          </p:nvPr>
        </p:nvSpPr>
        <p:spPr>
          <a:xfrm>
            <a:off x="2286000" y="3124200"/>
            <a:ext cx="6172200" cy="1894362"/>
          </a:xfrm>
        </p:spPr>
        <p:txBody>
          <a:bodyPr/>
          <a:lstStyle>
            <a:lvl1pPr>
              <a:defRPr b="1"/>
            </a:lvl1pPr>
          </a:lstStyle>
          <a:p>
            <a:r>
              <a:rPr lang="es-ES"/>
              <a:t>Haga clic para modificar el estilo de título del patrón</a:t>
            </a:r>
            <a:endParaRPr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s-ES"/>
              <a:t>Haga clic para modificar el estilo de subtítulo del patrón</a:t>
            </a:r>
            <a:endParaRPr lang="en-US"/>
          </a:p>
        </p:txBody>
      </p:sp>
      <p:sp>
        <p:nvSpPr>
          <p:cNvPr id="22" name="27 Marcador de fecha"/>
          <p:cNvSpPr>
            <a:spLocks noGrp="1"/>
          </p:cNvSpPr>
          <p:nvPr>
            <p:ph type="dt" sz="half" idx="10"/>
          </p:nvPr>
        </p:nvSpPr>
        <p:spPr bwMode="auto">
          <a:xfrm rot="5400000">
            <a:off x="7764463" y="1174750"/>
            <a:ext cx="2286000" cy="381000"/>
          </a:xfrm>
        </p:spPr>
        <p:txBody>
          <a:bodyPr/>
          <a:lstStyle>
            <a:lvl1pPr>
              <a:defRPr/>
            </a:lvl1pPr>
          </a:lstStyle>
          <a:p>
            <a:pPr>
              <a:defRPr/>
            </a:pPr>
            <a:fld id="{97C13DB1-660A-4602-A90D-743D14E85569}" type="datetimeFigureOut">
              <a:rPr lang="es-ES">
                <a:solidFill>
                  <a:srgbClr val="FFF39D"/>
                </a:solidFill>
              </a:rPr>
              <a:pPr>
                <a:defRPr/>
              </a:pPr>
              <a:t>11/03/2018</a:t>
            </a:fld>
            <a:endParaRPr lang="es-ES" dirty="0">
              <a:solidFill>
                <a:srgbClr val="FFF39D"/>
              </a:solidFill>
            </a:endParaRPr>
          </a:p>
        </p:txBody>
      </p:sp>
      <p:sp>
        <p:nvSpPr>
          <p:cNvPr id="23" name="16 Marcador de pie de página"/>
          <p:cNvSpPr>
            <a:spLocks noGrp="1"/>
          </p:cNvSpPr>
          <p:nvPr>
            <p:ph type="ftr" sz="quarter" idx="11"/>
          </p:nvPr>
        </p:nvSpPr>
        <p:spPr bwMode="auto">
          <a:xfrm rot="5400000">
            <a:off x="7077076" y="4181475"/>
            <a:ext cx="3657600" cy="384175"/>
          </a:xfrm>
        </p:spPr>
        <p:txBody>
          <a:bodyPr/>
          <a:lstStyle>
            <a:lvl1pPr>
              <a:defRPr/>
            </a:lvl1pPr>
          </a:lstStyle>
          <a:p>
            <a:pPr>
              <a:defRPr/>
            </a:pPr>
            <a:endParaRPr lang="es-ES" dirty="0">
              <a:solidFill>
                <a:srgbClr val="FFF39D"/>
              </a:solidFill>
            </a:endParaRPr>
          </a:p>
        </p:txBody>
      </p:sp>
      <p:sp>
        <p:nvSpPr>
          <p:cNvPr id="24" name="28 Marcador de número de diapositiva"/>
          <p:cNvSpPr>
            <a:spLocks noGrp="1"/>
          </p:cNvSpPr>
          <p:nvPr>
            <p:ph type="sldNum" sz="quarter" idx="12"/>
          </p:nvPr>
        </p:nvSpPr>
        <p:spPr bwMode="auto">
          <a:xfrm>
            <a:off x="1325563" y="4929188"/>
            <a:ext cx="609600" cy="517525"/>
          </a:xfrm>
        </p:spPr>
        <p:txBody>
          <a:bodyPr/>
          <a:lstStyle>
            <a:lvl1pPr>
              <a:defRPr/>
            </a:lvl1pPr>
          </a:lstStyle>
          <a:p>
            <a:pPr>
              <a:defRPr/>
            </a:pPr>
            <a:fld id="{6B4982E4-4700-431C-94FD-1D6091A88F46}" type="slidenum">
              <a:rPr lang="es-ES"/>
              <a:pPr>
                <a:defRPr/>
              </a:pPr>
              <a:t>‹Nº›</a:t>
            </a:fld>
            <a:endParaRPr lang="es-ES" dirty="0"/>
          </a:p>
        </p:txBody>
      </p:sp>
    </p:spTree>
    <p:extLst>
      <p:ext uri="{BB962C8B-B14F-4D97-AF65-F5344CB8AC3E}">
        <p14:creationId xmlns:p14="http://schemas.microsoft.com/office/powerpoint/2010/main" val="18321388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8" name="7 Marcador de contenido"/>
          <p:cNvSpPr>
            <a:spLocks noGrp="1"/>
          </p:cNvSpPr>
          <p:nvPr>
            <p:ph sz="quarter" idx="1"/>
          </p:nvPr>
        </p:nvSpPr>
        <p:spPr>
          <a:xfrm>
            <a:off x="457200" y="1600200"/>
            <a:ext cx="7467600" cy="4873752"/>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6 Marcador de fecha"/>
          <p:cNvSpPr>
            <a:spLocks noGrp="1"/>
          </p:cNvSpPr>
          <p:nvPr>
            <p:ph type="dt" sz="half" idx="10"/>
          </p:nvPr>
        </p:nvSpPr>
        <p:spPr/>
        <p:txBody>
          <a:bodyPr rtlCol="0"/>
          <a:lstStyle>
            <a:lvl1pPr>
              <a:defRPr/>
            </a:lvl1pPr>
          </a:lstStyle>
          <a:p>
            <a:pPr>
              <a:defRPr/>
            </a:pPr>
            <a:fld id="{C5AA3C51-94ED-4F43-91C4-31EAAD7B77B8}" type="datetimeFigureOut">
              <a:rPr lang="es-ES">
                <a:solidFill>
                  <a:srgbClr val="FFF39D"/>
                </a:solidFill>
              </a:rPr>
              <a:pPr>
                <a:defRPr/>
              </a:pPr>
              <a:t>11/03/2018</a:t>
            </a:fld>
            <a:endParaRPr lang="es-ES" dirty="0">
              <a:solidFill>
                <a:srgbClr val="FFF39D"/>
              </a:solidFill>
            </a:endParaRPr>
          </a:p>
        </p:txBody>
      </p:sp>
      <p:sp>
        <p:nvSpPr>
          <p:cNvPr id="5" name="8 Marcador de número de diapositiva"/>
          <p:cNvSpPr>
            <a:spLocks noGrp="1"/>
          </p:cNvSpPr>
          <p:nvPr>
            <p:ph type="sldNum" sz="quarter" idx="11"/>
          </p:nvPr>
        </p:nvSpPr>
        <p:spPr/>
        <p:txBody>
          <a:bodyPr rtlCol="0"/>
          <a:lstStyle>
            <a:lvl1pPr>
              <a:defRPr/>
            </a:lvl1pPr>
          </a:lstStyle>
          <a:p>
            <a:pPr>
              <a:defRPr/>
            </a:pPr>
            <a:fld id="{7C0FA5E1-EDDF-4359-9673-68E97616FF02}" type="slidenum">
              <a:rPr lang="es-ES"/>
              <a:pPr>
                <a:defRPr/>
              </a:pPr>
              <a:t>‹Nº›</a:t>
            </a:fld>
            <a:endParaRPr lang="es-ES" dirty="0"/>
          </a:p>
        </p:txBody>
      </p:sp>
      <p:sp>
        <p:nvSpPr>
          <p:cNvPr id="6" name="9 Marcador de pie de página"/>
          <p:cNvSpPr>
            <a:spLocks noGrp="1"/>
          </p:cNvSpPr>
          <p:nvPr>
            <p:ph type="ftr" sz="quarter" idx="12"/>
          </p:nvPr>
        </p:nvSpPr>
        <p:spPr/>
        <p:txBody>
          <a:bodyPr rtlCol="0"/>
          <a:lstStyle>
            <a:lvl1pPr>
              <a:defRPr/>
            </a:lvl1pPr>
          </a:lstStyle>
          <a:p>
            <a:pPr>
              <a:defRPr/>
            </a:pPr>
            <a:endParaRPr lang="es-ES" dirty="0">
              <a:solidFill>
                <a:srgbClr val="FFF39D"/>
              </a:solidFill>
            </a:endParaRPr>
          </a:p>
        </p:txBody>
      </p:sp>
    </p:spTree>
    <p:extLst>
      <p:ext uri="{BB962C8B-B14F-4D97-AF65-F5344CB8AC3E}">
        <p14:creationId xmlns:p14="http://schemas.microsoft.com/office/powerpoint/2010/main" val="7876556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4" name="3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5" name="4 Rectángulo"/>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6" name="5 Rectángulo"/>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6 Rectángulo"/>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8" name="7 Conector recto"/>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9" name="8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0" name="9 Conector recto"/>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1" name="10 Conector recto"/>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2" name="11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3" name="12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4" name="13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5" name="14 Elipse"/>
          <p:cNvSpPr/>
          <p:nvPr/>
        </p:nvSpPr>
        <p:spPr bwMode="auto">
          <a:xfrm>
            <a:off x="1323975" y="4867275"/>
            <a:ext cx="642938"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6" name="15 Elipse"/>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7" name="16 Elipse"/>
          <p:cNvSpPr/>
          <p:nvPr/>
        </p:nvSpPr>
        <p:spPr bwMode="auto">
          <a:xfrm>
            <a:off x="1663700" y="5791200"/>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8" name="17 Elipse"/>
          <p:cNvSpPr/>
          <p:nvPr/>
        </p:nvSpPr>
        <p:spPr bwMode="auto">
          <a:xfrm>
            <a:off x="1879600" y="4479925"/>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9" name="18 Conector recto"/>
          <p:cNvSpPr>
            <a:spLocks noChangeShapeType="1"/>
          </p:cNvSpPr>
          <p:nvPr/>
        </p:nvSpPr>
        <p:spPr bwMode="auto">
          <a:xfrm>
            <a:off x="9097963"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lang="es-ES"/>
              <a:t>Haga clic para modificar el estilo de título del patrón</a:t>
            </a:r>
            <a:endParaRPr lang="en-US"/>
          </a:p>
        </p:txBody>
      </p:sp>
      <p:sp>
        <p:nvSpPr>
          <p:cNvPr id="3" name="2 Marcador de texto"/>
          <p:cNvSpPr>
            <a:spLocks noGrp="1"/>
          </p:cNvSpPr>
          <p:nvPr>
            <p:ph type="body" idx="1"/>
          </p:nvPr>
        </p:nvSpPr>
        <p:spPr>
          <a:xfrm>
            <a:off x="2286000" y="5010150"/>
            <a:ext cx="6172200" cy="1371600"/>
          </a:xfrm>
        </p:spPr>
        <p:txBody>
          <a:bodyPr/>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s-ES"/>
              <a:t>Haga clic para modificar el estilo de texto del patrón</a:t>
            </a:r>
          </a:p>
        </p:txBody>
      </p:sp>
      <p:sp>
        <p:nvSpPr>
          <p:cNvPr id="20" name="3 Marcador de fecha"/>
          <p:cNvSpPr>
            <a:spLocks noGrp="1"/>
          </p:cNvSpPr>
          <p:nvPr>
            <p:ph type="dt" sz="half" idx="10"/>
          </p:nvPr>
        </p:nvSpPr>
        <p:spPr bwMode="auto">
          <a:xfrm rot="5400000">
            <a:off x="7762875" y="1169988"/>
            <a:ext cx="2286000" cy="381000"/>
          </a:xfrm>
        </p:spPr>
        <p:txBody>
          <a:bodyPr/>
          <a:lstStyle>
            <a:lvl1pPr>
              <a:defRPr/>
            </a:lvl1pPr>
          </a:lstStyle>
          <a:p>
            <a:pPr>
              <a:defRPr/>
            </a:pPr>
            <a:fld id="{455E16C4-E950-4679-98BD-521673674580}" type="datetimeFigureOut">
              <a:rPr lang="es-ES">
                <a:solidFill>
                  <a:srgbClr val="FFF39D"/>
                </a:solidFill>
              </a:rPr>
              <a:pPr>
                <a:defRPr/>
              </a:pPr>
              <a:t>11/03/2018</a:t>
            </a:fld>
            <a:endParaRPr lang="es-ES" dirty="0">
              <a:solidFill>
                <a:srgbClr val="FFF39D"/>
              </a:solidFill>
            </a:endParaRPr>
          </a:p>
        </p:txBody>
      </p:sp>
      <p:sp>
        <p:nvSpPr>
          <p:cNvPr id="21" name="4 Marcador de pie de página"/>
          <p:cNvSpPr>
            <a:spLocks noGrp="1"/>
          </p:cNvSpPr>
          <p:nvPr>
            <p:ph type="ftr" sz="quarter" idx="11"/>
          </p:nvPr>
        </p:nvSpPr>
        <p:spPr bwMode="auto">
          <a:xfrm rot="5400000">
            <a:off x="7077076" y="4178300"/>
            <a:ext cx="3657600" cy="384175"/>
          </a:xfrm>
        </p:spPr>
        <p:txBody>
          <a:bodyPr/>
          <a:lstStyle>
            <a:lvl1pPr>
              <a:defRPr/>
            </a:lvl1pPr>
          </a:lstStyle>
          <a:p>
            <a:pPr>
              <a:defRPr/>
            </a:pPr>
            <a:endParaRPr lang="es-ES" dirty="0">
              <a:solidFill>
                <a:srgbClr val="FFF39D"/>
              </a:solidFill>
            </a:endParaRPr>
          </a:p>
        </p:txBody>
      </p:sp>
      <p:sp>
        <p:nvSpPr>
          <p:cNvPr id="22" name="5 Marcador de número de diapositiva"/>
          <p:cNvSpPr>
            <a:spLocks noGrp="1"/>
          </p:cNvSpPr>
          <p:nvPr>
            <p:ph type="sldNum" sz="quarter" idx="12"/>
          </p:nvPr>
        </p:nvSpPr>
        <p:spPr bwMode="auto">
          <a:xfrm>
            <a:off x="1339850" y="4929188"/>
            <a:ext cx="609600" cy="517525"/>
          </a:xfrm>
        </p:spPr>
        <p:txBody>
          <a:bodyPr/>
          <a:lstStyle>
            <a:lvl1pPr>
              <a:defRPr/>
            </a:lvl1pPr>
          </a:lstStyle>
          <a:p>
            <a:pPr>
              <a:defRPr/>
            </a:pPr>
            <a:fld id="{9F273D22-8AA7-4E17-BF81-AC925C58D565}" type="slidenum">
              <a:rPr lang="es-ES"/>
              <a:pPr>
                <a:defRPr/>
              </a:pPr>
              <a:t>‹Nº›</a:t>
            </a:fld>
            <a:endParaRPr lang="es-ES" dirty="0"/>
          </a:p>
        </p:txBody>
      </p:sp>
    </p:spTree>
    <p:extLst>
      <p:ext uri="{BB962C8B-B14F-4D97-AF65-F5344CB8AC3E}">
        <p14:creationId xmlns:p14="http://schemas.microsoft.com/office/powerpoint/2010/main" val="3685661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9" name="8 Marcador de contenido"/>
          <p:cNvSpPr>
            <a:spLocks noGrp="1"/>
          </p:cNvSpPr>
          <p:nvPr>
            <p:ph sz="quarter" idx="1"/>
          </p:nvPr>
        </p:nvSpPr>
        <p:spPr>
          <a:xfrm>
            <a:off x="457200" y="1600200"/>
            <a:ext cx="365760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1" name="10 Marcador de contenido"/>
          <p:cNvSpPr>
            <a:spLocks noGrp="1"/>
          </p:cNvSpPr>
          <p:nvPr>
            <p:ph sz="quarter" idx="2"/>
          </p:nvPr>
        </p:nvSpPr>
        <p:spPr>
          <a:xfrm>
            <a:off x="4270248" y="1600200"/>
            <a:ext cx="365760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13 Marcador de fecha"/>
          <p:cNvSpPr>
            <a:spLocks noGrp="1"/>
          </p:cNvSpPr>
          <p:nvPr>
            <p:ph type="dt" sz="half" idx="10"/>
          </p:nvPr>
        </p:nvSpPr>
        <p:spPr/>
        <p:txBody>
          <a:bodyPr/>
          <a:lstStyle>
            <a:lvl1pPr>
              <a:defRPr/>
            </a:lvl1pPr>
          </a:lstStyle>
          <a:p>
            <a:pPr>
              <a:defRPr/>
            </a:pPr>
            <a:fld id="{8CA4A651-FAD2-466E-B194-725FE1A2C392}" type="datetimeFigureOut">
              <a:rPr lang="es-ES">
                <a:solidFill>
                  <a:srgbClr val="FFF39D"/>
                </a:solidFill>
              </a:rPr>
              <a:pPr>
                <a:defRPr/>
              </a:pPr>
              <a:t>11/03/2018</a:t>
            </a:fld>
            <a:endParaRPr lang="es-ES" dirty="0">
              <a:solidFill>
                <a:srgbClr val="FFF39D"/>
              </a:solidFill>
            </a:endParaRPr>
          </a:p>
        </p:txBody>
      </p:sp>
      <p:sp>
        <p:nvSpPr>
          <p:cNvPr id="6" name="2 Marcador de pie de página"/>
          <p:cNvSpPr>
            <a:spLocks noGrp="1"/>
          </p:cNvSpPr>
          <p:nvPr>
            <p:ph type="ftr" sz="quarter" idx="11"/>
          </p:nvPr>
        </p:nvSpPr>
        <p:spPr/>
        <p:txBody>
          <a:bodyPr/>
          <a:lstStyle>
            <a:lvl1pPr>
              <a:defRPr/>
            </a:lvl1pPr>
          </a:lstStyle>
          <a:p>
            <a:pPr>
              <a:defRPr/>
            </a:pPr>
            <a:endParaRPr lang="es-ES" dirty="0">
              <a:solidFill>
                <a:srgbClr val="FFF39D"/>
              </a:solidFill>
            </a:endParaRPr>
          </a:p>
        </p:txBody>
      </p:sp>
      <p:sp>
        <p:nvSpPr>
          <p:cNvPr id="7" name="22 Marcador de número de diapositiva"/>
          <p:cNvSpPr>
            <a:spLocks noGrp="1"/>
          </p:cNvSpPr>
          <p:nvPr>
            <p:ph type="sldNum" sz="quarter" idx="12"/>
          </p:nvPr>
        </p:nvSpPr>
        <p:spPr/>
        <p:txBody>
          <a:bodyPr/>
          <a:lstStyle>
            <a:lvl1pPr>
              <a:defRPr/>
            </a:lvl1pPr>
          </a:lstStyle>
          <a:p>
            <a:pPr>
              <a:defRPr/>
            </a:pPr>
            <a:fld id="{AB6A4139-3E16-4214-9BA1-AC07E88A1D90}" type="slidenum">
              <a:rPr lang="es-ES"/>
              <a:pPr>
                <a:defRPr/>
              </a:pPr>
              <a:t>‹Nº›</a:t>
            </a:fld>
            <a:endParaRPr lang="es-ES" dirty="0"/>
          </a:p>
        </p:txBody>
      </p:sp>
    </p:spTree>
    <p:extLst>
      <p:ext uri="{BB962C8B-B14F-4D97-AF65-F5344CB8AC3E}">
        <p14:creationId xmlns:p14="http://schemas.microsoft.com/office/powerpoint/2010/main" val="11483493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lstStyle>
            <a:lvl1pPr>
              <a:defRPr/>
            </a:lvl1pPr>
          </a:lstStyle>
          <a:p>
            <a:r>
              <a:rPr lang="es-ES"/>
              <a:t>Haga clic para modificar el estilo de título del patrón</a:t>
            </a:r>
            <a:endParaRPr lang="en-US"/>
          </a:p>
        </p:txBody>
      </p:sp>
      <p:sp>
        <p:nvSpPr>
          <p:cNvPr id="11" name="10 Marcador de contenido"/>
          <p:cNvSpPr>
            <a:spLocks noGrp="1"/>
          </p:cNvSpPr>
          <p:nvPr>
            <p:ph sz="quarter" idx="2"/>
          </p:nvPr>
        </p:nvSpPr>
        <p:spPr>
          <a:xfrm>
            <a:off x="457200" y="2362200"/>
            <a:ext cx="3657600" cy="3886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3" name="12 Marcador de contenido"/>
          <p:cNvSpPr>
            <a:spLocks noGrp="1"/>
          </p:cNvSpPr>
          <p:nvPr>
            <p:ph sz="quarter" idx="4"/>
          </p:nvPr>
        </p:nvSpPr>
        <p:spPr>
          <a:xfrm>
            <a:off x="4371975" y="2362200"/>
            <a:ext cx="3657600" cy="3886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s-ES"/>
              <a:t>Haga clic para modificar el estilo de texto del patrón</a:t>
            </a:r>
          </a:p>
        </p:txBody>
      </p:sp>
      <p:sp>
        <p:nvSpPr>
          <p:cNvPr id="7" name="13 Marcador de fecha"/>
          <p:cNvSpPr>
            <a:spLocks noGrp="1"/>
          </p:cNvSpPr>
          <p:nvPr>
            <p:ph type="dt" sz="half" idx="10"/>
          </p:nvPr>
        </p:nvSpPr>
        <p:spPr/>
        <p:txBody>
          <a:bodyPr/>
          <a:lstStyle>
            <a:lvl1pPr>
              <a:defRPr/>
            </a:lvl1pPr>
          </a:lstStyle>
          <a:p>
            <a:pPr>
              <a:defRPr/>
            </a:pPr>
            <a:fld id="{750E98E2-372D-4155-A7A3-4E9B111859F2}" type="datetimeFigureOut">
              <a:rPr lang="es-ES">
                <a:solidFill>
                  <a:srgbClr val="FFF39D"/>
                </a:solidFill>
              </a:rPr>
              <a:pPr>
                <a:defRPr/>
              </a:pPr>
              <a:t>11/03/2018</a:t>
            </a:fld>
            <a:endParaRPr lang="es-ES" dirty="0">
              <a:solidFill>
                <a:srgbClr val="FFF39D"/>
              </a:solidFill>
            </a:endParaRPr>
          </a:p>
        </p:txBody>
      </p:sp>
      <p:sp>
        <p:nvSpPr>
          <p:cNvPr id="8" name="2 Marcador de pie de página"/>
          <p:cNvSpPr>
            <a:spLocks noGrp="1"/>
          </p:cNvSpPr>
          <p:nvPr>
            <p:ph type="ftr" sz="quarter" idx="11"/>
          </p:nvPr>
        </p:nvSpPr>
        <p:spPr/>
        <p:txBody>
          <a:bodyPr/>
          <a:lstStyle>
            <a:lvl1pPr>
              <a:defRPr/>
            </a:lvl1pPr>
          </a:lstStyle>
          <a:p>
            <a:pPr>
              <a:defRPr/>
            </a:pPr>
            <a:endParaRPr lang="es-ES" dirty="0">
              <a:solidFill>
                <a:srgbClr val="FFF39D"/>
              </a:solidFill>
            </a:endParaRPr>
          </a:p>
        </p:txBody>
      </p:sp>
      <p:sp>
        <p:nvSpPr>
          <p:cNvPr id="9" name="22 Marcador de número de diapositiva"/>
          <p:cNvSpPr>
            <a:spLocks noGrp="1"/>
          </p:cNvSpPr>
          <p:nvPr>
            <p:ph type="sldNum" sz="quarter" idx="12"/>
          </p:nvPr>
        </p:nvSpPr>
        <p:spPr/>
        <p:txBody>
          <a:bodyPr/>
          <a:lstStyle>
            <a:lvl1pPr>
              <a:defRPr/>
            </a:lvl1pPr>
          </a:lstStyle>
          <a:p>
            <a:pPr>
              <a:defRPr/>
            </a:pPr>
            <a:fld id="{583B8D98-2468-45EE-A4E7-422A5C0656A4}" type="slidenum">
              <a:rPr lang="es-ES"/>
              <a:pPr>
                <a:defRPr/>
              </a:pPr>
              <a:t>‹Nº›</a:t>
            </a:fld>
            <a:endParaRPr lang="es-ES" dirty="0"/>
          </a:p>
        </p:txBody>
      </p:sp>
    </p:spTree>
    <p:extLst>
      <p:ext uri="{BB962C8B-B14F-4D97-AF65-F5344CB8AC3E}">
        <p14:creationId xmlns:p14="http://schemas.microsoft.com/office/powerpoint/2010/main" val="9672462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5 Marcador de fecha"/>
          <p:cNvSpPr>
            <a:spLocks noGrp="1"/>
          </p:cNvSpPr>
          <p:nvPr>
            <p:ph type="dt" sz="half" idx="10"/>
          </p:nvPr>
        </p:nvSpPr>
        <p:spPr/>
        <p:txBody>
          <a:bodyPr rtlCol="0"/>
          <a:lstStyle>
            <a:lvl1pPr>
              <a:defRPr/>
            </a:lvl1pPr>
          </a:lstStyle>
          <a:p>
            <a:pPr>
              <a:defRPr/>
            </a:pPr>
            <a:fld id="{5D28CE26-9933-4091-AB99-C2D46692FCD7}" type="datetimeFigureOut">
              <a:rPr lang="es-ES">
                <a:solidFill>
                  <a:srgbClr val="FFF39D"/>
                </a:solidFill>
              </a:rPr>
              <a:pPr>
                <a:defRPr/>
              </a:pPr>
              <a:t>11/03/2018</a:t>
            </a:fld>
            <a:endParaRPr lang="es-ES" dirty="0">
              <a:solidFill>
                <a:srgbClr val="FFF39D"/>
              </a:solidFill>
            </a:endParaRPr>
          </a:p>
        </p:txBody>
      </p:sp>
      <p:sp>
        <p:nvSpPr>
          <p:cNvPr id="4" name="6 Marcador de número de diapositiva"/>
          <p:cNvSpPr>
            <a:spLocks noGrp="1"/>
          </p:cNvSpPr>
          <p:nvPr>
            <p:ph type="sldNum" sz="quarter" idx="11"/>
          </p:nvPr>
        </p:nvSpPr>
        <p:spPr/>
        <p:txBody>
          <a:bodyPr rtlCol="0"/>
          <a:lstStyle>
            <a:lvl1pPr>
              <a:defRPr/>
            </a:lvl1pPr>
          </a:lstStyle>
          <a:p>
            <a:pPr>
              <a:defRPr/>
            </a:pPr>
            <a:fld id="{500F5DC2-818D-4F0A-B7A1-E130E60F23E1}" type="slidenum">
              <a:rPr lang="es-ES"/>
              <a:pPr>
                <a:defRPr/>
              </a:pPr>
              <a:t>‹Nº›</a:t>
            </a:fld>
            <a:endParaRPr lang="es-ES" dirty="0"/>
          </a:p>
        </p:txBody>
      </p:sp>
      <p:sp>
        <p:nvSpPr>
          <p:cNvPr id="5" name="7 Marcador de pie de página"/>
          <p:cNvSpPr>
            <a:spLocks noGrp="1"/>
          </p:cNvSpPr>
          <p:nvPr>
            <p:ph type="ftr" sz="quarter" idx="12"/>
          </p:nvPr>
        </p:nvSpPr>
        <p:spPr/>
        <p:txBody>
          <a:bodyPr rtlCol="0"/>
          <a:lstStyle>
            <a:lvl1pPr>
              <a:defRPr/>
            </a:lvl1pPr>
          </a:lstStyle>
          <a:p>
            <a:pPr>
              <a:defRPr/>
            </a:pPr>
            <a:endParaRPr lang="es-ES" dirty="0">
              <a:solidFill>
                <a:srgbClr val="FFF39D"/>
              </a:solidFill>
            </a:endParaRPr>
          </a:p>
        </p:txBody>
      </p:sp>
    </p:spTree>
    <p:extLst>
      <p:ext uri="{BB962C8B-B14F-4D97-AF65-F5344CB8AC3E}">
        <p14:creationId xmlns:p14="http://schemas.microsoft.com/office/powerpoint/2010/main" val="2023409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3 Marcador de fecha"/>
          <p:cNvSpPr>
            <a:spLocks noGrp="1"/>
          </p:cNvSpPr>
          <p:nvPr>
            <p:ph type="dt" sz="half" idx="10"/>
          </p:nvPr>
        </p:nvSpPr>
        <p:spPr/>
        <p:txBody>
          <a:bodyPr/>
          <a:lstStyle>
            <a:lvl1pPr>
              <a:defRPr/>
            </a:lvl1pPr>
          </a:lstStyle>
          <a:p>
            <a:pPr>
              <a:defRPr/>
            </a:pPr>
            <a:fld id="{92E56670-346D-4990-8794-AFAE63A91543}" type="datetimeFigureOut">
              <a:rPr lang="es-ES">
                <a:solidFill>
                  <a:srgbClr val="FFF39D"/>
                </a:solidFill>
              </a:rPr>
              <a:pPr>
                <a:defRPr/>
              </a:pPr>
              <a:t>11/03/2018</a:t>
            </a:fld>
            <a:endParaRPr lang="es-ES" dirty="0">
              <a:solidFill>
                <a:srgbClr val="FFF39D"/>
              </a:solidFill>
            </a:endParaRPr>
          </a:p>
        </p:txBody>
      </p:sp>
      <p:sp>
        <p:nvSpPr>
          <p:cNvPr id="3" name="2 Marcador de pie de página"/>
          <p:cNvSpPr>
            <a:spLocks noGrp="1"/>
          </p:cNvSpPr>
          <p:nvPr>
            <p:ph type="ftr" sz="quarter" idx="11"/>
          </p:nvPr>
        </p:nvSpPr>
        <p:spPr/>
        <p:txBody>
          <a:bodyPr/>
          <a:lstStyle>
            <a:lvl1pPr>
              <a:defRPr/>
            </a:lvl1pPr>
          </a:lstStyle>
          <a:p>
            <a:pPr>
              <a:defRPr/>
            </a:pPr>
            <a:endParaRPr lang="es-ES" dirty="0">
              <a:solidFill>
                <a:srgbClr val="FFF39D"/>
              </a:solidFill>
            </a:endParaRPr>
          </a:p>
        </p:txBody>
      </p:sp>
      <p:sp>
        <p:nvSpPr>
          <p:cNvPr id="4" name="22 Marcador de número de diapositiva"/>
          <p:cNvSpPr>
            <a:spLocks noGrp="1"/>
          </p:cNvSpPr>
          <p:nvPr>
            <p:ph type="sldNum" sz="quarter" idx="12"/>
          </p:nvPr>
        </p:nvSpPr>
        <p:spPr/>
        <p:txBody>
          <a:bodyPr/>
          <a:lstStyle>
            <a:lvl1pPr>
              <a:defRPr/>
            </a:lvl1pPr>
          </a:lstStyle>
          <a:p>
            <a:pPr>
              <a:defRPr/>
            </a:pPr>
            <a:fld id="{475F9D72-DAF0-4D7D-9658-446F679EC18C}" type="slidenum">
              <a:rPr lang="es-ES"/>
              <a:pPr>
                <a:defRPr/>
              </a:pPr>
              <a:t>‹Nº›</a:t>
            </a:fld>
            <a:endParaRPr lang="es-ES" dirty="0"/>
          </a:p>
        </p:txBody>
      </p:sp>
    </p:spTree>
    <p:extLst>
      <p:ext uri="{BB962C8B-B14F-4D97-AF65-F5344CB8AC3E}">
        <p14:creationId xmlns:p14="http://schemas.microsoft.com/office/powerpoint/2010/main" val="34729558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5" name="4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6" name="5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7" name="17 Conector recto"/>
          <p:cNvSpPr>
            <a:spLocks noChangeShapeType="1"/>
          </p:cNvSpPr>
          <p:nvPr/>
        </p:nvSpPr>
        <p:spPr bwMode="auto">
          <a:xfrm>
            <a:off x="6192838" y="0"/>
            <a:ext cx="0" cy="6858000"/>
          </a:xfrm>
          <a:prstGeom prst="line">
            <a:avLst/>
          </a:prstGeom>
          <a:noFill/>
          <a:ln w="1270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endParaRPr>
          </a:p>
        </p:txBody>
      </p:sp>
      <p:sp>
        <p:nvSpPr>
          <p:cNvPr id="8" name="18 Conector recto"/>
          <p:cNvSpPr>
            <a:spLocks noChangeShapeType="1"/>
          </p:cNvSpPr>
          <p:nvPr/>
        </p:nvSpPr>
        <p:spPr bwMode="auto">
          <a:xfrm>
            <a:off x="8991600" y="0"/>
            <a:ext cx="0" cy="6858000"/>
          </a:xfrm>
          <a:prstGeom prst="line">
            <a:avLst/>
          </a:prstGeom>
          <a:noFill/>
          <a:ln w="1905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endParaRPr>
          </a:p>
        </p:txBody>
      </p:sp>
      <p:sp>
        <p:nvSpPr>
          <p:cNvPr id="9" name="8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 name="20 Conector recto"/>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endParaRPr>
          </a:p>
        </p:txBody>
      </p:sp>
      <p:sp>
        <p:nvSpPr>
          <p:cNvPr id="11" name="10 Elipse"/>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lstStyle>
            <a:lvl1pPr algn="l">
              <a:buNone/>
              <a:defRPr sz="2000" b="1" cap="small" baseline="0"/>
            </a:lvl1pPr>
          </a:lstStyle>
          <a:p>
            <a:r>
              <a:rPr lang="es-ES"/>
              <a:t>Haga clic para modificar el estilo de título del patrón</a:t>
            </a:r>
            <a:endParaRPr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a:r>
              <a:rPr lang="es-ES"/>
              <a:t>Haga clic para modificar el estilo de texto del patrón</a:t>
            </a:r>
          </a:p>
        </p:txBody>
      </p:sp>
      <p:sp>
        <p:nvSpPr>
          <p:cNvPr id="18" name="17 Marcador de contenido"/>
          <p:cNvSpPr>
            <a:spLocks noGrp="1"/>
          </p:cNvSpPr>
          <p:nvPr>
            <p:ph sz="quarter" idx="1"/>
          </p:nvPr>
        </p:nvSpPr>
        <p:spPr>
          <a:xfrm>
            <a:off x="304800" y="274320"/>
            <a:ext cx="5638800" cy="632764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2" name="20 Marcador de fecha"/>
          <p:cNvSpPr>
            <a:spLocks noGrp="1"/>
          </p:cNvSpPr>
          <p:nvPr>
            <p:ph type="dt" sz="half" idx="10"/>
          </p:nvPr>
        </p:nvSpPr>
        <p:spPr/>
        <p:txBody>
          <a:bodyPr rtlCol="0"/>
          <a:lstStyle>
            <a:lvl1pPr>
              <a:defRPr/>
            </a:lvl1pPr>
          </a:lstStyle>
          <a:p>
            <a:pPr>
              <a:defRPr/>
            </a:pPr>
            <a:fld id="{49F9B214-83D3-4B2C-9C45-9F0F2A5FCBB6}" type="datetimeFigureOut">
              <a:rPr lang="es-ES">
                <a:solidFill>
                  <a:srgbClr val="FFF39D"/>
                </a:solidFill>
              </a:rPr>
              <a:pPr>
                <a:defRPr/>
              </a:pPr>
              <a:t>11/03/2018</a:t>
            </a:fld>
            <a:endParaRPr lang="es-ES" dirty="0">
              <a:solidFill>
                <a:srgbClr val="FFF39D"/>
              </a:solidFill>
            </a:endParaRPr>
          </a:p>
        </p:txBody>
      </p:sp>
      <p:sp>
        <p:nvSpPr>
          <p:cNvPr id="13" name="21 Marcador de número de diapositiva"/>
          <p:cNvSpPr>
            <a:spLocks noGrp="1"/>
          </p:cNvSpPr>
          <p:nvPr>
            <p:ph type="sldNum" sz="quarter" idx="11"/>
          </p:nvPr>
        </p:nvSpPr>
        <p:spPr/>
        <p:txBody>
          <a:bodyPr rtlCol="0"/>
          <a:lstStyle>
            <a:lvl1pPr>
              <a:defRPr/>
            </a:lvl1pPr>
          </a:lstStyle>
          <a:p>
            <a:pPr>
              <a:defRPr/>
            </a:pPr>
            <a:fld id="{529455F4-7472-4A84-8A6B-1078E9011860}" type="slidenum">
              <a:rPr lang="es-ES"/>
              <a:pPr>
                <a:defRPr/>
              </a:pPr>
              <a:t>‹Nº›</a:t>
            </a:fld>
            <a:endParaRPr lang="es-ES" dirty="0"/>
          </a:p>
        </p:txBody>
      </p:sp>
      <p:sp>
        <p:nvSpPr>
          <p:cNvPr id="14" name="22 Marcador de pie de página"/>
          <p:cNvSpPr>
            <a:spLocks noGrp="1"/>
          </p:cNvSpPr>
          <p:nvPr>
            <p:ph type="ftr" sz="quarter" idx="12"/>
          </p:nvPr>
        </p:nvSpPr>
        <p:spPr/>
        <p:txBody>
          <a:bodyPr rtlCol="0"/>
          <a:lstStyle>
            <a:lvl1pPr>
              <a:defRPr/>
            </a:lvl1pPr>
          </a:lstStyle>
          <a:p>
            <a:pPr>
              <a:defRPr/>
            </a:pPr>
            <a:endParaRPr lang="es-ES" dirty="0">
              <a:solidFill>
                <a:srgbClr val="FFF39D"/>
              </a:solidFill>
            </a:endParaRPr>
          </a:p>
        </p:txBody>
      </p:sp>
    </p:spTree>
    <p:extLst>
      <p:ext uri="{BB962C8B-B14F-4D97-AF65-F5344CB8AC3E}">
        <p14:creationId xmlns:p14="http://schemas.microsoft.com/office/powerpoint/2010/main" val="10830062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5" name="4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6" name="5 Elipse"/>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17 Conector recto"/>
          <p:cNvSpPr>
            <a:spLocks noChangeShapeType="1"/>
          </p:cNvSpPr>
          <p:nvPr/>
        </p:nvSpPr>
        <p:spPr bwMode="auto">
          <a:xfrm>
            <a:off x="8991600" y="0"/>
            <a:ext cx="0" cy="68580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endParaRPr>
          </a:p>
        </p:txBody>
      </p:sp>
      <p:sp>
        <p:nvSpPr>
          <p:cNvPr id="8" name="7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9" name="19 Conector recto"/>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endParaRPr>
          </a:p>
        </p:txBody>
      </p:sp>
      <p:sp>
        <p:nvSpPr>
          <p:cNvPr id="10" name="9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1" name="23 Conector recto"/>
          <p:cNvSpPr>
            <a:spLocks noChangeShapeType="1"/>
          </p:cNvSpPr>
          <p:nvPr/>
        </p:nvSpPr>
        <p:spPr bwMode="auto">
          <a:xfrm>
            <a:off x="6192838" y="0"/>
            <a:ext cx="0" cy="6858000"/>
          </a:xfrm>
          <a:prstGeom prst="line">
            <a:avLst/>
          </a:prstGeom>
          <a:noFill/>
          <a:ln w="1270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endParaRPr>
          </a:p>
        </p:txBody>
      </p:sp>
      <p:sp>
        <p:nvSpPr>
          <p:cNvPr id="2" name="1 Título"/>
          <p:cNvSpPr>
            <a:spLocks noGrp="1"/>
          </p:cNvSpPr>
          <p:nvPr>
            <p:ph type="title"/>
          </p:nvPr>
        </p:nvSpPr>
        <p:spPr>
          <a:xfrm rot="5400000">
            <a:off x="3350133" y="3200400"/>
            <a:ext cx="6309360" cy="457200"/>
          </a:xfrm>
        </p:spPr>
        <p:txBody>
          <a:bodyPr/>
          <a:lstStyle>
            <a:lvl1pPr algn="l">
              <a:buNone/>
              <a:defRPr sz="2000" b="1"/>
            </a:lvl1pPr>
          </a:lstStyle>
          <a:p>
            <a:r>
              <a:rPr lang="es-ES"/>
              <a:t>Haga clic para modificar el estilo de título del patrón</a:t>
            </a:r>
            <a:endParaRPr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ormAutofit/>
          </a:bodyPr>
          <a:lstStyle>
            <a:lvl1pPr marL="0" indent="0">
              <a:buNone/>
              <a:defRPr sz="3200"/>
            </a:lvl1pPr>
          </a:lstStyle>
          <a:p>
            <a:pPr lvl="0"/>
            <a:r>
              <a:rPr lang="es-ES" noProof="0" dirty="0"/>
              <a:t>Haga clic en el icono para agregar una imagen</a:t>
            </a:r>
            <a:endParaRPr lang="en-US" noProof="0"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spcCol="274320" rtlCol="0" fromWordArt="0" forceAA="0">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a:r>
              <a:rPr lang="es-ES"/>
              <a:t>Haga clic para modificar el estilo de texto del patrón</a:t>
            </a:r>
          </a:p>
        </p:txBody>
      </p:sp>
      <p:sp>
        <p:nvSpPr>
          <p:cNvPr id="12" name="16 Marcador de fecha"/>
          <p:cNvSpPr>
            <a:spLocks noGrp="1"/>
          </p:cNvSpPr>
          <p:nvPr>
            <p:ph type="dt" sz="half" idx="10"/>
          </p:nvPr>
        </p:nvSpPr>
        <p:spPr/>
        <p:txBody>
          <a:bodyPr rtlCol="0"/>
          <a:lstStyle>
            <a:lvl1pPr>
              <a:defRPr/>
            </a:lvl1pPr>
          </a:lstStyle>
          <a:p>
            <a:pPr>
              <a:defRPr/>
            </a:pPr>
            <a:fld id="{E25164AC-0F9B-471D-8A76-7C3B9C1150ED}" type="datetimeFigureOut">
              <a:rPr lang="es-ES">
                <a:solidFill>
                  <a:srgbClr val="FFF39D"/>
                </a:solidFill>
              </a:rPr>
              <a:pPr>
                <a:defRPr/>
              </a:pPr>
              <a:t>11/03/2018</a:t>
            </a:fld>
            <a:endParaRPr lang="es-ES" dirty="0">
              <a:solidFill>
                <a:srgbClr val="FFF39D"/>
              </a:solidFill>
            </a:endParaRPr>
          </a:p>
        </p:txBody>
      </p:sp>
      <p:sp>
        <p:nvSpPr>
          <p:cNvPr id="13" name="17 Marcador de número de diapositiva"/>
          <p:cNvSpPr>
            <a:spLocks noGrp="1"/>
          </p:cNvSpPr>
          <p:nvPr>
            <p:ph type="sldNum" sz="quarter" idx="11"/>
          </p:nvPr>
        </p:nvSpPr>
        <p:spPr/>
        <p:txBody>
          <a:bodyPr rtlCol="0"/>
          <a:lstStyle>
            <a:lvl1pPr>
              <a:defRPr/>
            </a:lvl1pPr>
          </a:lstStyle>
          <a:p>
            <a:pPr>
              <a:defRPr/>
            </a:pPr>
            <a:fld id="{B61BAE87-9839-491D-BFD6-9EDB3C58EBD0}" type="slidenum">
              <a:rPr lang="es-ES"/>
              <a:pPr>
                <a:defRPr/>
              </a:pPr>
              <a:t>‹Nº›</a:t>
            </a:fld>
            <a:endParaRPr lang="es-ES" dirty="0"/>
          </a:p>
        </p:txBody>
      </p:sp>
      <p:sp>
        <p:nvSpPr>
          <p:cNvPr id="14" name="20 Marcador de pie de página"/>
          <p:cNvSpPr>
            <a:spLocks noGrp="1"/>
          </p:cNvSpPr>
          <p:nvPr>
            <p:ph type="ftr" sz="quarter" idx="12"/>
          </p:nvPr>
        </p:nvSpPr>
        <p:spPr/>
        <p:txBody>
          <a:bodyPr rtlCol="0"/>
          <a:lstStyle>
            <a:lvl1pPr>
              <a:defRPr/>
            </a:lvl1pPr>
          </a:lstStyle>
          <a:p>
            <a:pPr>
              <a:defRPr/>
            </a:pPr>
            <a:endParaRPr lang="es-ES" dirty="0">
              <a:solidFill>
                <a:srgbClr val="FFF39D"/>
              </a:solidFill>
            </a:endParaRPr>
          </a:p>
        </p:txBody>
      </p:sp>
    </p:spTree>
    <p:extLst>
      <p:ext uri="{BB962C8B-B14F-4D97-AF65-F5344CB8AC3E}">
        <p14:creationId xmlns:p14="http://schemas.microsoft.com/office/powerpoint/2010/main" val="37810841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fld id="{0B62D688-BF4C-4796-B269-9ED51AC3DC30}" type="datetimeFigureOut">
              <a:rPr lang="es-ES">
                <a:solidFill>
                  <a:srgbClr val="FFF39D"/>
                </a:solidFill>
              </a:rPr>
              <a:pPr>
                <a:defRPr/>
              </a:pPr>
              <a:t>11/03/2018</a:t>
            </a:fld>
            <a:endParaRPr lang="es-ES" dirty="0">
              <a:solidFill>
                <a:srgbClr val="FFF39D"/>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 dirty="0">
              <a:solidFill>
                <a:srgbClr val="FFF39D"/>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0D37703C-751F-4A99-8B4E-47B17362D993}" type="slidenum">
              <a:rPr lang="es-ES"/>
              <a:pPr>
                <a:defRPr/>
              </a:pPr>
              <a:t>‹Nº›</a:t>
            </a:fld>
            <a:endParaRPr lang="es-ES" dirty="0"/>
          </a:p>
        </p:txBody>
      </p:sp>
    </p:spTree>
    <p:extLst>
      <p:ext uri="{BB962C8B-B14F-4D97-AF65-F5344CB8AC3E}">
        <p14:creationId xmlns:p14="http://schemas.microsoft.com/office/powerpoint/2010/main" val="22676660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lang="es-ES"/>
              <a:t>Haga clic para modificar el estilo de título del patrón</a:t>
            </a:r>
            <a:endParaRPr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fld id="{F837D42B-B746-49EB-82E7-94F7F8DB689D}" type="datetimeFigureOut">
              <a:rPr lang="es-ES">
                <a:solidFill>
                  <a:srgbClr val="FFF39D"/>
                </a:solidFill>
              </a:rPr>
              <a:pPr>
                <a:defRPr/>
              </a:pPr>
              <a:t>11/03/2018</a:t>
            </a:fld>
            <a:endParaRPr lang="es-ES" dirty="0">
              <a:solidFill>
                <a:srgbClr val="FFF39D"/>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 dirty="0">
              <a:solidFill>
                <a:srgbClr val="FFF39D"/>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F7AFFB05-4323-4DFB-AC2F-DA10162CD9AF}" type="slidenum">
              <a:rPr lang="es-ES"/>
              <a:pPr>
                <a:defRPr/>
              </a:pPr>
              <a:t>‹Nº›</a:t>
            </a:fld>
            <a:endParaRPr lang="es-ES" dirty="0"/>
          </a:p>
        </p:txBody>
      </p:sp>
    </p:spTree>
    <p:extLst>
      <p:ext uri="{BB962C8B-B14F-4D97-AF65-F5344CB8AC3E}">
        <p14:creationId xmlns:p14="http://schemas.microsoft.com/office/powerpoint/2010/main" val="32408224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lang="es-ES"/>
              <a:t>Haga clic para modificar el estilo de título del patrón</a:t>
            </a:r>
            <a:endParaRPr lang="en-US"/>
          </a:p>
        </p:txBody>
      </p:sp>
      <p:sp>
        <p:nvSpPr>
          <p:cNvPr id="1028" name="12 Marcador de texto"/>
          <p:cNvSpPr>
            <a:spLocks noGrp="1"/>
          </p:cNvSpPr>
          <p:nvPr>
            <p:ph type="body" idx="1"/>
          </p:nvPr>
        </p:nvSpPr>
        <p:spPr bwMode="auto">
          <a:xfrm>
            <a:off x="457200" y="1600200"/>
            <a:ext cx="7467600" cy="487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4" name="13 Marcador de fecha"/>
          <p:cNvSpPr>
            <a:spLocks noGrp="1"/>
          </p:cNvSpPr>
          <p:nvPr>
            <p:ph type="dt" sz="half" idx="2"/>
          </p:nvPr>
        </p:nvSpPr>
        <p:spPr>
          <a:xfrm rot="5400000">
            <a:off x="7589045" y="1081881"/>
            <a:ext cx="2011362" cy="384175"/>
          </a:xfrm>
          <a:prstGeom prst="rect">
            <a:avLst/>
          </a:prstGeom>
        </p:spPr>
        <p:txBody>
          <a:bodyPr vert="horz" anchor="ctr" anchorCtr="0"/>
          <a:lstStyle>
            <a:lvl1pPr algn="r" eaLnBrk="1" latinLnBrk="0" hangingPunct="1">
              <a:defRPr kumimoji="0" sz="1200" smtClean="0">
                <a:solidFill>
                  <a:schemeClr val="tx2"/>
                </a:solidFill>
                <a:latin typeface="Arial" charset="0"/>
              </a:defRPr>
            </a:lvl1pPr>
          </a:lstStyle>
          <a:p>
            <a:pPr fontAlgn="base">
              <a:spcBef>
                <a:spcPct val="0"/>
              </a:spcBef>
              <a:spcAft>
                <a:spcPct val="0"/>
              </a:spcAft>
              <a:defRPr/>
            </a:pPr>
            <a:fld id="{2D4A354A-4831-46EB-80AA-BF65A843A31B}" type="datetimeFigureOut">
              <a:rPr lang="es-ES">
                <a:solidFill>
                  <a:srgbClr val="FFF39D"/>
                </a:solidFill>
              </a:rPr>
              <a:pPr fontAlgn="base">
                <a:spcBef>
                  <a:spcPct val="0"/>
                </a:spcBef>
                <a:spcAft>
                  <a:spcPct val="0"/>
                </a:spcAft>
                <a:defRPr/>
              </a:pPr>
              <a:t>11/03/2018</a:t>
            </a:fld>
            <a:endParaRPr lang="es-ES" dirty="0">
              <a:solidFill>
                <a:srgbClr val="FFF39D"/>
              </a:solidFill>
            </a:endParaRPr>
          </a:p>
        </p:txBody>
      </p:sp>
      <p:sp>
        <p:nvSpPr>
          <p:cNvPr id="3" name="2 Marcador de pie de página"/>
          <p:cNvSpPr>
            <a:spLocks noGrp="1"/>
          </p:cNvSpPr>
          <p:nvPr>
            <p:ph type="ftr" sz="quarter" idx="3"/>
          </p:nvPr>
        </p:nvSpPr>
        <p:spPr>
          <a:xfrm rot="5400000">
            <a:off x="6989763" y="3736975"/>
            <a:ext cx="3200400" cy="365125"/>
          </a:xfrm>
          <a:prstGeom prst="rect">
            <a:avLst/>
          </a:prstGeom>
        </p:spPr>
        <p:txBody>
          <a:bodyPr vert="horz" anchor="ctr" anchorCtr="0"/>
          <a:lstStyle>
            <a:lvl1pPr algn="l" eaLnBrk="1" latinLnBrk="0" hangingPunct="1">
              <a:defRPr kumimoji="0" sz="1200">
                <a:solidFill>
                  <a:schemeClr val="tx2"/>
                </a:solidFill>
                <a:latin typeface="Arial" charset="0"/>
              </a:defRPr>
            </a:lvl1pPr>
          </a:lstStyle>
          <a:p>
            <a:pPr fontAlgn="base">
              <a:spcBef>
                <a:spcPct val="0"/>
              </a:spcBef>
              <a:spcAft>
                <a:spcPct val="0"/>
              </a:spcAft>
              <a:defRPr/>
            </a:pPr>
            <a:endParaRPr lang="es-E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white"/>
              </a:solidFill>
              <a:latin typeface="Arial" charset="0"/>
            </a:endParaRPr>
          </a:p>
        </p:txBody>
      </p:sp>
      <p:sp>
        <p:nvSpPr>
          <p:cNvPr id="1032" name="8 Conector recto"/>
          <p:cNvSpPr>
            <a:spLocks noChangeShapeType="1"/>
          </p:cNvSpPr>
          <p:nvPr/>
        </p:nvSpPr>
        <p:spPr bwMode="auto">
          <a:xfrm>
            <a:off x="8991600" y="0"/>
            <a:ext cx="0" cy="6858000"/>
          </a:xfrm>
          <a:prstGeom prst="line">
            <a:avLst/>
          </a:prstGeom>
          <a:noFill/>
          <a:ln w="19050"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34" name="10 Conector recto"/>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dirty="0">
              <a:solidFill>
                <a:prstClr val="white"/>
              </a:solidFill>
              <a:latin typeface="Arial" pitchFamily="34" charset="0"/>
            </a:endParaRPr>
          </a:p>
        </p:txBody>
      </p:sp>
      <p:sp>
        <p:nvSpPr>
          <p:cNvPr id="12" name="11 Elipse"/>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3" name="22 Marcador de número de diapositiva"/>
          <p:cNvSpPr>
            <a:spLocks noGrp="1"/>
          </p:cNvSpPr>
          <p:nvPr>
            <p:ph type="sldNum" sz="quarter" idx="4"/>
          </p:nvPr>
        </p:nvSpPr>
        <p:spPr>
          <a:xfrm>
            <a:off x="8129588" y="5734050"/>
            <a:ext cx="609600" cy="520700"/>
          </a:xfrm>
          <a:prstGeom prst="rect">
            <a:avLst/>
          </a:prstGeom>
        </p:spPr>
        <p:txBody>
          <a:bodyPr vert="horz" anchor="ctr"/>
          <a:lstStyle>
            <a:lvl1pPr algn="ctr" eaLnBrk="1" latinLnBrk="0" hangingPunct="1">
              <a:defRPr kumimoji="0" sz="1400" b="1" smtClean="0">
                <a:solidFill>
                  <a:srgbClr val="FFFFFF"/>
                </a:solidFill>
                <a:latin typeface="Arial" charset="0"/>
              </a:defRPr>
            </a:lvl1pPr>
          </a:lstStyle>
          <a:p>
            <a:pPr fontAlgn="base">
              <a:spcBef>
                <a:spcPct val="0"/>
              </a:spcBef>
              <a:spcAft>
                <a:spcPct val="0"/>
              </a:spcAft>
              <a:defRPr/>
            </a:pPr>
            <a:fld id="{CEB6CBD6-05EE-4090-B55B-5DC28E4D75A2}" type="slidenum">
              <a:rPr lang="es-ES"/>
              <a:pPr fontAlgn="base">
                <a:spcBef>
                  <a:spcPct val="0"/>
                </a:spcBef>
                <a:spcAft>
                  <a:spcPct val="0"/>
                </a:spcAft>
                <a:defRPr/>
              </a:pPr>
              <a:t>‹Nº›</a:t>
            </a:fld>
            <a:endParaRPr lang="es-ES" dirty="0"/>
          </a:p>
        </p:txBody>
      </p:sp>
    </p:spTree>
    <p:extLst>
      <p:ext uri="{BB962C8B-B14F-4D97-AF65-F5344CB8AC3E}">
        <p14:creationId xmlns:p14="http://schemas.microsoft.com/office/powerpoint/2010/main" val="3601366461"/>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fontAlgn="base">
        <a:spcBef>
          <a:spcPct val="0"/>
        </a:spcBef>
        <a:spcAft>
          <a:spcPct val="0"/>
        </a:spcAft>
        <a:defRPr sz="3000" kern="1200" cap="small">
          <a:solidFill>
            <a:schemeClr val="tx2"/>
          </a:solidFill>
          <a:latin typeface="+mj-lt"/>
          <a:ea typeface="+mj-ea"/>
          <a:cs typeface="+mj-cs"/>
        </a:defRPr>
      </a:lvl1pPr>
      <a:lvl2pPr algn="l" rtl="0" fontAlgn="base">
        <a:spcBef>
          <a:spcPct val="0"/>
        </a:spcBef>
        <a:spcAft>
          <a:spcPct val="0"/>
        </a:spcAft>
        <a:defRPr sz="3000">
          <a:solidFill>
            <a:schemeClr val="tx2"/>
          </a:solidFill>
          <a:latin typeface="Century Schoolbook"/>
        </a:defRPr>
      </a:lvl2pPr>
      <a:lvl3pPr algn="l" rtl="0" fontAlgn="base">
        <a:spcBef>
          <a:spcPct val="0"/>
        </a:spcBef>
        <a:spcAft>
          <a:spcPct val="0"/>
        </a:spcAft>
        <a:defRPr sz="3000">
          <a:solidFill>
            <a:schemeClr val="tx2"/>
          </a:solidFill>
          <a:latin typeface="Century Schoolbook"/>
        </a:defRPr>
      </a:lvl3pPr>
      <a:lvl4pPr algn="l" rtl="0" fontAlgn="base">
        <a:spcBef>
          <a:spcPct val="0"/>
        </a:spcBef>
        <a:spcAft>
          <a:spcPct val="0"/>
        </a:spcAft>
        <a:defRPr sz="3000">
          <a:solidFill>
            <a:schemeClr val="tx2"/>
          </a:solidFill>
          <a:latin typeface="Century Schoolbook"/>
        </a:defRPr>
      </a:lvl4pPr>
      <a:lvl5pPr algn="l" rtl="0" fontAlgn="base">
        <a:spcBef>
          <a:spcPct val="0"/>
        </a:spcBef>
        <a:spcAft>
          <a:spcPct val="0"/>
        </a:spcAft>
        <a:defRPr sz="3000">
          <a:solidFill>
            <a:schemeClr val="tx2"/>
          </a:solidFill>
          <a:latin typeface="Century Schoolbook"/>
        </a:defRPr>
      </a:lvl5pPr>
      <a:lvl6pPr marL="457200" algn="l" rtl="0" fontAlgn="base">
        <a:spcBef>
          <a:spcPct val="0"/>
        </a:spcBef>
        <a:spcAft>
          <a:spcPct val="0"/>
        </a:spcAft>
        <a:defRPr sz="3000">
          <a:solidFill>
            <a:schemeClr val="tx2"/>
          </a:solidFill>
          <a:latin typeface="Century Schoolbook"/>
        </a:defRPr>
      </a:lvl6pPr>
      <a:lvl7pPr marL="914400" algn="l" rtl="0" fontAlgn="base">
        <a:spcBef>
          <a:spcPct val="0"/>
        </a:spcBef>
        <a:spcAft>
          <a:spcPct val="0"/>
        </a:spcAft>
        <a:defRPr sz="3000">
          <a:solidFill>
            <a:schemeClr val="tx2"/>
          </a:solidFill>
          <a:latin typeface="Century Schoolbook"/>
        </a:defRPr>
      </a:lvl7pPr>
      <a:lvl8pPr marL="1371600" algn="l" rtl="0" fontAlgn="base">
        <a:spcBef>
          <a:spcPct val="0"/>
        </a:spcBef>
        <a:spcAft>
          <a:spcPct val="0"/>
        </a:spcAft>
        <a:defRPr sz="3000">
          <a:solidFill>
            <a:schemeClr val="tx2"/>
          </a:solidFill>
          <a:latin typeface="Century Schoolbook"/>
        </a:defRPr>
      </a:lvl8pPr>
      <a:lvl9pPr marL="1828800" algn="l" rtl="0" fontAlgn="base">
        <a:spcBef>
          <a:spcPct val="0"/>
        </a:spcBef>
        <a:spcAft>
          <a:spcPct val="0"/>
        </a:spcAft>
        <a:defRPr sz="3000">
          <a:solidFill>
            <a:schemeClr val="tx2"/>
          </a:solidFill>
          <a:latin typeface="Century Schoolbook"/>
        </a:defRPr>
      </a:lvl9pPr>
    </p:titleStyle>
    <p:bodyStyle>
      <a:lvl1pPr marL="273050" indent="-273050" algn="l" rtl="0" fontAlgn="base">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mn-cs"/>
        </a:defRPr>
      </a:lvl1pPr>
      <a:lvl2pPr marL="639763" indent="-273050" algn="l" rtl="0" fontAlgn="base">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l" rtl="0" fontAlgn="base">
        <a:spcBef>
          <a:spcPct val="20000"/>
        </a:spcBef>
        <a:spcAft>
          <a:spcPct val="0"/>
        </a:spcAft>
        <a:buClr>
          <a:srgbClr val="E0752F"/>
        </a:buClr>
        <a:buSzPct val="60000"/>
        <a:buFont typeface="Wingdings" pitchFamily="2" charset="2"/>
        <a:buChar char=""/>
        <a:defRPr kern="1200">
          <a:solidFill>
            <a:schemeClr val="tx1"/>
          </a:solidFill>
          <a:latin typeface="+mn-lt"/>
          <a:ea typeface="+mn-ea"/>
          <a:cs typeface="+mn-cs"/>
        </a:defRPr>
      </a:lvl3pPr>
      <a:lvl4pPr marL="1187450" indent="-182563" algn="l" rtl="0" fontAlgn="base">
        <a:spcBef>
          <a:spcPct val="20000"/>
        </a:spcBef>
        <a:spcAft>
          <a:spcPct val="0"/>
        </a:spcAft>
        <a:buClr>
          <a:srgbClr val="FEC3AE"/>
        </a:buClr>
        <a:buSzPct val="60000"/>
        <a:buFont typeface="Wingdings" pitchFamily="2" charset="2"/>
        <a:buChar char=""/>
        <a:defRPr kern="1200">
          <a:solidFill>
            <a:schemeClr val="tx1"/>
          </a:solidFill>
          <a:latin typeface="+mn-lt"/>
          <a:ea typeface="+mn-ea"/>
          <a:cs typeface="+mn-cs"/>
        </a:defRPr>
      </a:lvl4pPr>
      <a:lvl5pPr marL="1462088" indent="-182563" algn="l" rtl="0" fontAlgn="base">
        <a:spcBef>
          <a:spcPct val="20000"/>
        </a:spcBef>
        <a:spcAft>
          <a:spcPct val="0"/>
        </a:spcAft>
        <a:buClr>
          <a:srgbClr val="BDCAE9"/>
        </a:buClr>
        <a:buSzPct val="68000"/>
        <a:buFont typeface="Wingdings 2" pitchFamily="18" charset="2"/>
        <a:buChar char=""/>
        <a:defRPr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4.xml"/><Relationship Id="rId1" Type="http://schemas.openxmlformats.org/officeDocument/2006/relationships/slideLayout" Target="../slideLayouts/slideLayout18.xml"/><Relationship Id="rId4" Type="http://schemas.openxmlformats.org/officeDocument/2006/relationships/image" Target="../media/image34.jpeg"/></Relationships>
</file>

<file path=ppt/slides/_rels/slide5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6.xml"/><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8.xml"/><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9.xml"/><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2.xml"/><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3.xml"/><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4.xml"/><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5.xml"/><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7.xml"/><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8.xml"/><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9.xml"/><Relationship Id="rId1" Type="http://schemas.openxmlformats.org/officeDocument/2006/relationships/slideLayout" Target="../slideLayouts/slideLayout18.xml"/></Relationships>
</file>

<file path=ppt/slides/_rels/slide9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0.xml"/><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1.xml"/><Relationship Id="rId1" Type="http://schemas.openxmlformats.org/officeDocument/2006/relationships/slideLayout" Target="../slideLayouts/slideLayout18.xml"/></Relationships>
</file>

<file path=ppt/slides/_rels/slide9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2.xml"/><Relationship Id="rId1" Type="http://schemas.openxmlformats.org/officeDocument/2006/relationships/slideLayout" Target="../slideLayouts/slideLayout18.xml"/></Relationships>
</file>

<file path=ppt/slides/_rels/slide9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3.xml"/><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4.xml"/><Relationship Id="rId1" Type="http://schemas.openxmlformats.org/officeDocument/2006/relationships/slideLayout" Target="../slideLayouts/slideLayout18.xml"/></Relationships>
</file>

<file path=ppt/slides/_rels/slide9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5.xml"/><Relationship Id="rId1" Type="http://schemas.openxmlformats.org/officeDocument/2006/relationships/slideLayout" Target="../slideLayouts/slideLayout18.xml"/></Relationships>
</file>

<file path=ppt/slides/_rels/slide9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6.xml"/><Relationship Id="rId1" Type="http://schemas.openxmlformats.org/officeDocument/2006/relationships/slideLayout" Target="../slideLayouts/slideLayout18.xml"/></Relationships>
</file>

<file path=ppt/slides/_rels/slide97.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7.xml"/><Relationship Id="rId1" Type="http://schemas.openxmlformats.org/officeDocument/2006/relationships/slideLayout" Target="../slideLayouts/slideLayout18.xml"/><Relationship Id="rId4" Type="http://schemas.openxmlformats.org/officeDocument/2006/relationships/image" Target="../media/image79.jpeg"/></Relationships>
</file>

<file path=ppt/slides/_rels/slide98.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8.xml"/><Relationship Id="rId1" Type="http://schemas.openxmlformats.org/officeDocument/2006/relationships/slideLayout" Target="../slideLayouts/slideLayout18.xml"/></Relationships>
</file>

<file path=ppt/slides/_rels/slide99.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79.xml"/><Relationship Id="rId1" Type="http://schemas.openxmlformats.org/officeDocument/2006/relationships/slideLayout" Target="../slideLayouts/slideLayout18.xml"/><Relationship Id="rId4" Type="http://schemas.openxmlformats.org/officeDocument/2006/relationships/image" Target="../media/image82.jpeg"/></Relationships>
</file>

<file path=ppt/slides/_rels/slide100.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0.xml"/><Relationship Id="rId1" Type="http://schemas.openxmlformats.org/officeDocument/2006/relationships/slideLayout" Target="../slideLayouts/slideLayout18.xml"/></Relationships>
</file>

<file path=ppt/slides/_rels/slide101.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1.xml"/><Relationship Id="rId1" Type="http://schemas.openxmlformats.org/officeDocument/2006/relationships/slideLayout" Target="../slideLayouts/slideLayout18.xml"/></Relationships>
</file>

<file path=ppt/slides/_rels/slide102.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2.xml"/><Relationship Id="rId1" Type="http://schemas.openxmlformats.org/officeDocument/2006/relationships/slideLayout" Target="../slideLayouts/slideLayout18.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5.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3.xml"/><Relationship Id="rId1" Type="http://schemas.openxmlformats.org/officeDocument/2006/relationships/slideLayout" Target="../slideLayouts/slideLayout18.xml"/></Relationships>
</file>

<file path=ppt/slides/_rels/slide106.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4.xml"/><Relationship Id="rId1" Type="http://schemas.openxmlformats.org/officeDocument/2006/relationships/slideLayout" Target="../slideLayouts/slideLayout18.xml"/></Relationships>
</file>

<file path=ppt/slides/_rels/slide107.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5.xml"/><Relationship Id="rId1" Type="http://schemas.openxmlformats.org/officeDocument/2006/relationships/slideLayout" Target="../slideLayouts/slideLayout18.xml"/></Relationships>
</file>

<file path=ppt/slides/_rels/slide108.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6.xml"/><Relationship Id="rId1" Type="http://schemas.openxmlformats.org/officeDocument/2006/relationships/slideLayout" Target="../slideLayouts/slideLayout18.xml"/></Relationships>
</file>

<file path=ppt/slides/_rels/slide109.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7.xml"/><Relationship Id="rId1" Type="http://schemas.openxmlformats.org/officeDocument/2006/relationships/slideLayout" Target="../slideLayouts/slideLayout18.xml"/></Relationships>
</file>

<file path=ppt/slides/_rels/slide110.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8.xml"/><Relationship Id="rId1" Type="http://schemas.openxmlformats.org/officeDocument/2006/relationships/slideLayout" Target="../slideLayouts/slideLayout18.xml"/></Relationships>
</file>

<file path=ppt/slides/_rels/slide111.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9.xml"/><Relationship Id="rId1" Type="http://schemas.openxmlformats.org/officeDocument/2006/relationships/slideLayout" Target="../slideLayouts/slideLayout18.xml"/></Relationships>
</file>

<file path=ppt/slides/_rels/slide112.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0.xml"/><Relationship Id="rId1" Type="http://schemas.openxmlformats.org/officeDocument/2006/relationships/slideLayout" Target="../slideLayouts/slideLayout18.xml"/></Relationships>
</file>

<file path=ppt/slides/_rels/slide113.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1.xml"/><Relationship Id="rId1" Type="http://schemas.openxmlformats.org/officeDocument/2006/relationships/slideLayout" Target="../slideLayouts/slideLayout18.xml"/></Relationships>
</file>

<file path=ppt/slides/_rels/slide114.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2.xml"/><Relationship Id="rId1" Type="http://schemas.openxmlformats.org/officeDocument/2006/relationships/slideLayout" Target="../slideLayouts/slideLayout18.xml"/></Relationships>
</file>

<file path=ppt/slides/_rels/slide115.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3.xml"/><Relationship Id="rId1" Type="http://schemas.openxmlformats.org/officeDocument/2006/relationships/slideLayout" Target="../slideLayouts/slideLayout18.xml"/></Relationships>
</file>

<file path=ppt/slides/_rels/slide116.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4.xml"/><Relationship Id="rId1" Type="http://schemas.openxmlformats.org/officeDocument/2006/relationships/slideLayout" Target="../slideLayouts/slideLayout18.xml"/></Relationships>
</file>

<file path=ppt/slides/_rels/slide117.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5.xml"/><Relationship Id="rId1" Type="http://schemas.openxmlformats.org/officeDocument/2006/relationships/slideLayout" Target="../slideLayouts/slideLayout18.xml"/></Relationships>
</file>

<file path=ppt/slides/_rels/slide118.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6.xml"/><Relationship Id="rId1" Type="http://schemas.openxmlformats.org/officeDocument/2006/relationships/slideLayout" Target="../slideLayouts/slideLayout18.xml"/></Relationships>
</file>

<file path=ppt/slides/_rels/slide119.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7.xml"/><Relationship Id="rId1" Type="http://schemas.openxmlformats.org/officeDocument/2006/relationships/slideLayout" Target="../slideLayouts/slideLayout18.xml"/></Relationships>
</file>

<file path=ppt/slides/_rels/slide12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8.xml"/><Relationship Id="rId1" Type="http://schemas.openxmlformats.org/officeDocument/2006/relationships/slideLayout" Target="../slideLayouts/slideLayout18.xml"/></Relationships>
</file>

<file path=ppt/slides/_rels/slide121.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9.xml"/><Relationship Id="rId1" Type="http://schemas.openxmlformats.org/officeDocument/2006/relationships/slideLayout" Target="../slideLayouts/slideLayout18.xml"/></Relationships>
</file>

<file path=ppt/slides/_rels/slide122.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00.xml"/><Relationship Id="rId1" Type="http://schemas.openxmlformats.org/officeDocument/2006/relationships/slideLayout" Target="../slideLayouts/slideLayout18.xml"/><Relationship Id="rId4" Type="http://schemas.openxmlformats.org/officeDocument/2006/relationships/image" Target="../media/image104.jpeg"/></Relationships>
</file>

<file path=ppt/slides/_rels/slide123.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01.xml"/><Relationship Id="rId1" Type="http://schemas.openxmlformats.org/officeDocument/2006/relationships/slideLayout" Target="../slideLayouts/slideLayout18.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9.xml.rels><?xml version="1.0" encoding="UTF-8" standalone="yes"?>
<Relationships xmlns="http://schemas.openxmlformats.org/package/2006/relationships"><Relationship Id="rId3" Type="http://schemas.openxmlformats.org/officeDocument/2006/relationships/hyperlink" Target="http://www.gardenvisit.com/assets/madge/082/buckingham_palace_garden/600x/buckingham_palace_garden_600x.jpg" TargetMode="External"/><Relationship Id="rId2" Type="http://schemas.openxmlformats.org/officeDocument/2006/relationships/notesSlide" Target="../notesSlides/notesSlide102.xml"/><Relationship Id="rId1" Type="http://schemas.openxmlformats.org/officeDocument/2006/relationships/slideLayout" Target="../slideLayouts/slideLayout18.xml"/><Relationship Id="rId4" Type="http://schemas.openxmlformats.org/officeDocument/2006/relationships/image" Target="../media/image106.jpeg"/></Relationships>
</file>

<file path=ppt/slides/_rels/slide130.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3.xml"/><Relationship Id="rId1" Type="http://schemas.openxmlformats.org/officeDocument/2006/relationships/slideLayout" Target="../slideLayouts/slideLayout18.xml"/></Relationships>
</file>

<file path=ppt/slides/_rels/slide131.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4.xml"/><Relationship Id="rId1" Type="http://schemas.openxmlformats.org/officeDocument/2006/relationships/slideLayout" Target="../slideLayouts/slideLayout18.xml"/></Relationships>
</file>

<file path=ppt/slides/_rels/slide132.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5.xml"/><Relationship Id="rId1" Type="http://schemas.openxmlformats.org/officeDocument/2006/relationships/slideLayout" Target="../slideLayouts/slideLayout18.xml"/></Relationships>
</file>

<file path=ppt/slides/_rels/slide133.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6.xml"/><Relationship Id="rId1" Type="http://schemas.openxmlformats.org/officeDocument/2006/relationships/slideLayout" Target="../slideLayouts/slideLayout18.xml"/></Relationships>
</file>

<file path=ppt/slides/_rels/slide134.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18.xml"/></Relationships>
</file>

<file path=ppt/slides/_rels/slide135.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107.xml"/><Relationship Id="rId1" Type="http://schemas.openxmlformats.org/officeDocument/2006/relationships/slideLayout" Target="../slideLayouts/slideLayout18.xml"/></Relationships>
</file>

<file path=ppt/slides/_rels/slide136.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8.xml"/><Relationship Id="rId1" Type="http://schemas.openxmlformats.org/officeDocument/2006/relationships/slideLayout" Target="../slideLayouts/slideLayout18.xml"/></Relationships>
</file>

<file path=ppt/slides/_rels/slide137.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18.xml"/></Relationships>
</file>

<file path=ppt/slides/_rels/slide138.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9.xml"/><Relationship Id="rId1" Type="http://schemas.openxmlformats.org/officeDocument/2006/relationships/slideLayout" Target="../slideLayouts/slideLayout18.xml"/></Relationships>
</file>

<file path=ppt/slides/_rels/slide139.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0.xml"/><Relationship Id="rId1" Type="http://schemas.openxmlformats.org/officeDocument/2006/relationships/slideLayout" Target="../slideLayouts/slideLayout18.xml"/></Relationships>
</file>

<file path=ppt/slides/_rels/slide140.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1.xml"/><Relationship Id="rId1" Type="http://schemas.openxmlformats.org/officeDocument/2006/relationships/slideLayout" Target="../slideLayouts/slideLayout18.xml"/></Relationships>
</file>

<file path=ppt/slides/_rels/slide141.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2.xml"/><Relationship Id="rId1" Type="http://schemas.openxmlformats.org/officeDocument/2006/relationships/slideLayout" Target="../slideLayouts/slideLayout18.xml"/></Relationships>
</file>

<file path=ppt/slides/_rels/slide142.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3.xml"/><Relationship Id="rId1" Type="http://schemas.openxmlformats.org/officeDocument/2006/relationships/slideLayout" Target="../slideLayouts/slideLayout18.xml"/></Relationships>
</file>

<file path=ppt/slides/_rels/slide143.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4.xml"/><Relationship Id="rId1" Type="http://schemas.openxmlformats.org/officeDocument/2006/relationships/slideLayout" Target="../slideLayouts/slideLayout18.xml"/></Relationships>
</file>

<file path=ppt/slides/_rels/slide144.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5.xml"/><Relationship Id="rId1" Type="http://schemas.openxmlformats.org/officeDocument/2006/relationships/slideLayout" Target="../slideLayouts/slideLayout18.xml"/></Relationships>
</file>

<file path=ppt/slides/_rels/slide145.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6.xml"/><Relationship Id="rId1" Type="http://schemas.openxmlformats.org/officeDocument/2006/relationships/slideLayout" Target="../slideLayouts/slideLayout18.xml"/></Relationships>
</file>

<file path=ppt/slides/_rels/slide146.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17.xml"/><Relationship Id="rId1" Type="http://schemas.openxmlformats.org/officeDocument/2006/relationships/slideLayout" Target="../slideLayouts/slideLayout18.xml"/></Relationships>
</file>

<file path=ppt/slides/_rels/slide147.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18.xml"/><Relationship Id="rId1" Type="http://schemas.openxmlformats.org/officeDocument/2006/relationships/slideLayout" Target="../slideLayouts/slideLayout18.xml"/></Relationships>
</file>

<file path=ppt/slides/_rels/slide148.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19.xml"/><Relationship Id="rId1" Type="http://schemas.openxmlformats.org/officeDocument/2006/relationships/slideLayout" Target="../slideLayouts/slideLayout18.xml"/></Relationships>
</file>

<file path=ppt/slides/_rels/slide149.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20.xml"/><Relationship Id="rId1" Type="http://schemas.openxmlformats.org/officeDocument/2006/relationships/slideLayout" Target="../slideLayouts/slideLayout18.xml"/></Relationships>
</file>

<file path=ppt/slides/_rels/slide150.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21.xml"/><Relationship Id="rId1" Type="http://schemas.openxmlformats.org/officeDocument/2006/relationships/slideLayout" Target="../slideLayouts/slideLayout18.xml"/></Relationships>
</file>

<file path=ppt/slides/_rels/slide151.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22.xml"/><Relationship Id="rId1" Type="http://schemas.openxmlformats.org/officeDocument/2006/relationships/slideLayout" Target="../slideLayouts/slideLayout18.xml"/></Relationships>
</file>

<file path=ppt/slides/_rels/slide152.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23.xml"/><Relationship Id="rId1" Type="http://schemas.openxmlformats.org/officeDocument/2006/relationships/slideLayout" Target="../slideLayouts/slideLayout18.xml"/></Relationships>
</file>

<file path=ppt/slides/_rels/slide153.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124.xml"/><Relationship Id="rId1" Type="http://schemas.openxmlformats.org/officeDocument/2006/relationships/slideLayout" Target="../slideLayouts/slideLayout18.xml"/></Relationships>
</file>

<file path=ppt/slides/_rels/slide154.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125.xml"/><Relationship Id="rId1" Type="http://schemas.openxmlformats.org/officeDocument/2006/relationships/slideLayout" Target="../slideLayouts/slideLayout18.xml"/></Relationships>
</file>

<file path=ppt/slides/_rels/slide155.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126.xml"/><Relationship Id="rId1" Type="http://schemas.openxmlformats.org/officeDocument/2006/relationships/slideLayout" Target="../slideLayouts/slideLayout18.xml"/></Relationships>
</file>

<file path=ppt/slides/_rels/slide156.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27.xml"/><Relationship Id="rId1" Type="http://schemas.openxmlformats.org/officeDocument/2006/relationships/slideLayout" Target="../slideLayouts/slideLayout18.xml"/></Relationships>
</file>

<file path=ppt/slides/_rels/slide157.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128.xml"/><Relationship Id="rId1" Type="http://schemas.openxmlformats.org/officeDocument/2006/relationships/slideLayout" Target="../slideLayouts/slideLayout18.xml"/></Relationships>
</file>

<file path=ppt/slides/_rels/slide158.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129.xml"/><Relationship Id="rId1" Type="http://schemas.openxmlformats.org/officeDocument/2006/relationships/slideLayout" Target="../slideLayouts/slideLayout18.xml"/></Relationships>
</file>

<file path=ppt/slides/_rels/slide159.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130.xml"/><Relationship Id="rId1" Type="http://schemas.openxmlformats.org/officeDocument/2006/relationships/slideLayout" Target="../slideLayouts/slideLayout18.xml"/></Relationships>
</file>

<file path=ppt/slides/_rels/slide160.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131.xml"/><Relationship Id="rId1" Type="http://schemas.openxmlformats.org/officeDocument/2006/relationships/slideLayout" Target="../slideLayouts/slideLayout18.xml"/></Relationships>
</file>

<file path=ppt/slides/_rels/slide161.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132.xml"/><Relationship Id="rId1" Type="http://schemas.openxmlformats.org/officeDocument/2006/relationships/slideLayout" Target="../slideLayouts/slideLayout18.xml"/></Relationships>
</file>

<file path=ppt/slides/_rels/slide162.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notesSlide" Target="../notesSlides/notesSlide133.xml"/><Relationship Id="rId1" Type="http://schemas.openxmlformats.org/officeDocument/2006/relationships/slideLayout" Target="../slideLayouts/slideLayout18.xml"/></Relationships>
</file>

<file path=ppt/slides/_rels/slide163.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134.xml"/><Relationship Id="rId1" Type="http://schemas.openxmlformats.org/officeDocument/2006/relationships/slideLayout" Target="../slideLayouts/slideLayout18.xml"/></Relationships>
</file>

<file path=ppt/slides/_rels/slide164.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notesSlide" Target="../notesSlides/notesSlide135.xml"/><Relationship Id="rId1" Type="http://schemas.openxmlformats.org/officeDocument/2006/relationships/slideLayout" Target="../slideLayouts/slideLayout18.xml"/></Relationships>
</file>

<file path=ppt/slides/_rels/slide165.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36.xml"/><Relationship Id="rId1" Type="http://schemas.openxmlformats.org/officeDocument/2006/relationships/slideLayout" Target="../slideLayouts/slideLayout18.xml"/></Relationships>
</file>

<file path=ppt/slides/_rels/slide166.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137.xml"/><Relationship Id="rId1" Type="http://schemas.openxmlformats.org/officeDocument/2006/relationships/slideLayout" Target="../slideLayouts/slideLayout18.xml"/></Relationships>
</file>

<file path=ppt/slides/_rels/slide167.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notesSlide" Target="../notesSlides/notesSlide138.xml"/><Relationship Id="rId1" Type="http://schemas.openxmlformats.org/officeDocument/2006/relationships/slideLayout" Target="../slideLayouts/slideLayout18.xml"/></Relationships>
</file>

<file path=ppt/slides/_rels/slide168.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notesSlide" Target="../notesSlides/notesSlide139.xml"/><Relationship Id="rId1" Type="http://schemas.openxmlformats.org/officeDocument/2006/relationships/slideLayout" Target="../slideLayouts/slideLayout18.xml"/></Relationships>
</file>

<file path=ppt/slides/_rels/slide169.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notesSlide" Target="../notesSlides/notesSlide140.xml"/><Relationship Id="rId1" Type="http://schemas.openxmlformats.org/officeDocument/2006/relationships/slideLayout" Target="../slideLayouts/slideLayout18.xml"/></Relationships>
</file>

<file path=ppt/slides/_rels/slide170.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notesSlide" Target="../notesSlides/notesSlide141.xml"/><Relationship Id="rId1" Type="http://schemas.openxmlformats.org/officeDocument/2006/relationships/slideLayout" Target="../slideLayouts/slideLayout18.xml"/></Relationships>
</file>

<file path=ppt/slides/_rels/slide171.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notesSlide" Target="../notesSlides/notesSlide142.xml"/><Relationship Id="rId1" Type="http://schemas.openxmlformats.org/officeDocument/2006/relationships/slideLayout" Target="../slideLayouts/slideLayout18.xml"/></Relationships>
</file>

<file path=ppt/slides/_rels/slide172.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notesSlide" Target="../notesSlides/notesSlide143.xml"/><Relationship Id="rId1" Type="http://schemas.openxmlformats.org/officeDocument/2006/relationships/slideLayout" Target="../slideLayouts/slideLayout18.xml"/></Relationships>
</file>

<file path=ppt/slides/_rels/slide173.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notesSlide" Target="../notesSlides/notesSlide144.xml"/><Relationship Id="rId1" Type="http://schemas.openxmlformats.org/officeDocument/2006/relationships/slideLayout" Target="../slideLayouts/slideLayout18.xml"/></Relationships>
</file>

<file path=ppt/slides/_rels/slide174.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145.xml"/><Relationship Id="rId1" Type="http://schemas.openxmlformats.org/officeDocument/2006/relationships/slideLayout" Target="../slideLayouts/slideLayout18.xml"/></Relationships>
</file>

<file path=ppt/slides/_rels/slide175.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notesSlide" Target="../notesSlides/notesSlide146.xml"/><Relationship Id="rId1" Type="http://schemas.openxmlformats.org/officeDocument/2006/relationships/slideLayout" Target="../slideLayouts/slideLayout18.xml"/></Relationships>
</file>

<file path=ppt/slides/_rels/slide176.xml.rels><?xml version="1.0" encoding="UTF-8" standalone="yes"?>
<Relationships xmlns="http://schemas.openxmlformats.org/package/2006/relationships"><Relationship Id="rId3" Type="http://schemas.openxmlformats.org/officeDocument/2006/relationships/image" Target="../media/image149.jpeg"/><Relationship Id="rId2" Type="http://schemas.openxmlformats.org/officeDocument/2006/relationships/notesSlide" Target="../notesSlides/notesSlide147.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172200" cy="1584176"/>
          </a:xfrm>
        </p:spPr>
        <p:txBody>
          <a:bodyPr>
            <a:normAutofit fontScale="90000"/>
          </a:bodyPr>
          <a:lstStyle/>
          <a:p>
            <a:r>
              <a:rPr lang="es-ES" sz="3600" dirty="0"/>
              <a:t>EUROPA.-LA VUELTA AL MUNDO EN 885 JARDINES.-GARDENS OF ENGLAND.-A-B</a:t>
            </a:r>
            <a:br>
              <a:rPr lang="es-ES" dirty="0"/>
            </a:br>
            <a:endParaRPr lang="es-ES" dirty="0"/>
          </a:p>
        </p:txBody>
      </p:sp>
      <p:sp>
        <p:nvSpPr>
          <p:cNvPr id="3" name="2 Subtítulo"/>
          <p:cNvSpPr>
            <a:spLocks noGrp="1"/>
          </p:cNvSpPr>
          <p:nvPr>
            <p:ph type="subTitle" idx="1"/>
          </p:nvPr>
        </p:nvSpPr>
        <p:spPr>
          <a:xfrm>
            <a:off x="2915817" y="4653136"/>
            <a:ext cx="4680520" cy="1371600"/>
          </a:xfrm>
        </p:spPr>
        <p:txBody>
          <a:bodyPr>
            <a:normAutofit/>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1 Título"/>
          <p:cNvSpPr>
            <a:spLocks noGrp="1"/>
          </p:cNvSpPr>
          <p:nvPr>
            <p:ph type="title"/>
          </p:nvPr>
        </p:nvSpPr>
        <p:spPr/>
        <p:txBody>
          <a:bodyPr/>
          <a:lstStyle/>
          <a:p>
            <a:pPr fontAlgn="auto">
              <a:spcAft>
                <a:spcPts val="0"/>
              </a:spcAft>
              <a:defRPr/>
            </a:pPr>
            <a:r>
              <a:rPr lang="es-ES" dirty="0"/>
              <a:t>Blicking Hall Gardens</a:t>
            </a:r>
          </a:p>
        </p:txBody>
      </p:sp>
      <p:sp>
        <p:nvSpPr>
          <p:cNvPr id="3075" name="2 Marcador de contenido"/>
          <p:cNvSpPr>
            <a:spLocks noGrp="1"/>
          </p:cNvSpPr>
          <p:nvPr>
            <p:ph sz="quarter" idx="1"/>
          </p:nvPr>
        </p:nvSpPr>
        <p:spPr>
          <a:xfrm>
            <a:off x="457200" y="1600200"/>
            <a:ext cx="7467600" cy="4873625"/>
          </a:xfrm>
        </p:spPr>
        <p:txBody>
          <a:bodyPr>
            <a:normAutofit/>
          </a:bodyPr>
          <a:lstStyle/>
          <a:p>
            <a:pPr marL="274320" indent="-274320" fontAlgn="auto">
              <a:spcAft>
                <a:spcPts val="0"/>
              </a:spcAft>
              <a:buFont typeface="Wingdings"/>
              <a:buChar char=""/>
              <a:defRPr/>
            </a:pPr>
            <a:r>
              <a:rPr lang="es-ES" dirty="0">
                <a:latin typeface="Century Schoolbook" panose="02040604050505020304" pitchFamily="18" charset="0"/>
                <a:ea typeface="Verdana" pitchFamily="34" charset="0"/>
                <a:cs typeface="Verdana" pitchFamily="34" charset="0"/>
              </a:rPr>
              <a:t>Blickling Hall es una casa solariega en el pueblo de Blickling norte de Aylsham en Norfolk , Inglaterra, que ha estado en el cuidado del National Trust desde 1940. </a:t>
            </a:r>
          </a:p>
          <a:p>
            <a:pPr marL="274320" indent="-274320" fontAlgn="auto">
              <a:spcAft>
                <a:spcPts val="0"/>
              </a:spcAft>
              <a:buFont typeface="Wingdings"/>
              <a:buChar char=""/>
              <a:defRPr/>
            </a:pPr>
            <a:r>
              <a:rPr lang="es-ES" dirty="0">
                <a:latin typeface="Century Schoolbook" panose="02040604050505020304" pitchFamily="18" charset="0"/>
                <a:ea typeface="Verdana" pitchFamily="34" charset="0"/>
                <a:cs typeface="Verdana" pitchFamily="34" charset="0"/>
              </a:rPr>
              <a:t>En el siglo 15, Blickling Hall estaba en posesión de Sir John Fastolf de Caister en Norfolk (1380-1459), que hizo una fortuna en la guerra de cien años , y cuyo escudo de armas aún en exhibición allí. Más tarde, el Ayuntamiento estaba en posesión de la familia Bolena, y el hogar de Sir Thomas Boleyn , creado conde de Wiltshire y su esposa, Elizabeth , entre 1499 y 1505</a:t>
            </a:r>
          </a:p>
        </p:txBody>
      </p:sp>
    </p:spTree>
    <p:extLst>
      <p:ext uri="{BB962C8B-B14F-4D97-AF65-F5344CB8AC3E}">
        <p14:creationId xmlns:p14="http://schemas.microsoft.com/office/powerpoint/2010/main" val="16996221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sz="quarter" idx="1"/>
          </p:nvPr>
        </p:nvSpPr>
        <p:spPr>
          <a:xfrm>
            <a:off x="457200" y="476250"/>
            <a:ext cx="7643192" cy="5976938"/>
          </a:xfrm>
        </p:spPr>
        <p:txBody>
          <a:bodyPr/>
          <a:lstStyle/>
          <a:p>
            <a:r>
              <a:rPr lang="es-ES" dirty="0">
                <a:latin typeface="Century Schoolbook" panose="02040604050505020304" pitchFamily="18" charset="0"/>
                <a:ea typeface="Verdana" pitchFamily="34" charset="0"/>
                <a:cs typeface="Verdana" pitchFamily="34" charset="0"/>
              </a:rPr>
              <a:t>Se presume que sus dos primeros hijos María y George nacieron en Blickling Hall, junto con varios otros niños Bolena que no vivían mucho tiempo. </a:t>
            </a:r>
          </a:p>
          <a:p>
            <a:r>
              <a:rPr lang="es-ES" dirty="0">
                <a:latin typeface="Century Schoolbook" panose="02040604050505020304" pitchFamily="18" charset="0"/>
                <a:ea typeface="Verdana" pitchFamily="34" charset="0"/>
                <a:cs typeface="Verdana" pitchFamily="34" charset="0"/>
              </a:rPr>
              <a:t>Si el niño más famoso de la pareja, Ana Bolena , nació antes de 1505 (como una escuela de pensamiento sostiene histórica), entonces ella también nació en Blickling. </a:t>
            </a:r>
          </a:p>
          <a:p>
            <a:r>
              <a:rPr lang="es-ES" dirty="0">
                <a:latin typeface="Century Schoolbook" panose="02040604050505020304" pitchFamily="18" charset="0"/>
                <a:ea typeface="Verdana" pitchFamily="34" charset="0"/>
                <a:cs typeface="Verdana" pitchFamily="34" charset="0"/>
              </a:rPr>
              <a:t>Otros historiadores sostienen que Anne nació después de 1505, probablemente en 1507, y para entonces Sir Thomas se había trasladado a Hever Castle en Kent .</a:t>
            </a:r>
          </a:p>
          <a:p>
            <a:r>
              <a:rPr lang="es-ES" dirty="0">
                <a:latin typeface="Century Schoolbook" panose="02040604050505020304" pitchFamily="18" charset="0"/>
                <a:ea typeface="Verdana" pitchFamily="34" charset="0"/>
                <a:cs typeface="Verdana" pitchFamily="34" charset="0"/>
              </a:rPr>
              <a:t> Sin embargo, una estatua y retrato de Ana Bolena residen en Blickling Pasillo alegando "Anna Bolena hic nata 1507" (Ana Bolena nació aquí 1507). </a:t>
            </a:r>
          </a:p>
        </p:txBody>
      </p:sp>
    </p:spTree>
    <p:extLst>
      <p:ext uri="{BB962C8B-B14F-4D97-AF65-F5344CB8AC3E}">
        <p14:creationId xmlns:p14="http://schemas.microsoft.com/office/powerpoint/2010/main" val="21398159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2 Marcador de contenido"/>
          <p:cNvSpPr>
            <a:spLocks noGrp="1"/>
          </p:cNvSpPr>
          <p:nvPr>
            <p:ph sz="quarter" idx="1"/>
          </p:nvPr>
        </p:nvSpPr>
        <p:spPr>
          <a:xfrm>
            <a:off x="323850" y="549275"/>
            <a:ext cx="7704534" cy="5903913"/>
          </a:xfrm>
        </p:spPr>
        <p:txBody>
          <a:bodyPr/>
          <a:lstStyle/>
          <a:p>
            <a:r>
              <a:rPr lang="es-ES" dirty="0">
                <a:latin typeface="Century Schoolbook" panose="02040604050505020304" pitchFamily="18" charset="0"/>
                <a:ea typeface="Verdana" pitchFamily="34" charset="0"/>
                <a:cs typeface="Verdana" pitchFamily="34" charset="0"/>
              </a:rPr>
              <a:t>El Salón Blickling actual fue construido sobre las ruinas de la antigua hacienda Bolena en el reinado de Jaime I , por Sir Henry Hobart , Señor Presidente del Tribunal Supremo de las súplicas comunes y 1er Baronet, que compró Blickling de Robert Clere en 1616. </a:t>
            </a:r>
          </a:p>
          <a:p>
            <a:r>
              <a:rPr lang="es-ES" dirty="0">
                <a:latin typeface="Century Schoolbook" panose="02040604050505020304" pitchFamily="18" charset="0"/>
                <a:ea typeface="Verdana" pitchFamily="34" charset="0"/>
                <a:cs typeface="Verdana" pitchFamily="34" charset="0"/>
              </a:rPr>
              <a:t>El arquitecto de la Casa Hatfield , Robert Lyminge , se le atribuye el diseño de la estructura actual. El Presidente del Tribunal Supremo casó Dorothy, hija de Sir Robert Campana de Beaupre Salón , Outwell / Upwell, Norfolk , Presidente de la Cámara de los Comunes desde 1572 hasta 1576. Un gran despliegue de material heráldico está presente en toda la finca.</a:t>
            </a:r>
            <a:r>
              <a:rPr lang="es-ES" dirty="0">
                <a:latin typeface="Verdana" pitchFamily="34" charset="0"/>
                <a:ea typeface="Verdana" pitchFamily="34" charset="0"/>
                <a:cs typeface="Verdana" pitchFamily="34" charset="0"/>
              </a:rPr>
              <a:t> </a:t>
            </a:r>
          </a:p>
        </p:txBody>
      </p:sp>
    </p:spTree>
    <p:extLst>
      <p:ext uri="{BB962C8B-B14F-4D97-AF65-F5344CB8AC3E}">
        <p14:creationId xmlns:p14="http://schemas.microsoft.com/office/powerpoint/2010/main" val="39201827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2 Marcador de contenido"/>
          <p:cNvSpPr>
            <a:spLocks noGrp="1"/>
          </p:cNvSpPr>
          <p:nvPr>
            <p:ph sz="quarter" idx="1"/>
          </p:nvPr>
        </p:nvSpPr>
        <p:spPr>
          <a:xfrm>
            <a:off x="457200" y="692150"/>
            <a:ext cx="7571184" cy="5905500"/>
          </a:xfrm>
        </p:spPr>
        <p:txBody>
          <a:bodyPr/>
          <a:lstStyle/>
          <a:p>
            <a:r>
              <a:rPr lang="es-ES" dirty="0">
                <a:latin typeface="Century Schoolbook" panose="02040604050505020304" pitchFamily="18" charset="0"/>
                <a:ea typeface="Verdana" pitchFamily="34" charset="0"/>
                <a:cs typeface="Verdana" pitchFamily="34" charset="0"/>
              </a:rPr>
              <a:t>Durante la Segunda Guerra Mundial la casa fue requisada y sirvió como la Mesa Lío de la cercana RAF Oulton . </a:t>
            </a:r>
          </a:p>
          <a:p>
            <a:r>
              <a:rPr lang="es-ES" dirty="0">
                <a:latin typeface="Century Schoolbook" panose="02040604050505020304" pitchFamily="18" charset="0"/>
                <a:ea typeface="Verdana" pitchFamily="34" charset="0"/>
                <a:cs typeface="Verdana" pitchFamily="34" charset="0"/>
              </a:rPr>
              <a:t>Fue en esta época que la casa y su propiedad pasó a la confianza nacional, en los términos del Plan de Casas País. </a:t>
            </a:r>
          </a:p>
          <a:p>
            <a:r>
              <a:rPr lang="es-ES" dirty="0">
                <a:latin typeface="Century Schoolbook" panose="02040604050505020304" pitchFamily="18" charset="0"/>
                <a:ea typeface="Verdana" pitchFamily="34" charset="0"/>
                <a:cs typeface="Verdana" pitchFamily="34" charset="0"/>
              </a:rPr>
              <a:t>Al final de la guerra, la casa fue de-requisado. </a:t>
            </a:r>
          </a:p>
          <a:p>
            <a:r>
              <a:rPr lang="es-ES" dirty="0">
                <a:latin typeface="Century Schoolbook" panose="02040604050505020304" pitchFamily="18" charset="0"/>
                <a:ea typeface="Verdana" pitchFamily="34" charset="0"/>
                <a:cs typeface="Verdana" pitchFamily="34" charset="0"/>
              </a:rPr>
              <a:t>El National Trust nuevamente dejó a los inquilinos hasta 1960, cuando la Fundación comenzó el trabajo para restaurar la casa a un estilo que refleja su historia. </a:t>
            </a:r>
          </a:p>
          <a:p>
            <a:r>
              <a:rPr lang="es-ES" dirty="0">
                <a:latin typeface="Century Schoolbook" panose="02040604050505020304" pitchFamily="18" charset="0"/>
                <a:ea typeface="Verdana" pitchFamily="34" charset="0"/>
                <a:cs typeface="Verdana" pitchFamily="34" charset="0"/>
              </a:rPr>
              <a:t>La casa y los jardines se abrieron al público en 1962 y permanecen abiertas bajo el nombre "Blickling Hall, Garden &amp; Park". </a:t>
            </a:r>
          </a:p>
          <a:p>
            <a:endParaRPr lang="es-ES" dirty="0"/>
          </a:p>
        </p:txBody>
      </p:sp>
    </p:spTree>
    <p:extLst>
      <p:ext uri="{BB962C8B-B14F-4D97-AF65-F5344CB8AC3E}">
        <p14:creationId xmlns:p14="http://schemas.microsoft.com/office/powerpoint/2010/main" val="11111737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2 Marcador de contenido"/>
          <p:cNvSpPr>
            <a:spLocks noGrp="1"/>
          </p:cNvSpPr>
          <p:nvPr>
            <p:ph sz="quarter" idx="1"/>
          </p:nvPr>
        </p:nvSpPr>
        <p:spPr>
          <a:xfrm>
            <a:off x="457200" y="476250"/>
            <a:ext cx="7571184" cy="5649913"/>
          </a:xfrm>
        </p:spPr>
        <p:txBody>
          <a:bodyPr/>
          <a:lstStyle/>
          <a:p>
            <a:r>
              <a:rPr lang="es-ES" dirty="0">
                <a:latin typeface="Verdana" pitchFamily="34" charset="0"/>
                <a:ea typeface="Verdana" pitchFamily="34" charset="0"/>
                <a:cs typeface="Verdana" pitchFamily="34" charset="0"/>
              </a:rPr>
              <a:t>Una casa y jardín existían en Blickling antes de la finca fue adquirida por el Bolena familia en la década de 1450, pero no hay registros sobreviven para dar una indicación de su apariencia. </a:t>
            </a:r>
          </a:p>
          <a:p>
            <a:r>
              <a:rPr lang="es-ES" dirty="0">
                <a:latin typeface="Verdana" pitchFamily="34" charset="0"/>
                <a:ea typeface="Verdana" pitchFamily="34" charset="0"/>
                <a:cs typeface="Verdana" pitchFamily="34" charset="0"/>
              </a:rPr>
              <a:t>Después de Sir Henry Hobart adquirió la finca en 1616, se remodeló los jardines de incluir estanques, desierto y un parterre . </a:t>
            </a:r>
          </a:p>
          <a:p>
            <a:r>
              <a:rPr lang="es-ES" dirty="0">
                <a:latin typeface="Verdana" pitchFamily="34" charset="0"/>
                <a:ea typeface="Verdana" pitchFamily="34" charset="0"/>
                <a:cs typeface="Verdana" pitchFamily="34" charset="0"/>
              </a:rPr>
              <a:t>Un jardín de montaje una colina artificial en el paisaje llano de Blickling, se hizo para proporcionar vistas al jardín nuevo. </a:t>
            </a:r>
          </a:p>
          <a:p>
            <a:r>
              <a:rPr lang="es-ES" dirty="0">
                <a:latin typeface="Verdana" pitchFamily="34" charset="0"/>
                <a:ea typeface="Verdana" pitchFamily="34" charset="0"/>
                <a:cs typeface="Verdana" pitchFamily="34" charset="0"/>
              </a:rPr>
              <a:t>Con la adhesión de Sir John Hobart (más tarde, el 1r conde de Buckingham) en 1698 el jardín fue ampliado para añadir un nuevo desierto, y se construyó el templo. </a:t>
            </a:r>
          </a:p>
        </p:txBody>
      </p:sp>
    </p:spTree>
    <p:extLst>
      <p:ext uri="{BB962C8B-B14F-4D97-AF65-F5344CB8AC3E}">
        <p14:creationId xmlns:p14="http://schemas.microsoft.com/office/powerpoint/2010/main" val="985456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2 Marcador de contenido"/>
          <p:cNvSpPr>
            <a:spLocks noGrp="1"/>
          </p:cNvSpPr>
          <p:nvPr>
            <p:ph sz="quarter" idx="1"/>
          </p:nvPr>
        </p:nvSpPr>
        <p:spPr>
          <a:xfrm>
            <a:off x="457200" y="404813"/>
            <a:ext cx="7571184" cy="6048375"/>
          </a:xfrm>
        </p:spPr>
        <p:txBody>
          <a:bodyPr/>
          <a:lstStyle/>
          <a:p>
            <a:r>
              <a:rPr lang="es-ES" dirty="0">
                <a:latin typeface="Century Schoolbook" panose="02040604050505020304" pitchFamily="18" charset="0"/>
                <a:ea typeface="Verdana" pitchFamily="34" charset="0"/>
                <a:cs typeface="Verdana" pitchFamily="34" charset="0"/>
              </a:rPr>
              <a:t>En la segunda mitad del siglo XVIII John Hobart, segundo conde de Buckingham, se embarcó en obras que cambiarían radicalmente el aspecto de los jardines. </a:t>
            </a:r>
          </a:p>
          <a:p>
            <a:r>
              <a:rPr lang="es-ES" dirty="0">
                <a:latin typeface="Century Schoolbook" panose="02040604050505020304" pitchFamily="18" charset="0"/>
                <a:ea typeface="Verdana" pitchFamily="34" charset="0"/>
                <a:cs typeface="Verdana" pitchFamily="34" charset="0"/>
              </a:rPr>
              <a:t>Se eliminaron todas las trazas de la formalidad, y grupos organizados natural de árboles fueron plantados para crear un jardín paisajístico . </a:t>
            </a:r>
          </a:p>
          <a:p>
            <a:r>
              <a:rPr lang="es-ES" dirty="0">
                <a:latin typeface="Century Schoolbook" panose="02040604050505020304" pitchFamily="18" charset="0"/>
                <a:ea typeface="Verdana" pitchFamily="34" charset="0"/>
                <a:cs typeface="Verdana" pitchFamily="34" charset="0"/>
              </a:rPr>
              <a:t>Por la década de 1780 un invernadero había sido construido para pasar el invierno tiernos cítricos árboles. </a:t>
            </a:r>
          </a:p>
          <a:p>
            <a:r>
              <a:rPr lang="es-ES" dirty="0">
                <a:latin typeface="Century Schoolbook" panose="02040604050505020304" pitchFamily="18" charset="0"/>
                <a:ea typeface="Verdana" pitchFamily="34" charset="0"/>
                <a:cs typeface="Verdana" pitchFamily="34" charset="0"/>
              </a:rPr>
              <a:t>Después de la muerte del segundo de Earl en 1793, su hija más joven Caroline, Lady Suffield, empleado paisajista Humphry Repton y su hijo John Adey Repton para asesorar sobre asuntos jardín</a:t>
            </a:r>
            <a:r>
              <a:rPr lang="es-ES" dirty="0">
                <a:latin typeface="Verdana" pitchFamily="34" charset="0"/>
                <a:ea typeface="Verdana" pitchFamily="34" charset="0"/>
                <a:cs typeface="Verdana" pitchFamily="34" charset="0"/>
              </a:rPr>
              <a:t>. </a:t>
            </a:r>
          </a:p>
        </p:txBody>
      </p:sp>
    </p:spTree>
    <p:extLst>
      <p:ext uri="{BB962C8B-B14F-4D97-AF65-F5344CB8AC3E}">
        <p14:creationId xmlns:p14="http://schemas.microsoft.com/office/powerpoint/2010/main" val="1381588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2 Marcador de contenido"/>
          <p:cNvSpPr>
            <a:spLocks noGrp="1"/>
          </p:cNvSpPr>
          <p:nvPr>
            <p:ph sz="quarter" idx="1"/>
          </p:nvPr>
        </p:nvSpPr>
        <p:spPr>
          <a:xfrm>
            <a:off x="457200" y="692150"/>
            <a:ext cx="7571184" cy="5434013"/>
          </a:xfrm>
        </p:spPr>
        <p:txBody>
          <a:bodyPr/>
          <a:lstStyle/>
          <a:p>
            <a:r>
              <a:rPr lang="es-ES" dirty="0">
                <a:ea typeface="Verdana" pitchFamily="34" charset="0"/>
                <a:cs typeface="Verdana" pitchFamily="34" charset="0"/>
              </a:rPr>
              <a:t>John Adey Repton pasaría a proporcionar diseños para muchas características del jardín. </a:t>
            </a:r>
          </a:p>
          <a:p>
            <a:r>
              <a:rPr lang="es-ES" dirty="0">
                <a:ea typeface="Verdana" pitchFamily="34" charset="0"/>
                <a:cs typeface="Verdana" pitchFamily="34" charset="0"/>
              </a:rPr>
              <a:t>La finca fue heredada por los nueve años de edad, William Schomberg Robert Kerr, octavo marqués de Lothian en 1840. Más tarde se vuelve a introducir los esquemas formales y color del parterre. </a:t>
            </a:r>
          </a:p>
          <a:p>
            <a:r>
              <a:rPr lang="es-ES" dirty="0">
                <a:ea typeface="Verdana" pitchFamily="34" charset="0"/>
                <a:cs typeface="Verdana" pitchFamily="34" charset="0"/>
              </a:rPr>
              <a:t>Después de su muerte a la edad de 38, la responsabilidad de los jardines descansaba con Lady Lothian y su jardinero jefe Sr. Lyon. Henry Philip Kerr </a:t>
            </a:r>
          </a:p>
          <a:p>
            <a:endParaRPr lang="es-ES" dirty="0"/>
          </a:p>
        </p:txBody>
      </p:sp>
    </p:spTree>
    <p:extLst>
      <p:ext uri="{BB962C8B-B14F-4D97-AF65-F5344CB8AC3E}">
        <p14:creationId xmlns:p14="http://schemas.microsoft.com/office/powerpoint/2010/main" val="27206473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2 Marcador de contenido"/>
          <p:cNvSpPr>
            <a:spLocks noGrp="1"/>
          </p:cNvSpPr>
          <p:nvPr>
            <p:ph sz="quarter" idx="1"/>
          </p:nvPr>
        </p:nvSpPr>
        <p:spPr>
          <a:xfrm>
            <a:off x="468313" y="404813"/>
            <a:ext cx="7560071" cy="5976937"/>
          </a:xfrm>
        </p:spPr>
        <p:txBody>
          <a:bodyPr/>
          <a:lstStyle/>
          <a:p>
            <a:r>
              <a:rPr lang="es-ES" dirty="0">
                <a:latin typeface="+mj-lt"/>
                <a:ea typeface="Verdana" pitchFamily="34" charset="0"/>
                <a:cs typeface="Verdana" pitchFamily="34" charset="0"/>
              </a:rPr>
              <a:t>11º  marqués de Lothian, heredó la finca en 1930. </a:t>
            </a:r>
          </a:p>
          <a:p>
            <a:r>
              <a:rPr lang="es-ES" dirty="0">
                <a:latin typeface="+mj-lt"/>
                <a:ea typeface="Verdana" pitchFamily="34" charset="0"/>
                <a:cs typeface="Verdana" pitchFamily="34" charset="0"/>
              </a:rPr>
              <a:t>Después de comentarios despectivos en una publicación de la Vida Rural , Lothian dedica socialite jardinero Norah Lindsay para remodelar los jardines. </a:t>
            </a:r>
          </a:p>
          <a:p>
            <a:r>
              <a:rPr lang="es-ES" dirty="0">
                <a:latin typeface="+mj-lt"/>
                <a:ea typeface="Verdana" pitchFamily="34" charset="0"/>
                <a:cs typeface="Verdana" pitchFamily="34" charset="0"/>
              </a:rPr>
              <a:t>En el parterre que sustituyó a la maraña de macizos de flores minúsculas, con cuatro camas grandes cuadrados plantados con una mezcla de plantas herbáceas en colores graduados y armonioso.</a:t>
            </a:r>
          </a:p>
          <a:p>
            <a:r>
              <a:rPr lang="es-ES" dirty="0">
                <a:latin typeface="+mj-lt"/>
                <a:ea typeface="Verdana" pitchFamily="34" charset="0"/>
                <a:cs typeface="Verdana" pitchFamily="34" charset="0"/>
              </a:rPr>
              <a:t> Otras mejoras incluyen la eliminación de una línea de coníferas en el paseo de Temple, que fueron sustituidos por plantaciones de azaleas</a:t>
            </a:r>
            <a:r>
              <a:rPr lang="es-ES" dirty="0">
                <a:latin typeface="+mj-lt"/>
              </a:rPr>
              <a:t>. </a:t>
            </a:r>
          </a:p>
        </p:txBody>
      </p:sp>
    </p:spTree>
    <p:extLst>
      <p:ext uri="{BB962C8B-B14F-4D97-AF65-F5344CB8AC3E}">
        <p14:creationId xmlns:p14="http://schemas.microsoft.com/office/powerpoint/2010/main" val="11567893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2 Marcador de contenido"/>
          <p:cNvSpPr>
            <a:spLocks noGrp="1"/>
          </p:cNvSpPr>
          <p:nvPr>
            <p:ph sz="quarter" idx="1"/>
          </p:nvPr>
        </p:nvSpPr>
        <p:spPr>
          <a:xfrm>
            <a:off x="457200" y="404813"/>
            <a:ext cx="7643192" cy="5976937"/>
          </a:xfrm>
        </p:spPr>
        <p:txBody>
          <a:bodyPr/>
          <a:lstStyle/>
          <a:p>
            <a:r>
              <a:rPr lang="es-ES" dirty="0">
                <a:ea typeface="Verdana" pitchFamily="34" charset="0"/>
                <a:cs typeface="Verdana" pitchFamily="34" charset="0"/>
              </a:rPr>
              <a:t>El jardín de Blickling cubre 55 acres (22 ha) [9] y contiene jardines formales e informales, Grado II edificios y estructuras, bosques, árboles ejemplares, victoriana adornos de jardín, topiary , el jardín cocina (abierta al público (2010) , y el siglo 18 tejo setos. </a:t>
            </a:r>
          </a:p>
          <a:p>
            <a:r>
              <a:rPr lang="es-ES" dirty="0">
                <a:ea typeface="Verdana" pitchFamily="34" charset="0"/>
                <a:cs typeface="Verdana" pitchFamily="34" charset="0"/>
              </a:rPr>
              <a:t>Los jardines que enmarcan el enfoque principal de la sala están delimitadas por setos de tejo que se registró por primera vez por William Freeman de Hamels en 1745. [8] Alrededor de la sala en tres lados es el foso seco. Las plantaciones en las condiciones, húmedos y protegidos de la fosa se ​​revisaron considerablemente Lindsay quien introdujo hosta , las especies de hortensias , buddleia y romero</a:t>
            </a:r>
            <a:r>
              <a:rPr lang="es-ES" dirty="0">
                <a:latin typeface="Verdana" pitchFamily="34" charset="0"/>
                <a:ea typeface="Verdana" pitchFamily="34" charset="0"/>
                <a:cs typeface="Verdana" pitchFamily="34" charset="0"/>
              </a:rPr>
              <a:t> . </a:t>
            </a:r>
            <a:endParaRPr lang="es-ES" dirty="0"/>
          </a:p>
        </p:txBody>
      </p:sp>
    </p:spTree>
    <p:extLst>
      <p:ext uri="{BB962C8B-B14F-4D97-AF65-F5344CB8AC3E}">
        <p14:creationId xmlns:p14="http://schemas.microsoft.com/office/powerpoint/2010/main" val="10799384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2 Marcador de contenido"/>
          <p:cNvSpPr>
            <a:spLocks noGrp="1"/>
          </p:cNvSpPr>
          <p:nvPr>
            <p:ph sz="quarter" idx="1"/>
          </p:nvPr>
        </p:nvSpPr>
        <p:spPr>
          <a:xfrm>
            <a:off x="457200" y="908050"/>
            <a:ext cx="7499176" cy="5218113"/>
          </a:xfrm>
        </p:spPr>
        <p:txBody>
          <a:bodyPr/>
          <a:lstStyle/>
          <a:p>
            <a:r>
              <a:rPr lang="es-ES" dirty="0">
                <a:latin typeface="+mj-lt"/>
                <a:ea typeface="Verdana" pitchFamily="34" charset="0"/>
                <a:cs typeface="Verdana" pitchFamily="34" charset="0"/>
              </a:rPr>
              <a:t>En la parte trasera de la sala es el jardín del Parterre notable que se encuentra en el césped al este.</a:t>
            </a:r>
          </a:p>
          <a:p>
            <a:r>
              <a:rPr lang="es-ES" dirty="0">
                <a:latin typeface="+mj-lt"/>
                <a:ea typeface="Verdana" pitchFamily="34" charset="0"/>
                <a:cs typeface="Verdana" pitchFamily="34" charset="0"/>
              </a:rPr>
              <a:t> Originalmente creado como un jardín hundido victoriana fue remodelada por Lindsay a principios de 1930.</a:t>
            </a:r>
          </a:p>
          <a:p>
            <a:r>
              <a:rPr lang="es-ES" dirty="0">
                <a:latin typeface="+mj-lt"/>
                <a:ea typeface="Verdana" pitchFamily="34" charset="0"/>
                <a:cs typeface="Verdana" pitchFamily="34" charset="0"/>
              </a:rPr>
              <a:t>Ubicados alrededor de una fuente de piedra catalogado del siglo décimo octavo, se divide el jardín en cuatro grandes y coloridas herbáceas camas rodeadas por las fronteras en forma de L repletos de rosas y nébeda con una bellota en forma de tejo marcando cada esquina. </a:t>
            </a:r>
            <a:endParaRPr lang="es-ES" dirty="0">
              <a:latin typeface="+mj-lt"/>
            </a:endParaRPr>
          </a:p>
          <a:p>
            <a:endParaRPr lang="es-ES" dirty="0"/>
          </a:p>
        </p:txBody>
      </p:sp>
    </p:spTree>
    <p:extLst>
      <p:ext uri="{BB962C8B-B14F-4D97-AF65-F5344CB8AC3E}">
        <p14:creationId xmlns:p14="http://schemas.microsoft.com/office/powerpoint/2010/main" val="39838134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2 Marcador de contenido"/>
          <p:cNvSpPr>
            <a:spLocks noGrp="1"/>
          </p:cNvSpPr>
          <p:nvPr>
            <p:ph sz="quarter" idx="1"/>
          </p:nvPr>
        </p:nvSpPr>
        <p:spPr>
          <a:xfrm>
            <a:off x="457200" y="549275"/>
            <a:ext cx="7571184" cy="6119813"/>
          </a:xfrm>
        </p:spPr>
        <p:txBody>
          <a:bodyPr/>
          <a:lstStyle/>
          <a:p>
            <a:r>
              <a:rPr lang="es-ES" dirty="0">
                <a:ea typeface="Verdana" pitchFamily="34" charset="0"/>
                <a:cs typeface="Verdana" pitchFamily="34" charset="0"/>
              </a:rPr>
              <a:t>En las terrazas sobre el parterre hay plantaciones de peonía , camas de temporada y los bordes dobles creados en 2006, contienen una amplia variedad de plantas perennes , arbustos y hierbas con colores que van de caliente a enfriar.</a:t>
            </a:r>
          </a:p>
          <a:p>
            <a:r>
              <a:rPr lang="es-ES" dirty="0">
                <a:ea typeface="Verdana" pitchFamily="34" charset="0"/>
                <a:cs typeface="Verdana" pitchFamily="34" charset="0"/>
              </a:rPr>
              <a:t>Muy cerca, son los bordes blancos y Negro que se establecieron en 2009, junto con una colección de Elaeagnus .</a:t>
            </a:r>
          </a:p>
          <a:p>
            <a:r>
              <a:rPr lang="es-ES" dirty="0">
                <a:ea typeface="Verdana" pitchFamily="34" charset="0"/>
                <a:cs typeface="Verdana" pitchFamily="34" charset="0"/>
              </a:rPr>
              <a:t> El lado occidental del jardín cuenta con el Acre con césped, que está bordeada por una propagación de plátano oriental árbol. Deportes al aire libre tales como croquet se juegan aquí en los meses de verano. Otras características destacadas son una colección de magnolia subplantado con el otoño ciclamen , la fuente de shell y la huerta.</a:t>
            </a:r>
          </a:p>
          <a:p>
            <a:endParaRPr lang="es-ES" dirty="0"/>
          </a:p>
        </p:txBody>
      </p:sp>
    </p:spTree>
    <p:extLst>
      <p:ext uri="{BB962C8B-B14F-4D97-AF65-F5344CB8AC3E}">
        <p14:creationId xmlns:p14="http://schemas.microsoft.com/office/powerpoint/2010/main" val="20009933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813"/>
            <a:ext cx="8229600" cy="5721350"/>
          </a:xfrm>
        </p:spPr>
        <p:txBody>
          <a:bodyPr>
            <a:normAutofit/>
          </a:bodyPr>
          <a:lstStyle/>
          <a:p>
            <a:pPr marL="274320" indent="-274320" fontAlgn="auto">
              <a:spcAft>
                <a:spcPts val="0"/>
              </a:spcAft>
              <a:buFont typeface="Wingdings"/>
              <a:buChar char=""/>
              <a:defRPr/>
            </a:pPr>
            <a:r>
              <a:rPr lang="es-ES" dirty="0">
                <a:ea typeface="Verdana" pitchFamily="34" charset="0"/>
                <a:cs typeface="Verdana" pitchFamily="34" charset="0"/>
              </a:rPr>
              <a:t>Al norte del parterre es el jardín desierto que está atravesada por caminos radiales césped flanqueado con pavo roble , tilo y haya árboles y bulbos naturalizados. El desierto se esconde un jardín secreto con una casa de verano , las plantas aromáticas y un centro de reloj de sol . Muy cerca se encuentra la lista siglo 18 invernadero que alberga una colección de cítricos árboles. Al lado, el edificio es el Dell cara empinada que es el hogar de muchas plantas del bosque, incluyendo una selección de eléboro y la dedalera . En 2009, un área de bosque fue despejada cerca del invernadero para crear un nuevo jardín. </a:t>
            </a:r>
          </a:p>
        </p:txBody>
      </p:sp>
    </p:spTree>
    <p:extLst>
      <p:ext uri="{BB962C8B-B14F-4D97-AF65-F5344CB8AC3E}">
        <p14:creationId xmlns:p14="http://schemas.microsoft.com/office/powerpoint/2010/main" val="29536758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2 Marcador de contenido"/>
          <p:cNvSpPr>
            <a:spLocks noGrp="1"/>
          </p:cNvSpPr>
          <p:nvPr>
            <p:ph sz="quarter" idx="1"/>
          </p:nvPr>
        </p:nvSpPr>
        <p:spPr>
          <a:xfrm>
            <a:off x="457200" y="620713"/>
            <a:ext cx="7643192" cy="5505450"/>
          </a:xfrm>
        </p:spPr>
        <p:txBody>
          <a:bodyPr/>
          <a:lstStyle/>
          <a:p>
            <a:r>
              <a:rPr lang="es-ES" dirty="0">
                <a:latin typeface="+mj-lt"/>
                <a:ea typeface="Verdana" pitchFamily="34" charset="0"/>
                <a:cs typeface="Verdana" pitchFamily="34" charset="0"/>
              </a:rPr>
              <a:t>El Templo de Grado II se acercó a la caminata del Templo que está llena de azalea plantado junto a Lindsay en su diseño original de 1930. Diseminados por todo el jardín son muchos ornamentos del jardín, incluyendo treinta piezas suministradas a Lady Lothian en 1877 por Austin y Seeley de Euston Road , Londres.</a:t>
            </a:r>
          </a:p>
          <a:p>
            <a:r>
              <a:rPr lang="es-ES" dirty="0">
                <a:latin typeface="+mj-lt"/>
                <a:ea typeface="Verdana" pitchFamily="34" charset="0"/>
                <a:cs typeface="Verdana" pitchFamily="34" charset="0"/>
              </a:rPr>
              <a:t>Disponible con una amplia gama de plantas de bosque incluyendo una camelia y las variedades de mahonia .</a:t>
            </a:r>
          </a:p>
          <a:p>
            <a:r>
              <a:rPr lang="es-ES" dirty="0">
                <a:latin typeface="+mj-lt"/>
                <a:ea typeface="Verdana" pitchFamily="34" charset="0"/>
                <a:cs typeface="Verdana" pitchFamily="34" charset="0"/>
              </a:rPr>
              <a:t> Inaugurado en 2010, se conoce como el Jardín Orangerie. El Templo de Grado II se acercó a la caminata del Templo que está llena de azalea plantado junto a Lindsay en su diseño original de 1930. </a:t>
            </a:r>
          </a:p>
        </p:txBody>
      </p:sp>
    </p:spTree>
    <p:extLst>
      <p:ext uri="{BB962C8B-B14F-4D97-AF65-F5344CB8AC3E}">
        <p14:creationId xmlns:p14="http://schemas.microsoft.com/office/powerpoint/2010/main" val="23352595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dirty="0"/>
              <a:t>Diseminados por todo el jardín hay muchos ornamentos del jardín, incluyendo treinta piezas suministradas a Lady Lothian en 1877 por Austin y Seeley de Euston Road , Londres.</a:t>
            </a:r>
          </a:p>
          <a:p>
            <a:endParaRPr lang="es-ES" dirty="0"/>
          </a:p>
        </p:txBody>
      </p:sp>
    </p:spTree>
    <p:extLst>
      <p:ext uri="{BB962C8B-B14F-4D97-AF65-F5344CB8AC3E}">
        <p14:creationId xmlns:p14="http://schemas.microsoft.com/office/powerpoint/2010/main" val="27355588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3 Imagen" descr="Blickling Hall Gardens.-Norfol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62806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Blickling Hall Gardens.-x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33943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Blickling Hall.-Norfol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68203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Blikling Hall Gardens.-x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96211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Blikling Hall Gardens.-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44493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57767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46710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80205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48807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950" y="0"/>
            <a:ext cx="925195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43292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10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88191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6715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18646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24975" cy="6938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62785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72490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43021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2000" y="571500"/>
            <a:ext cx="76200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34381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24975"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87673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40580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1 Título"/>
          <p:cNvSpPr>
            <a:spLocks noGrp="1"/>
          </p:cNvSpPr>
          <p:nvPr>
            <p:ph type="title"/>
          </p:nvPr>
        </p:nvSpPr>
        <p:spPr/>
        <p:txBody>
          <a:bodyPr/>
          <a:lstStyle/>
          <a:p>
            <a:pPr fontAlgn="auto">
              <a:spcAft>
                <a:spcPts val="0"/>
              </a:spcAft>
              <a:defRPr/>
            </a:pPr>
            <a:r>
              <a:rPr lang="es-ES" dirty="0"/>
              <a:t>Bodnant Gardens</a:t>
            </a:r>
          </a:p>
        </p:txBody>
      </p:sp>
      <p:sp>
        <p:nvSpPr>
          <p:cNvPr id="9219" name="2 Marcador de contenido"/>
          <p:cNvSpPr>
            <a:spLocks noGrp="1"/>
          </p:cNvSpPr>
          <p:nvPr>
            <p:ph sz="quarter" idx="1"/>
          </p:nvPr>
        </p:nvSpPr>
        <p:spPr>
          <a:xfrm>
            <a:off x="457200" y="1600200"/>
            <a:ext cx="7467600" cy="4873625"/>
          </a:xfrm>
        </p:spPr>
        <p:txBody>
          <a:bodyPr>
            <a:normAutofit/>
          </a:bodyPr>
          <a:lstStyle/>
          <a:p>
            <a:pPr marL="0" indent="0" fontAlgn="auto">
              <a:spcAft>
                <a:spcPts val="0"/>
              </a:spcAft>
              <a:buFont typeface="Wingdings"/>
              <a:buNone/>
              <a:defRPr/>
            </a:pPr>
            <a:r>
              <a:rPr lang="es-ES" dirty="0"/>
              <a:t>Bodnant Garden  es un National Trust propiedad cerca de Tal-y-Cafn , en la ciudad del condado de Conwy , Gales . </a:t>
            </a:r>
          </a:p>
          <a:p>
            <a:pPr marL="0" indent="0" fontAlgn="auto">
              <a:spcAft>
                <a:spcPts val="0"/>
              </a:spcAft>
              <a:buFont typeface="Wingdings"/>
              <a:buNone/>
              <a:defRPr/>
            </a:pPr>
            <a:r>
              <a:rPr lang="es-ES" dirty="0"/>
              <a:t>Bodnant Garden está situado sobre el río Conwy y domina el valle de Conwy hacia el Carneddau gama de montañas.</a:t>
            </a:r>
          </a:p>
          <a:p>
            <a:pPr marL="0" indent="0" fontAlgn="auto">
              <a:spcAft>
                <a:spcPts val="0"/>
              </a:spcAft>
              <a:buFont typeface="Wingdings"/>
              <a:buNone/>
              <a:defRPr/>
            </a:pPr>
            <a:r>
              <a:rPr lang="es-ES" dirty="0"/>
              <a:t>Este jardín importante ocupa una superficie de 32 hectáreas  que rodea Casa Bodnant , la mayoría de los cuales se puso por primera vez por Henry Davis Pochin , un químico industrial exitosa, desde 1874 en adelante hasta su muerte en 1895</a:t>
            </a:r>
          </a:p>
          <a:p>
            <a:pPr marL="0" indent="0" fontAlgn="auto">
              <a:spcAft>
                <a:spcPts val="0"/>
              </a:spcAft>
              <a:buFont typeface="Wingdings"/>
              <a:buNone/>
              <a:defRPr/>
            </a:pPr>
            <a:endParaRPr lang="es-ES" dirty="0"/>
          </a:p>
          <a:p>
            <a:pPr marL="274320" indent="-274320" fontAlgn="auto">
              <a:spcAft>
                <a:spcPts val="0"/>
              </a:spcAft>
              <a:buFont typeface="Wingdings"/>
              <a:buChar char=""/>
              <a:defRPr/>
            </a:pPr>
            <a:endParaRPr lang="es-ES" dirty="0"/>
          </a:p>
        </p:txBody>
      </p:sp>
    </p:spTree>
    <p:extLst>
      <p:ext uri="{BB962C8B-B14F-4D97-AF65-F5344CB8AC3E}">
        <p14:creationId xmlns:p14="http://schemas.microsoft.com/office/powerpoint/2010/main" val="3330134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2 Marcador de contenido"/>
          <p:cNvSpPr>
            <a:spLocks noGrp="1"/>
          </p:cNvSpPr>
          <p:nvPr>
            <p:ph sz="quarter" idx="1"/>
          </p:nvPr>
        </p:nvSpPr>
        <p:spPr>
          <a:xfrm>
            <a:off x="457200" y="476250"/>
            <a:ext cx="7467600" cy="5997575"/>
          </a:xfrm>
        </p:spPr>
        <p:txBody>
          <a:bodyPr/>
          <a:lstStyle/>
          <a:p>
            <a:r>
              <a:rPr lang="es-ES" dirty="0"/>
              <a:t> Bodnant casa había sido construida en 1792, pero fue remodelada por Pochin ya su muerte fue heredada por su hija (cuyo marido se convirtió en la primera Aberconway Baron en 1911).</a:t>
            </a:r>
          </a:p>
          <a:p>
            <a:r>
              <a:rPr lang="es-ES" dirty="0"/>
              <a:t> El jardín, pero no la casa u otras partes de la finca, se presentó a la confianza nacional, con una dotación, en 1949. </a:t>
            </a:r>
          </a:p>
          <a:p>
            <a:r>
              <a:rPr lang="es-ES" dirty="0"/>
              <a:t>La casa fue el hogar del difunto Señor Aberconway, y los miembros de su familia seguir participando activamente en la gestión del huerto, su pabellón de té y aparcamientos, en nombre de la confianza nacional.</a:t>
            </a:r>
          </a:p>
        </p:txBody>
      </p:sp>
    </p:spTree>
    <p:extLst>
      <p:ext uri="{BB962C8B-B14F-4D97-AF65-F5344CB8AC3E}">
        <p14:creationId xmlns:p14="http://schemas.microsoft.com/office/powerpoint/2010/main" val="17084522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350"/>
            <a:ext cx="7467600" cy="6213475"/>
          </a:xfrm>
        </p:spPr>
        <p:txBody>
          <a:bodyPr>
            <a:normAutofit fontScale="92500"/>
          </a:bodyPr>
          <a:lstStyle/>
          <a:p>
            <a:pPr marL="274320" indent="-274320" fontAlgn="auto">
              <a:spcAft>
                <a:spcPts val="0"/>
              </a:spcAft>
              <a:buFont typeface="Wingdings"/>
              <a:buChar char=""/>
              <a:defRPr/>
            </a:pPr>
            <a:r>
              <a:rPr lang="es-ES" dirty="0"/>
              <a:t>Este jardín importante ocupa una superficie de 32 hectáreas  que rodea Casa Bodnant , la mayoría de los cuales se puso por primera vez por Henry Davis Pochin , un químico industrial exitoso, desde 1874 en adelante hasta su muerte en 1895.</a:t>
            </a:r>
          </a:p>
          <a:p>
            <a:pPr marL="274320" indent="-274320" fontAlgn="auto">
              <a:spcAft>
                <a:spcPts val="0"/>
              </a:spcAft>
              <a:buFont typeface="Wingdings"/>
              <a:buChar char=""/>
              <a:defRPr/>
            </a:pPr>
            <a:r>
              <a:rPr lang="es-ES" dirty="0"/>
              <a:t>Iniciado en 1875, es la creación de cuatro generaciones de Aberconways y se divide en dos partes: el nivel superior (en la casa) cuenta con grandes italianizantes terrazas, árboles de muestra y formales jardines , con senderos descender al nivel más bajo "The Dell" con un valle boscoso corriente y salvaje en el jardín de abajo. </a:t>
            </a:r>
          </a:p>
          <a:p>
            <a:pPr marL="274320" indent="-274320" fontAlgn="auto">
              <a:spcAft>
                <a:spcPts val="0"/>
              </a:spcAft>
              <a:buFont typeface="Wingdings"/>
              <a:buChar char=""/>
              <a:defRPr/>
            </a:pPr>
            <a:r>
              <a:rPr lang="es-ES" dirty="0"/>
              <a:t>Se incluyen dentro de la Dell , el Old Mill, el estanque del molino con la carrera de molino y un aliviadero atractiva cascada en el río Hiraethlyn , para dar el encantador balbuceo arroyo a través de la Dell su nombre propio.. </a:t>
            </a:r>
          </a:p>
          <a:p>
            <a:pPr marL="274320" indent="-274320" fontAlgn="auto">
              <a:spcAft>
                <a:spcPts val="0"/>
              </a:spcAft>
              <a:buFont typeface="Wingdings"/>
              <a:buChar char=""/>
              <a:defRPr/>
            </a:pPr>
            <a:endParaRPr lang="es-ES" dirty="0"/>
          </a:p>
          <a:p>
            <a:pPr marL="274320" indent="-274320" fontAlgn="auto">
              <a:spcAft>
                <a:spcPts val="0"/>
              </a:spcAft>
              <a:buFont typeface="Wingdings"/>
              <a:buChar char=""/>
              <a:defRPr/>
            </a:pPr>
            <a:endParaRPr lang="es-ES" dirty="0"/>
          </a:p>
          <a:p>
            <a:pPr marL="274320" indent="-274320" fontAlgn="auto">
              <a:spcAft>
                <a:spcPts val="0"/>
              </a:spcAft>
              <a:buFont typeface="Wingdings"/>
              <a:buChar char=""/>
              <a:defRPr/>
            </a:pPr>
            <a:endParaRPr lang="es-ES" dirty="0"/>
          </a:p>
          <a:p>
            <a:pPr marL="274320" indent="-274320" fontAlgn="auto">
              <a:spcAft>
                <a:spcPts val="0"/>
              </a:spcAft>
              <a:buFont typeface="Wingdings"/>
              <a:buChar char=""/>
              <a:defRPr/>
            </a:pPr>
            <a:endParaRPr lang="es-ES" dirty="0"/>
          </a:p>
          <a:p>
            <a:pPr marL="274320" indent="-274320" fontAlgn="auto">
              <a:spcAft>
                <a:spcPts val="0"/>
              </a:spcAft>
              <a:buFont typeface="Wingdings"/>
              <a:buChar char=""/>
              <a:defRPr/>
            </a:pPr>
            <a:endParaRPr lang="es-ES" dirty="0"/>
          </a:p>
          <a:p>
            <a:pPr marL="274320" indent="-274320" fontAlgn="auto">
              <a:spcAft>
                <a:spcPts val="0"/>
              </a:spcAft>
              <a:buFont typeface="Wingdings"/>
              <a:buChar char=""/>
              <a:defRPr/>
            </a:pPr>
            <a:endParaRPr lang="es-ES" dirty="0"/>
          </a:p>
          <a:p>
            <a:pPr marL="274320" indent="-274320" fontAlgn="auto">
              <a:spcAft>
                <a:spcPts val="0"/>
              </a:spcAft>
              <a:buFont typeface="Wingdings"/>
              <a:buChar char=""/>
              <a:defRPr/>
            </a:pPr>
            <a:endParaRPr lang="es-ES" dirty="0"/>
          </a:p>
          <a:p>
            <a:pPr marL="274320" indent="-274320" fontAlgn="auto">
              <a:spcAft>
                <a:spcPts val="0"/>
              </a:spcAft>
              <a:buFont typeface="Wingdings"/>
              <a:buChar char=""/>
              <a:defRPr/>
            </a:pPr>
            <a:endParaRPr lang="es-ES" dirty="0"/>
          </a:p>
          <a:p>
            <a:pPr marL="274320" indent="-274320" fontAlgn="auto">
              <a:spcAft>
                <a:spcPts val="0"/>
              </a:spcAft>
              <a:buFont typeface="Wingdings"/>
              <a:buChar char=""/>
              <a:defRPr/>
            </a:pPr>
            <a:endParaRPr lang="es-ES" dirty="0"/>
          </a:p>
          <a:p>
            <a:pPr marL="274320" indent="-274320" fontAlgn="auto">
              <a:spcAft>
                <a:spcPts val="0"/>
              </a:spcAft>
              <a:buFont typeface="Wingdings"/>
              <a:buChar char=""/>
              <a:defRPr/>
            </a:pPr>
            <a:endParaRPr lang="es-ES" dirty="0"/>
          </a:p>
          <a:p>
            <a:pPr marL="274320" indent="-274320" fontAlgn="auto">
              <a:spcAft>
                <a:spcPts val="0"/>
              </a:spcAft>
              <a:buFont typeface="Wingdings"/>
              <a:buChar char=""/>
              <a:defRPr/>
            </a:pPr>
            <a:endParaRPr lang="es-ES" dirty="0"/>
          </a:p>
          <a:p>
            <a:pPr marL="274320" indent="-274320" fontAlgn="auto">
              <a:spcAft>
                <a:spcPts val="0"/>
              </a:spcAft>
              <a:buFont typeface="Wingdings"/>
              <a:buChar char=""/>
              <a:defRPr/>
            </a:pPr>
            <a:endParaRPr lang="es-ES" dirty="0"/>
          </a:p>
          <a:p>
            <a:pPr marL="274320" indent="-274320" fontAlgn="auto">
              <a:spcAft>
                <a:spcPts val="0"/>
              </a:spcAft>
              <a:buFont typeface="Wingdings"/>
              <a:buChar char=""/>
              <a:defRPr/>
            </a:pPr>
            <a:endParaRPr lang="es-ES" dirty="0"/>
          </a:p>
          <a:p>
            <a:pPr marL="274320" indent="-274320" fontAlgn="auto">
              <a:spcAft>
                <a:spcPts val="0"/>
              </a:spcAft>
              <a:buFont typeface="Wingdings"/>
              <a:buChar char=""/>
              <a:defRPr/>
            </a:pPr>
            <a:endParaRPr lang="es-ES" dirty="0"/>
          </a:p>
          <a:p>
            <a:pPr marL="274320" indent="-274320" fontAlgn="auto">
              <a:spcAft>
                <a:spcPts val="0"/>
              </a:spcAft>
              <a:buFont typeface="Wingdings"/>
              <a:buChar char=""/>
              <a:defRPr/>
            </a:pPr>
            <a:endParaRPr lang="es-ES" dirty="0"/>
          </a:p>
          <a:p>
            <a:pPr marL="274320" indent="-274320" fontAlgn="auto">
              <a:spcAft>
                <a:spcPts val="0"/>
              </a:spcAft>
              <a:buFont typeface="Wingdings"/>
              <a:buChar char=""/>
              <a:defRPr/>
            </a:pPr>
            <a:endParaRPr lang="es-ES" dirty="0"/>
          </a:p>
          <a:p>
            <a:pPr marL="274320" indent="-274320" fontAlgn="auto">
              <a:spcAft>
                <a:spcPts val="0"/>
              </a:spcAft>
              <a:buFont typeface="Wingdings"/>
              <a:buChar char=""/>
              <a:defRPr/>
            </a:pPr>
            <a:endParaRPr lang="es-ES" dirty="0"/>
          </a:p>
          <a:p>
            <a:pPr marL="274320" indent="-274320" fontAlgn="auto">
              <a:spcAft>
                <a:spcPts val="0"/>
              </a:spcAft>
              <a:buFont typeface="Wingdings"/>
              <a:buChar char=""/>
              <a:defRPr/>
            </a:pPr>
            <a:endParaRPr lang="es-ES" dirty="0"/>
          </a:p>
          <a:p>
            <a:pPr marL="274320" indent="-274320" fontAlgn="auto">
              <a:spcAft>
                <a:spcPts val="0"/>
              </a:spcAft>
              <a:buFont typeface="Wingdings"/>
              <a:buChar char=""/>
              <a:defRPr/>
            </a:pPr>
            <a:endParaRPr lang="es-ES" dirty="0"/>
          </a:p>
        </p:txBody>
      </p:sp>
    </p:spTree>
    <p:extLst>
      <p:ext uri="{BB962C8B-B14F-4D97-AF65-F5344CB8AC3E}">
        <p14:creationId xmlns:p14="http://schemas.microsoft.com/office/powerpoint/2010/main" val="19222198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Bodnant Hall.-Law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1305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Bodnant Gardens.-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41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Bodnant Gardens.-House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62787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Bodnant Garden 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18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Bodnant Gardens en Conw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77500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Bodnant Garden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17493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Bodnant Gardens.-Arch in Wint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42875"/>
            <a:ext cx="9144000" cy="671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02351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Bodnant Gardens.-Tune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48291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Bodnant Tune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960772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Bodnant Garden Arch.-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985261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Bodnant Garden.-Arc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14761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Bodnant Gardens.-Laburnum Tunel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84816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Bodnant.Laburnu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447239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Bodnant.-laburnum_arc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668382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Bodnant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400660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2 Imagen" descr="Bodnant Gard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59293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19" name="3 Imagen" descr="Bodnant Garden.-green_steps.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808778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2 Imagen" descr="Bodnant Garden.-Conwy.-Uk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511846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Bodnant Garden.-z.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184136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Bodnant Gardens.-Bosqu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847461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2 Imagen" descr="Bodnant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996579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Bodnant Gardens.-Azale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921710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Bodnant Gardens.-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626840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Bodnant Garden.-z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074789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Bodnant Garden.-z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871919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Bodnant Gardens.-ñ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105975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Bodnant Gardens.-ñ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156977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Bodnant Gardens.--ñ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962662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Bodnant gardens1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573754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Bodnant Gardens.-ñ.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667777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Bodnant.-Rhododendron.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121081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Bodnant Gardens.-x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489240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Bodnant Gardens.-x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584004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Bodnant Garden.-z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94874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Bodnant Gardens Vie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230888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Bodanant Gardens.-a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211357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Bodnant Gardens.-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749428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Bodnant.- Jardin.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474648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Bodnant Gardens.-0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7866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Bodnant Gardens.-6.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181206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Bodnant Gardens.-Pin Mill.-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045783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Bodnant Gardens.-x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133376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Bodnant Gardens.-Pin Mill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044042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Bodnant_garden5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693729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Bodnant Gardens.-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918300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Bodnant Gardens.-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161761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Bodnant Gardens.-Entry pat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995170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Bodnant Gardens.-Esfing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953027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Bodnant Gardens.-Perennial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021149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Bodnant Gardens.-7.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38" y="0"/>
            <a:ext cx="91281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679974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2 Imagen" descr="Bodnant Gardens.-Pergola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333846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Bodnant Gardens.-x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791964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Bodnant Gardens.-Rhododendro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947570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Bodnant Gardens.-Rhododendrons.-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011273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Bodnant Gardens.-Rhododendron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470570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Bodnant Gardens.-Terraz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940289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Bodnant Gardens.-Theat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623352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Bodnant Gardens.-Wales28b.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379334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Bodnant Gardens.-x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057566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Bodnant Gardens.-x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247741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Bodnant.-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75" name="2 Imagen" descr="Bodnant.-10.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709839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Bodnant.-pond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625565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3 Imagen" descr="Bodnant.-Mixed Border.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23" name="4 Imagen" descr="Bodnant.-Rhododendrons.-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43438" y="0"/>
            <a:ext cx="4500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778164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Bodnant.-statu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350540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Bodnant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73770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Bodnant_mausoleu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069786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2 Título"/>
          <p:cNvSpPr>
            <a:spLocks noGrp="1"/>
          </p:cNvSpPr>
          <p:nvPr>
            <p:ph type="title"/>
          </p:nvPr>
        </p:nvSpPr>
        <p:spPr/>
        <p:txBody>
          <a:bodyPr/>
          <a:lstStyle/>
          <a:p>
            <a:pPr fontAlgn="auto">
              <a:spcAft>
                <a:spcPts val="0"/>
              </a:spcAft>
              <a:defRPr/>
            </a:pPr>
            <a:r>
              <a:rPr lang="es-ES" dirty="0"/>
              <a:t>Bryan´s Ground</a:t>
            </a:r>
          </a:p>
        </p:txBody>
      </p:sp>
      <p:sp>
        <p:nvSpPr>
          <p:cNvPr id="76803" name="3 Marcador de contenido"/>
          <p:cNvSpPr>
            <a:spLocks noGrp="1"/>
          </p:cNvSpPr>
          <p:nvPr>
            <p:ph sz="quarter" idx="1"/>
          </p:nvPr>
        </p:nvSpPr>
        <p:spPr>
          <a:xfrm>
            <a:off x="457200" y="1600200"/>
            <a:ext cx="7467600" cy="4873625"/>
          </a:xfrm>
        </p:spPr>
        <p:txBody>
          <a:bodyPr>
            <a:normAutofit lnSpcReduction="10000"/>
          </a:bodyPr>
          <a:lstStyle/>
          <a:p>
            <a:pPr marL="274320" indent="-274320" fontAlgn="auto">
              <a:spcAft>
                <a:spcPts val="0"/>
              </a:spcAft>
              <a:buFont typeface="Wingdings"/>
              <a:buChar char=""/>
              <a:defRPr/>
            </a:pPr>
            <a:r>
              <a:rPr lang="es-ES" dirty="0"/>
              <a:t> Bryan´s Ground en Herefordshire, justo en la frontera con Gales, es el jardín de los creadores de Hortus. </a:t>
            </a:r>
          </a:p>
          <a:p>
            <a:pPr marL="274320" indent="-274320" fontAlgn="auto">
              <a:spcAft>
                <a:spcPts val="0"/>
              </a:spcAft>
              <a:buFont typeface="Wingdings"/>
              <a:buChar char=""/>
              <a:defRPr/>
            </a:pPr>
            <a:r>
              <a:rPr lang="es-ES" dirty="0"/>
              <a:t>Que está ubicado en la campiña, justo por encima de Presteigne con vistas hacia la vega, creo, las Montañas Negras de Gales.</a:t>
            </a:r>
          </a:p>
          <a:p>
            <a:pPr marL="274320" indent="-274320" fontAlgn="auto">
              <a:spcAft>
                <a:spcPts val="0"/>
              </a:spcAft>
              <a:buFont typeface="Wingdings"/>
              <a:buChar char=""/>
              <a:defRPr/>
            </a:pPr>
            <a:r>
              <a:rPr lang="es-ES" dirty="0"/>
              <a:t> En mi último post que escribí sobre el "jardines como arte 'debate y la forma para que yo sea Art necesito experimentar una respuesta emocional o intelectual a algo que es pintura, la escultura, la literatura o incluso jardines. </a:t>
            </a:r>
          </a:p>
          <a:p>
            <a:pPr marL="274320" indent="-274320" fontAlgn="auto">
              <a:spcAft>
                <a:spcPts val="0"/>
              </a:spcAft>
              <a:buFont typeface="Wingdings"/>
              <a:buChar char=""/>
              <a:defRPr/>
            </a:pPr>
            <a:r>
              <a:rPr lang="es-ES" dirty="0"/>
              <a:t>Curiosamente, dos días después de que es exactamente lo que ha sucedido</a:t>
            </a:r>
          </a:p>
        </p:txBody>
      </p:sp>
    </p:spTree>
    <p:extLst>
      <p:ext uri="{BB962C8B-B14F-4D97-AF65-F5344CB8AC3E}">
        <p14:creationId xmlns:p14="http://schemas.microsoft.com/office/powerpoint/2010/main" val="305871124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2 Marcador de contenido"/>
          <p:cNvSpPr>
            <a:spLocks noGrp="1"/>
          </p:cNvSpPr>
          <p:nvPr>
            <p:ph sz="quarter" idx="1"/>
          </p:nvPr>
        </p:nvSpPr>
        <p:spPr>
          <a:xfrm>
            <a:off x="457200" y="404813"/>
            <a:ext cx="7467600" cy="6069012"/>
          </a:xfrm>
        </p:spPr>
        <p:txBody>
          <a:bodyPr/>
          <a:lstStyle/>
          <a:p>
            <a:r>
              <a:rPr lang="es-ES" dirty="0"/>
              <a:t>Incluso he experimentado una aceleración de los latidos de mi corazón en un momento cuando se va una esquina que se presentará con otra plantación suntuosa.</a:t>
            </a:r>
          </a:p>
          <a:p>
            <a:r>
              <a:rPr lang="es-ES" dirty="0"/>
              <a:t> La paz, la serenidad, respeto y conexión con la naturaleza que experimenté me llevaron de vuelta a ser un adolescente cuando solía caminar a nuestro perro en los tranquilos bosques de hayas cerca de mi casa. </a:t>
            </a:r>
          </a:p>
          <a:p>
            <a:endParaRPr lang="es-ES" dirty="0"/>
          </a:p>
        </p:txBody>
      </p:sp>
    </p:spTree>
    <p:extLst>
      <p:ext uri="{BB962C8B-B14F-4D97-AF65-F5344CB8AC3E}">
        <p14:creationId xmlns:p14="http://schemas.microsoft.com/office/powerpoint/2010/main" val="62699352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http://3.bp.blogspot.com/-RDBUT-MzK1E/Tc8Q8JUd0QI/AAAAAAAABv8/PiRid1-ebBI/s400/DSCN22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721736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descr="http://3.bp.blogspot.com/-2XyXznvbPyc/Tc8Q7v-fxNI/AAAAAAAABvs/CGIcjJ6GQiI/s400/DSCN223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282098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http://4.bp.blogspot.com/-pAiQeqfTNcM/Tc8YK1aLBWI/AAAAAAAABwc/LQIndNh7XPI/s400/DSCN222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303617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descr="http://2.bp.blogspot.com/-R7Ip6SDMR8Y/Tc8YKvTCmoI/AAAAAAAABwM/9TtTRP4SPQs/s400/DSCN219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183686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http://1.bp.blogspot.com/-TXDpKGlg87M/Tc8YKYh-e4I/AAAAAAAABwE/E6cBx34xt_I/s400/DSCN219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803798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473064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426614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544887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528802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00013"/>
            <a:ext cx="914400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566380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Bryan´s Ground .-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683185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265781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http://2.bp.blogspot.com/-OT_z8W8jGT0/Tc8Q7sOu1MI/AAAAAAAABvk/wkzxNEQFocE/s400/DSCN219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251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612418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Bryan´s Ground.-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01947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Bryan´s Ground.-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967366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Bryan´s ground.-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553601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Bryan´s Ground.-Ir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767964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Bryan´s Ground.-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1075" name="2 Imagen" descr="Bryan´s Ground.-7.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144678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Bryan´s Ground.-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872818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1 Título"/>
          <p:cNvSpPr>
            <a:spLocks noGrp="1"/>
          </p:cNvSpPr>
          <p:nvPr>
            <p:ph type="title"/>
          </p:nvPr>
        </p:nvSpPr>
        <p:spPr/>
        <p:txBody>
          <a:bodyPr/>
          <a:lstStyle/>
          <a:p>
            <a:pPr fontAlgn="auto">
              <a:spcAft>
                <a:spcPts val="0"/>
              </a:spcAft>
              <a:defRPr/>
            </a:pPr>
            <a:r>
              <a:rPr lang="es-ES" dirty="0"/>
              <a:t>Buckingham Palace Gardens</a:t>
            </a:r>
          </a:p>
        </p:txBody>
      </p:sp>
      <p:sp>
        <p:nvSpPr>
          <p:cNvPr id="84995" name="2 Marcador de contenido"/>
          <p:cNvSpPr>
            <a:spLocks noGrp="1"/>
          </p:cNvSpPr>
          <p:nvPr>
            <p:ph sz="quarter" idx="1"/>
          </p:nvPr>
        </p:nvSpPr>
        <p:spPr>
          <a:xfrm>
            <a:off x="457200" y="1600200"/>
            <a:ext cx="7467600" cy="4873625"/>
          </a:xfrm>
        </p:spPr>
        <p:txBody>
          <a:bodyPr>
            <a:normAutofit fontScale="92500" lnSpcReduction="10000"/>
          </a:bodyPr>
          <a:lstStyle/>
          <a:p>
            <a:pPr marL="274320" indent="-274320" fontAlgn="auto">
              <a:spcAft>
                <a:spcPts val="0"/>
              </a:spcAft>
              <a:buFont typeface="Wingdings"/>
              <a:buChar char=""/>
              <a:defRPr/>
            </a:pPr>
            <a:r>
              <a:rPr lang="es-ES" sz="2600" dirty="0"/>
              <a:t>El jardín del Palacio de Buckingham se encuentra en la parte trasera (oeste) del Palacio de Buckingham . </a:t>
            </a:r>
          </a:p>
          <a:p>
            <a:pPr marL="274320" indent="-274320" fontAlgn="auto">
              <a:spcAft>
                <a:spcPts val="0"/>
              </a:spcAft>
              <a:buFont typeface="Wingdings"/>
              <a:buChar char=""/>
              <a:defRPr/>
            </a:pPr>
            <a:r>
              <a:rPr lang="es-ES" sz="2600" dirty="0"/>
              <a:t>Abarca gran parte de la zona de la antigua Goring gran jardín , el nombre de Lord Goring, ocupante de una de las primeras grandes casas en el sitio.</a:t>
            </a:r>
          </a:p>
          <a:p>
            <a:pPr marL="274320" indent="-274320" fontAlgn="auto">
              <a:spcAft>
                <a:spcPts val="0"/>
              </a:spcAft>
              <a:buFont typeface="Wingdings"/>
              <a:buChar char=""/>
              <a:defRPr/>
            </a:pPr>
            <a:r>
              <a:rPr lang="es-ES" sz="2600" dirty="0"/>
              <a:t> El diseño fue realizado por Henry Wise y posteriormente rediseñada por William Townsend Aiton de George IV . </a:t>
            </a:r>
          </a:p>
          <a:p>
            <a:pPr marL="274320" indent="-274320" fontAlgn="auto">
              <a:spcAft>
                <a:spcPts val="0"/>
              </a:spcAft>
              <a:buFont typeface="Wingdings"/>
              <a:buChar char=""/>
              <a:defRPr/>
            </a:pPr>
            <a:r>
              <a:rPr lang="es-ES" sz="2600" dirty="0"/>
              <a:t>El jardín ocupa unas (17 ha)   en la Ciudad de Westminster , Londres y tiene millas two-and-a-half de caminos de grava. </a:t>
            </a:r>
            <a:endParaRPr lang="es-ES" dirty="0"/>
          </a:p>
        </p:txBody>
      </p:sp>
    </p:spTree>
    <p:extLst>
      <p:ext uri="{BB962C8B-B14F-4D97-AF65-F5344CB8AC3E}">
        <p14:creationId xmlns:p14="http://schemas.microsoft.com/office/powerpoint/2010/main" val="348186680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129"/>
          </a:xfrm>
        </p:spPr>
        <p:txBody>
          <a:bodyPr>
            <a:normAutofit/>
          </a:bodyPr>
          <a:lstStyle/>
          <a:p>
            <a:pPr marL="274320" indent="-274320" fontAlgn="auto">
              <a:spcAft>
                <a:spcPts val="0"/>
              </a:spcAft>
              <a:buFont typeface="Wingdings"/>
              <a:buChar char=""/>
              <a:defRPr/>
            </a:pPr>
            <a:r>
              <a:rPr lang="es-ES" dirty="0"/>
              <a:t>Su superficie está limitada por Constitution Hill , al norte, Hyde Park Corner al oeste, Grosvenor Place , al sur-oeste y el Royal Mews , Galería de la Reina , y el Palacio de Buckingham, al sur y al este. </a:t>
            </a:r>
          </a:p>
          <a:p>
            <a:pPr marL="274320" indent="-274320" fontAlgn="auto">
              <a:spcAft>
                <a:spcPts val="0"/>
              </a:spcAft>
              <a:buFont typeface="Wingdings"/>
              <a:buChar char=""/>
              <a:defRPr/>
            </a:pPr>
            <a:r>
              <a:rPr lang="es-ES" dirty="0"/>
              <a:t>La plantación es variada y exótica, con una morera que se remonta a la época de Jacobo I de Inglaterra .</a:t>
            </a:r>
          </a:p>
          <a:p>
            <a:pPr marL="274320" indent="-274320" fontAlgn="auto">
              <a:spcAft>
                <a:spcPts val="0"/>
              </a:spcAft>
              <a:buFont typeface="Wingdings"/>
              <a:buChar char=""/>
              <a:defRPr/>
            </a:pPr>
            <a:r>
              <a:rPr lang="es-ES" dirty="0"/>
              <a:t> Las características notables incluyen un gran lago del siglo XIX que está adornado por una bandada de flamencos , y el florero Waterloo . </a:t>
            </a:r>
          </a:p>
          <a:p>
            <a:pPr marL="274320" indent="-274320" fontAlgn="auto">
              <a:spcAft>
                <a:spcPts val="0"/>
              </a:spcAft>
              <a:buFont typeface="Wingdings"/>
              <a:buChar char=""/>
              <a:defRPr/>
            </a:pPr>
            <a:r>
              <a:rPr lang="es-ES" dirty="0"/>
              <a:t>En el jardín hay una casa de verano, un helipuerto y una pista de tenis. </a:t>
            </a:r>
          </a:p>
          <a:p>
            <a:pPr marL="274320" indent="-274320" fontAlgn="auto">
              <a:spcAft>
                <a:spcPts val="0"/>
              </a:spcAft>
              <a:buFont typeface="Wingdings"/>
              <a:buChar char=""/>
              <a:defRPr/>
            </a:pPr>
            <a:endParaRPr lang="es-ES" dirty="0"/>
          </a:p>
        </p:txBody>
      </p:sp>
    </p:spTree>
    <p:extLst>
      <p:ext uri="{BB962C8B-B14F-4D97-AF65-F5344CB8AC3E}">
        <p14:creationId xmlns:p14="http://schemas.microsoft.com/office/powerpoint/2010/main" val="401832056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3375"/>
            <a:ext cx="7467600" cy="6140450"/>
          </a:xfrm>
        </p:spPr>
        <p:txBody>
          <a:bodyPr>
            <a:normAutofit lnSpcReduction="10000"/>
          </a:bodyPr>
          <a:lstStyle/>
          <a:p>
            <a:pPr marL="274320" indent="-274320" fontAlgn="auto">
              <a:spcAft>
                <a:spcPts val="0"/>
              </a:spcAft>
              <a:buFont typeface="Wingdings"/>
              <a:buChar char=""/>
              <a:defRPr/>
            </a:pPr>
            <a:r>
              <a:rPr lang="es-ES" dirty="0"/>
              <a:t>A diferencia de los cercanos parques reales de Londres , Buckingham Palace Garden no se suele abrir al público.</a:t>
            </a:r>
          </a:p>
          <a:p>
            <a:pPr marL="274320" indent="-274320" fontAlgn="auto">
              <a:spcAft>
                <a:spcPts val="0"/>
              </a:spcAft>
              <a:buFont typeface="Wingdings"/>
              <a:buChar char=""/>
              <a:defRPr/>
            </a:pPr>
            <a:r>
              <a:rPr lang="es-ES" dirty="0"/>
              <a:t> Sin embargo, cuando el Palacio de Buckingham está abierto los meses de agosto y septiembre, los visitantes tienen acceso a una parte del jardín, que forma la salida del palacio en la final de la gira. </a:t>
            </a:r>
          </a:p>
          <a:p>
            <a:pPr marL="274320" indent="-274320" fontAlgn="auto">
              <a:spcAft>
                <a:spcPts val="0"/>
              </a:spcAft>
              <a:buFont typeface="Wingdings"/>
              <a:buChar char=""/>
              <a:defRPr/>
            </a:pPr>
            <a:r>
              <a:rPr lang="es-ES" dirty="0"/>
              <a:t>Los visitantes también tienen la oportunidad de comprar el helado hecho especialmente desde el Palacio de Buckingham tienda de helados que se encuentra en la ruta del jardín.</a:t>
            </a:r>
          </a:p>
          <a:p>
            <a:pPr marL="274320" indent="-274320" fontAlgn="auto">
              <a:spcAft>
                <a:spcPts val="0"/>
              </a:spcAft>
              <a:buFont typeface="Wingdings"/>
              <a:buChar char=""/>
              <a:defRPr/>
            </a:pPr>
            <a:r>
              <a:rPr lang="es-ES" dirty="0"/>
              <a:t> El jardín es el lugar donde la Reina 's fiestas en el jardín se llevan a cabo.</a:t>
            </a:r>
          </a:p>
          <a:p>
            <a:pPr marL="274320" indent="-274320" fontAlgn="auto">
              <a:spcAft>
                <a:spcPts val="0"/>
              </a:spcAft>
              <a:buFont typeface="Wingdings"/>
              <a:buChar char=""/>
              <a:defRPr/>
            </a:pPr>
            <a:r>
              <a:rPr lang="es-ES" dirty="0"/>
              <a:t> En junio de 2002 se invitó al público en el jardín para el entretenimiento, por primera vez durante su reinado.</a:t>
            </a:r>
          </a:p>
        </p:txBody>
      </p:sp>
    </p:spTree>
    <p:extLst>
      <p:ext uri="{BB962C8B-B14F-4D97-AF65-F5344CB8AC3E}">
        <p14:creationId xmlns:p14="http://schemas.microsoft.com/office/powerpoint/2010/main" val="330486094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2 Marcador de contenido"/>
          <p:cNvSpPr>
            <a:spLocks noGrp="1"/>
          </p:cNvSpPr>
          <p:nvPr>
            <p:ph sz="quarter" idx="1"/>
          </p:nvPr>
        </p:nvSpPr>
        <p:spPr>
          <a:xfrm>
            <a:off x="457200" y="404813"/>
            <a:ext cx="7467600" cy="6069012"/>
          </a:xfrm>
        </p:spPr>
        <p:txBody>
          <a:bodyPr/>
          <a:lstStyle/>
          <a:p>
            <a:r>
              <a:rPr lang="es-ES" dirty="0"/>
              <a:t>Como parte de su jubileo de oro de fin de semana miles de británicos fueron invitados a solicitar entradas al partido en el Palacio , donde el guitarrista Brian May de la banda Queen realizó su Dios Salve a la Reina solo de guitarra en la parte superior del Palacio de Buckingham. </a:t>
            </a:r>
          </a:p>
          <a:p>
            <a:r>
              <a:rPr lang="es-ES" dirty="0"/>
              <a:t>Este concierto fue precedido el día anterior por un baile en el palacio . </a:t>
            </a:r>
          </a:p>
          <a:p>
            <a:r>
              <a:rPr lang="es-ES" dirty="0"/>
              <a:t>Durante las celebraciones de cumpleaños 80a de la reina en 2006, el jardín fue el escenario de la Fiesta Infantil en el Palacio para una audiencia de 2.000 niños. </a:t>
            </a:r>
          </a:p>
        </p:txBody>
      </p:sp>
    </p:spTree>
    <p:extLst>
      <p:ext uri="{BB962C8B-B14F-4D97-AF65-F5344CB8AC3E}">
        <p14:creationId xmlns:p14="http://schemas.microsoft.com/office/powerpoint/2010/main" val="49950539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2 Marcador de contenido"/>
          <p:cNvSpPr>
            <a:spLocks noGrp="1"/>
          </p:cNvSpPr>
          <p:nvPr>
            <p:ph sz="quarter" idx="1"/>
          </p:nvPr>
        </p:nvSpPr>
        <p:spPr>
          <a:xfrm>
            <a:off x="457200" y="404813"/>
            <a:ext cx="7467600" cy="6069012"/>
          </a:xfrm>
        </p:spPr>
        <p:txBody>
          <a:bodyPr/>
          <a:lstStyle/>
          <a:p>
            <a:r>
              <a:rPr lang="es-ES" dirty="0"/>
              <a:t>Buckingham House fue construido en 1705. </a:t>
            </a:r>
          </a:p>
          <a:p>
            <a:r>
              <a:rPr lang="es-ES" dirty="0"/>
              <a:t>Fue adquirida por George III en 1761 y Lancelot Brown expuso los motivos.</a:t>
            </a:r>
          </a:p>
          <a:p>
            <a:r>
              <a:rPr lang="es-ES" dirty="0"/>
              <a:t> En el siglo XIX John Nash convirtió en el palacio que sobrevive.</a:t>
            </a:r>
          </a:p>
          <a:p>
            <a:r>
              <a:rPr lang="es-ES" dirty="0"/>
              <a:t> El lago se hizo en 1828 y zonas verdes de Brown se convirtió en un jardín del palacio en el estilo Gardenesque romántico. </a:t>
            </a:r>
          </a:p>
          <a:p>
            <a:r>
              <a:rPr lang="es-ES" dirty="0"/>
              <a:t>Se trata de un jardín privado de la familia real, pero se utiliza para fiestas en el jardín y partes de que puede ser visto por el público en el transcurso de una visita del palacio en agosto y septiembre .</a:t>
            </a:r>
          </a:p>
        </p:txBody>
      </p:sp>
    </p:spTree>
    <p:extLst>
      <p:ext uri="{BB962C8B-B14F-4D97-AF65-F5344CB8AC3E}">
        <p14:creationId xmlns:p14="http://schemas.microsoft.com/office/powerpoint/2010/main" val="20116819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Picture 2" descr="Buckingham Palace Garden">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5330894"/>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149910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354111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2723425"/>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93344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6732748"/>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descr="Buckingham Palace.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063638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346038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558465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1 Imagen"/>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7938"/>
            <a:ext cx="9144000"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9327724"/>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79942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1 Imagen" descr="Buckingham Palace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99314"/>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1 Imagen" descr="Buckingham 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128034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1 Imagen" descr="Buckingham Palace .-1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7729348"/>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1 Imagen" descr="Buckingham Palace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11867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1 Imagen" descr="Buckingham Palace Gardens.-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923760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1 Imagen" descr="Buckingham Palace Gardens.-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2515874"/>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1 Imagen" descr="Buckingham Palace Gardens.-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6767870"/>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1 Imagen" descr="Buckingham Palace Garden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2044492"/>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1 Imagen" descr="Buckingham Palace Gardens.-Summ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4507010"/>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1 Imagen" descr="Buckingham Palace.-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9670975"/>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1 Imagen" descr="Buckingham Palace.-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5016193"/>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1 Imagen" descr="Buckingham Palace.-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5119771"/>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1 Imagen" descr="Buckingham Palace.-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1284408"/>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1 Imagen" descr="Buckingham Palace.-1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8900491"/>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1 Imagen" descr="Buckingham Palace.-1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3665259"/>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1 Imagen" descr="Buckingham Palace.-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72314"/>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1 Imagen" descr="Buckingham Palace.-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7956554"/>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1 Imagen" descr="Buckingham Palace.-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591162"/>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1 Imagen" descr="Buckingham Palace.-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0646801"/>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1 Imagen" descr="Buckingham Palace.-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0369650"/>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1 Imagen" descr="Buckingham Palace.-1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4160043"/>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0" name="1 Imagen" descr="Buckingham Palace.-2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2613272"/>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1 Imagen" descr="Buckingham Place Garden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7400227"/>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058" name="2 Imagen" descr="Buckingham Palace.-Queen Victoria Memorial Garden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7577678"/>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2" name="1 Imagen" descr="Buckingham Palace.-Queen Victor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7698636"/>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1 Imagen" descr="Buckingham Palace Gardens.-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4324309"/>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0" name="1 Imagen" descr="Buckingham Palace Gardens.-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3078719"/>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154" name="1 Imagen" descr="Buckingham Palace Gardens.-Sprin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7084958"/>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178" name="1 Imagen" descr="Buckingham Palac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0592088"/>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02" name="1 Imagen" descr="Buckingham Palace.-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0" y="0"/>
            <a:ext cx="9080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042394"/>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226" name="1 Imagen" descr="Buckingham Palace.-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4718568"/>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1250" name="1 Imagen" descr="Buckingham Pala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8273510"/>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274" name="1 Imagen" descr="Buckingham Palace Gardens.-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1298982"/>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3298" name="1 Imagen" descr="Buckingham Palace.-2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9670892"/>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1 Imagen" descr="Buckingham Palace.-2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4139500"/>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5346" name="1 Imagen" descr="Buckingham Palace.-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1293369"/>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6370" name="1 Imagen" descr="Buckingham Palace Gardens.-Spring.-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155917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20</TotalTime>
  <Words>3083</Words>
  <Application>Microsoft Office PowerPoint</Application>
  <PresentationFormat>Presentación en pantalla (4:3)</PresentationFormat>
  <Paragraphs>392</Paragraphs>
  <Slides>176</Slides>
  <Notes>147</Notes>
  <HiddenSlides>0</HiddenSlides>
  <MMClips>0</MMClips>
  <ScaleCrop>false</ScaleCrop>
  <HeadingPairs>
    <vt:vector size="6" baseType="variant">
      <vt:variant>
        <vt:lpstr>Fuentes usadas</vt:lpstr>
      </vt:variant>
      <vt:variant>
        <vt:i4>6</vt:i4>
      </vt:variant>
      <vt:variant>
        <vt:lpstr>Tema</vt:lpstr>
      </vt:variant>
      <vt:variant>
        <vt:i4>2</vt:i4>
      </vt:variant>
      <vt:variant>
        <vt:lpstr>Títulos de diapositiva</vt:lpstr>
      </vt:variant>
      <vt:variant>
        <vt:i4>176</vt:i4>
      </vt:variant>
    </vt:vector>
  </HeadingPairs>
  <TitlesOfParts>
    <vt:vector size="184" baseType="lpstr">
      <vt:lpstr>Arial</vt:lpstr>
      <vt:lpstr>Calibri</vt:lpstr>
      <vt:lpstr>Century Schoolbook</vt:lpstr>
      <vt:lpstr>Verdana</vt:lpstr>
      <vt:lpstr>Wingdings</vt:lpstr>
      <vt:lpstr>Wingdings 2</vt:lpstr>
      <vt:lpstr>Default Theme</vt:lpstr>
      <vt:lpstr>Mirador</vt:lpstr>
      <vt:lpstr>EUROPA.-LA VUELTA AL MUNDO EN 885 JARDINES.-GARDENS OF ENGLAND.-A-B </vt:lpstr>
      <vt:lpstr>Blicking Hall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Bodnant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Bryan´s Ground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Buckingham Palace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9</cp:revision>
  <dcterms:created xsi:type="dcterms:W3CDTF">2013-09-08T06:06:48Z</dcterms:created>
  <dcterms:modified xsi:type="dcterms:W3CDTF">2018-03-11T22:14:34Z</dcterms:modified>
</cp:coreProperties>
</file>