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5121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4D45DC-B831-4779-8549-571E18D5CF86}"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6C44EB-DA5C-47A5-A184-90DFA6CC9C08}" type="slidenum">
              <a:rPr lang="es-ES" smtClean="0"/>
              <a:t>‹Nº›</a:t>
            </a:fld>
            <a:endParaRPr lang="es-ES" dirty="0"/>
          </a:p>
        </p:txBody>
      </p:sp>
    </p:spTree>
    <p:extLst>
      <p:ext uri="{BB962C8B-B14F-4D97-AF65-F5344CB8AC3E}">
        <p14:creationId xmlns:p14="http://schemas.microsoft.com/office/powerpoint/2010/main" val="2051776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Butterstream Gardens</a:t>
            </a:r>
          </a:p>
        </p:txBody>
      </p:sp>
      <p:sp>
        <p:nvSpPr>
          <p:cNvPr id="4" name="3 Marcador de número de diapositiva"/>
          <p:cNvSpPr>
            <a:spLocks noGrp="1"/>
          </p:cNvSpPr>
          <p:nvPr>
            <p:ph type="sldNum" sz="quarter" idx="5"/>
          </p:nvPr>
        </p:nvSpPr>
        <p:spPr/>
        <p:txBody>
          <a:bodyPr/>
          <a:lstStyle/>
          <a:p>
            <a:pPr>
              <a:defRPr/>
            </a:pPr>
            <a:fld id="{FC9A09AA-6197-4E05-87BD-4D79AC4F1C84}"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Butterstream Gardens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19225B-24AD-4985-874A-8D468B8B3F7F}"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Butterstream Gardens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36D0C8-9B93-4714-8AFF-3B0DEF30A82E}"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Cannons Ashby</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872E8A-4C2A-482B-BF06-0E22BC7AFB95}"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Cannons Ashby</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EC7087-FF7C-49F8-A5AF-05F26FA3565C}"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Cannons Ashby</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0C418B-B3A5-401F-87BE-426B7FA98179}"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Cannons Ashby</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5A0CF6-D65B-4C09-A176-586B45C3C8A2}"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Cannons Ashby</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90DE43-23F1-4B2A-95A2-AA9246B85D6D}"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Chandor Gardens.-q</a:t>
            </a:r>
          </a:p>
        </p:txBody>
      </p:sp>
      <p:sp>
        <p:nvSpPr>
          <p:cNvPr id="4" name="3 Marcador de número de diapositiva"/>
          <p:cNvSpPr>
            <a:spLocks noGrp="1"/>
          </p:cNvSpPr>
          <p:nvPr>
            <p:ph type="sldNum" sz="quarter" idx="5"/>
          </p:nvPr>
        </p:nvSpPr>
        <p:spPr/>
        <p:txBody>
          <a:bodyPr/>
          <a:lstStyle/>
          <a:p>
            <a:pPr>
              <a:defRPr/>
            </a:pPr>
            <a:fld id="{C849F011-79B4-4385-978C-29E035E0C633}"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Chandor Gardens.-q</a:t>
            </a:r>
          </a:p>
        </p:txBody>
      </p:sp>
      <p:sp>
        <p:nvSpPr>
          <p:cNvPr id="4" name="3 Marcador de número de diapositiva"/>
          <p:cNvSpPr>
            <a:spLocks noGrp="1"/>
          </p:cNvSpPr>
          <p:nvPr>
            <p:ph type="sldNum" sz="quarter" idx="5"/>
          </p:nvPr>
        </p:nvSpPr>
        <p:spPr/>
        <p:txBody>
          <a:bodyPr/>
          <a:lstStyle/>
          <a:p>
            <a:pPr>
              <a:defRPr/>
            </a:pPr>
            <a:fld id="{C28BA8B6-44A5-438A-9A10-20186B9F4070}"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Chandor Gardens.-Bowling</a:t>
            </a:r>
          </a:p>
        </p:txBody>
      </p:sp>
      <p:sp>
        <p:nvSpPr>
          <p:cNvPr id="4" name="3 Marcador de número de diapositiva"/>
          <p:cNvSpPr>
            <a:spLocks noGrp="1"/>
          </p:cNvSpPr>
          <p:nvPr>
            <p:ph type="sldNum" sz="quarter" idx="5"/>
          </p:nvPr>
        </p:nvSpPr>
        <p:spPr/>
        <p:txBody>
          <a:bodyPr/>
          <a:lstStyle/>
          <a:p>
            <a:pPr>
              <a:defRPr/>
            </a:pPr>
            <a:fld id="{647E6335-06B0-47B8-AC95-E741F0E00D81}"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Chandor Gardens.-q</a:t>
            </a:r>
          </a:p>
        </p:txBody>
      </p:sp>
      <p:sp>
        <p:nvSpPr>
          <p:cNvPr id="4" name="3 Marcador de número de diapositiva"/>
          <p:cNvSpPr>
            <a:spLocks noGrp="1"/>
          </p:cNvSpPr>
          <p:nvPr>
            <p:ph type="sldNum" sz="quarter" idx="5"/>
          </p:nvPr>
        </p:nvSpPr>
        <p:spPr/>
        <p:txBody>
          <a:bodyPr/>
          <a:lstStyle/>
          <a:p>
            <a:pPr>
              <a:defRPr/>
            </a:pPr>
            <a:fld id="{572D90B1-3443-42B3-BA3B-D4075D3D529F}"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Chandor Gardens.-q</a:t>
            </a:r>
          </a:p>
        </p:txBody>
      </p:sp>
      <p:sp>
        <p:nvSpPr>
          <p:cNvPr id="4" name="3 Marcador de número de diapositiva"/>
          <p:cNvSpPr>
            <a:spLocks noGrp="1"/>
          </p:cNvSpPr>
          <p:nvPr>
            <p:ph type="sldNum" sz="quarter" idx="5"/>
          </p:nvPr>
        </p:nvSpPr>
        <p:spPr/>
        <p:txBody>
          <a:bodyPr/>
          <a:lstStyle/>
          <a:p>
            <a:pPr>
              <a:defRPr/>
            </a:pPr>
            <a:fld id="{54697356-B851-4C18-9857-162A589E6DCF}"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Chandor Gardens.-q</a:t>
            </a:r>
          </a:p>
        </p:txBody>
      </p:sp>
      <p:sp>
        <p:nvSpPr>
          <p:cNvPr id="4" name="3 Marcador de número de diapositiva"/>
          <p:cNvSpPr>
            <a:spLocks noGrp="1"/>
          </p:cNvSpPr>
          <p:nvPr>
            <p:ph type="sldNum" sz="quarter" idx="5"/>
          </p:nvPr>
        </p:nvSpPr>
        <p:spPr/>
        <p:txBody>
          <a:bodyPr/>
          <a:lstStyle/>
          <a:p>
            <a:pPr>
              <a:defRPr/>
            </a:pPr>
            <a:fld id="{75C5D8AE-C27C-48C1-8A0F-827207B45BC7}"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Chandor Gardens.-q</a:t>
            </a:r>
          </a:p>
        </p:txBody>
      </p:sp>
      <p:sp>
        <p:nvSpPr>
          <p:cNvPr id="4" name="3 Marcador de número de diapositiva"/>
          <p:cNvSpPr>
            <a:spLocks noGrp="1"/>
          </p:cNvSpPr>
          <p:nvPr>
            <p:ph type="sldNum" sz="quarter" idx="5"/>
          </p:nvPr>
        </p:nvSpPr>
        <p:spPr/>
        <p:txBody>
          <a:bodyPr/>
          <a:lstStyle/>
          <a:p>
            <a:pPr>
              <a:defRPr/>
            </a:pPr>
            <a:fld id="{9D8D4636-0B22-4E9C-8428-3F19A7EEB719}"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Chandor Gardens.-q</a:t>
            </a:r>
          </a:p>
        </p:txBody>
      </p:sp>
      <p:sp>
        <p:nvSpPr>
          <p:cNvPr id="4" name="3 Marcador de número de diapositiva"/>
          <p:cNvSpPr>
            <a:spLocks noGrp="1"/>
          </p:cNvSpPr>
          <p:nvPr>
            <p:ph type="sldNum" sz="quarter" idx="5"/>
          </p:nvPr>
        </p:nvSpPr>
        <p:spPr/>
        <p:txBody>
          <a:bodyPr/>
          <a:lstStyle/>
          <a:p>
            <a:pPr>
              <a:defRPr/>
            </a:pPr>
            <a:fld id="{36BA26A2-49E5-444D-8136-0BDD50F06670}"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Chandor Gardens.-q</a:t>
            </a:r>
          </a:p>
        </p:txBody>
      </p:sp>
      <p:sp>
        <p:nvSpPr>
          <p:cNvPr id="4" name="3 Marcador de número de diapositiva"/>
          <p:cNvSpPr>
            <a:spLocks noGrp="1"/>
          </p:cNvSpPr>
          <p:nvPr>
            <p:ph type="sldNum" sz="quarter" idx="5"/>
          </p:nvPr>
        </p:nvSpPr>
        <p:spPr/>
        <p:txBody>
          <a:bodyPr/>
          <a:lstStyle/>
          <a:p>
            <a:pPr>
              <a:defRPr/>
            </a:pPr>
            <a:fld id="{9EC4B9F4-C2F7-4458-A57F-BCEB0FB092AC}"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Chandor Gardens.-q</a:t>
            </a:r>
          </a:p>
        </p:txBody>
      </p:sp>
      <p:sp>
        <p:nvSpPr>
          <p:cNvPr id="4" name="3 Marcador de número de diapositiva"/>
          <p:cNvSpPr>
            <a:spLocks noGrp="1"/>
          </p:cNvSpPr>
          <p:nvPr>
            <p:ph type="sldNum" sz="quarter" idx="5"/>
          </p:nvPr>
        </p:nvSpPr>
        <p:spPr/>
        <p:txBody>
          <a:bodyPr/>
          <a:lstStyle/>
          <a:p>
            <a:pPr>
              <a:defRPr/>
            </a:pPr>
            <a:fld id="{281323E7-B743-4008-9EE4-2ECAE3F3BE9A}"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Chandor Gardens.-q</a:t>
            </a:r>
          </a:p>
        </p:txBody>
      </p:sp>
      <p:sp>
        <p:nvSpPr>
          <p:cNvPr id="4" name="3 Marcador de número de diapositiva"/>
          <p:cNvSpPr>
            <a:spLocks noGrp="1"/>
          </p:cNvSpPr>
          <p:nvPr>
            <p:ph type="sldNum" sz="quarter" idx="5"/>
          </p:nvPr>
        </p:nvSpPr>
        <p:spPr/>
        <p:txBody>
          <a:bodyPr/>
          <a:lstStyle/>
          <a:p>
            <a:pPr>
              <a:defRPr/>
            </a:pPr>
            <a:fld id="{175BF9F1-17ED-40D0-86DB-756619438404}"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Chandor Gardens.-q</a:t>
            </a:r>
          </a:p>
        </p:txBody>
      </p:sp>
      <p:sp>
        <p:nvSpPr>
          <p:cNvPr id="4" name="3 Marcador de número de diapositiva"/>
          <p:cNvSpPr>
            <a:spLocks noGrp="1"/>
          </p:cNvSpPr>
          <p:nvPr>
            <p:ph type="sldNum" sz="quarter" idx="5"/>
          </p:nvPr>
        </p:nvSpPr>
        <p:spPr/>
        <p:txBody>
          <a:bodyPr/>
          <a:lstStyle/>
          <a:p>
            <a:pPr>
              <a:defRPr/>
            </a:pPr>
            <a:fld id="{41981285-A970-4816-AA78-A53CDAA7E181}"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Chandor Gardens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939A3D-0881-48C7-B115-FD50C0B13879}"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Chandor Gardens.-q</a:t>
            </a:r>
          </a:p>
        </p:txBody>
      </p:sp>
      <p:sp>
        <p:nvSpPr>
          <p:cNvPr id="4" name="3 Marcador de número de diapositiva"/>
          <p:cNvSpPr>
            <a:spLocks noGrp="1"/>
          </p:cNvSpPr>
          <p:nvPr>
            <p:ph type="sldNum" sz="quarter" idx="5"/>
          </p:nvPr>
        </p:nvSpPr>
        <p:spPr/>
        <p:txBody>
          <a:bodyPr/>
          <a:lstStyle/>
          <a:p>
            <a:pPr>
              <a:defRPr/>
            </a:pPr>
            <a:fld id="{C3B39988-6754-4431-B830-7E596C0D93C1}"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Chandor Gardens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62C9CC-06D4-4C4A-9242-94057F3AA6FD}"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Chandor Gardens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A5C554-4A77-4332-81B2-2C0019EC82F4}"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Chandor Gardens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8F90FE-E2E1-4DA9-9A83-0DBD55CDA1C0}"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Chandor Gardens</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B892E9-8639-45BE-BA01-98223214C2FF}"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Chartwell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5C0904-535E-462C-A7E8-594550C232B5}"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Chartwell Gardens</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182F78-701A-4AB2-BA34-24939DAD24F9}"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Chartwell Gardens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59053E-202A-40F4-84D6-847E789F0F36}"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Chartwell Gardens</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BC4F62-FCAC-4E5B-8531-BAA9B903CB8D}"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Chartwell Gardens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87C912-478F-4608-951A-8EFC531F7108}"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Chartwell Gardens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1D8352-7FAA-4CE4-83B9-816C456BBAB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Chartwell Gardens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4C8B1C-B8EF-4F7C-BF05-9446697B473D}"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Chartwell Gardens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281CB4-7A2C-43E4-8B1B-1E96AD60143A}"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Chartwell Gardens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FC2FEC-BF87-4D06-AE55-EEB6DE7834EC}"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Chartwell Lady Churchill Rose Garden</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82E56E-02F2-4F98-ACCE-DCB7F895FD93}"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Chatsleton Gardens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D06518-CF42-4274-9E89-37F16DF605A7}"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Chastleton Gardens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61C17C-BA5B-4F03-99CA-0116491AE786}"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Chastleton Gardens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497A78-A329-4E74-8EF9-FFCC2159A35D}"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Chastleton Gardens</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A6D188-C716-4290-B6F2-F2E29133EF01}"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Chastleton</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D16064-2E88-4EE4-9E3B-6C32E344488E}"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Chatsleton Gardens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F541AA-CDA0-4E93-9125-F121CEAC25BD}"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Chatsleton Gardens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A3CF06-F065-4530-86F3-2920BD18EBA1}"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Chatsleton Gardens</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A02993-1601-40A5-90FD-0AD521A73D41}"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Chatsleston Gardens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263C6A-7D78-486B-AA1A-D9E90DF55432}"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BC5307-5029-4D93-ACC9-9494CB4BC5C7}"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Gardens.-House</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C87562-26BB-472D-9E73-3FF733B25040}"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691488-4532-4A2B-8E3D-1ED9525A7935}"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100033-3C8C-4B7C-832E-9F393B0A8DEE}"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84B348-254A-40AA-ADF0-D1553958BA10}"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7BA347-17D1-4D6E-B785-6C7A4ADA8798}"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8F4D30-78F8-43E6-A958-2CC147674D39}"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158D62-F826-4C16-934A-2B8A8319433F}"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EB5130-BA10-481A-96A7-5CB8FD2281E3}"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BCE017-6F84-40D8-8313-5087E8B18F3B}"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BFB4B5-B396-4C15-AECA-4F76A9F5FD0B}"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AC41B1-3030-4F93-AD04-496DFE197C7E}"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626BCB-CB64-4C27-B6B1-8F0FAA78C26C}"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24815A-FD52-4648-9BF8-1E7C255A41D3}"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37B410-5F96-4D4A-8540-6CCB1BABAF37}"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4BAC72-0CC9-4853-874C-0092938C967C}"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00F557-480B-4726-83E7-871FB0B8850A}"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Gardens.Rocalla</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2AB50D-EBAE-4829-B28D-7496BF2F877B}"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7BE9FD-6AA4-4E11-92EC-4CD4032E73C3}"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 .-Rocalla</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F27F9E-4D98-4A2D-BF43-8E357AB79200}"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Garden.-Rocalla</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8FC26F-9085-43B1-9D84-08F671001D86}"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797C60-D40B-4B27-AB4F-FA50373EBB03}"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Gardens.-Serpentine</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2D3411-31F6-4B64-A941-2E4346AF6EFE}"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Chatsworths Gardens</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672A9A-790E-446B-B104-A8AAFF2EC4F7}"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E417E4-A73B-47D7-9B1D-5AB789DC35DB}"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FCE378-77CA-4969-8534-9CEA6DDCFE37}"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F94D2F-C58A-48C0-8CFB-19FA3B793C17}"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B72E8A-8056-4CD7-9ABB-01EEC1B5ADFC}"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2A9141-74F1-46E1-900E-007D4C341364}"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A0EDDA-5162-45BF-8F6C-4BDA8C82EC2C}"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D23730-C5AB-4070-AB84-721A342B688A}"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Gardens.-The Maze</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EDFF15-6B15-4821-9A2E-0A578E8C286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10BE68-CD76-497F-B31B-1A4223C22BF8}"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4BAAEE-C8BA-49E1-BF79-0E116638CE36}"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DA1014-85F5-4366-A8A6-98EE09476C63}"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40E33D-0351-4E0A-B529-FA5791DE6CAD}"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4E9541-9D99-4A5B-AF81-C9842AAD88E3}"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Gardens.-Maze</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D826E9-96D3-450A-84DB-C4AA69AF10AC}"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6933D2-460F-484A-B677-87B24F2ACBB4}"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0C7311-9D90-4F3C-801E-3E24D3E41A44}"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8551B9-3131-4A53-A19E-969129948F63}"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Chatsworth Gardens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F9EF93-AC5C-48FF-94CB-1198411E05F3}"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687D55-E2B1-4272-B261-0A0EA1DE9E3C}"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Flowers Show</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71FF81-96A2-4D1F-96EB-0256E2A37043}"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C99ED0-121C-41AC-B04F-AB1FB272C8F2}"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73F7ED-69B3-4961-9A62-8DBB8EB0C84C}"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Show.-Healing Garden</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DFE7E6-4E7B-44E6-8BB0-A64C5A6EC2D1}"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952987-8CBC-4347-9CF5-413D1E0532D6}"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Flowers Show</a:t>
            </a:r>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2BC384-00BB-418C-A9F4-E0147B5729C6}"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FF6BCE-7D5C-4C48-A2DB-EB5C7A48C9B8}"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BA2134-81BB-4D0C-837F-C7B20B97B140}"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D7F4E1-AD84-4154-81AE-B1C19A5F4958}"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32CBA0-9785-47F2-A706-3BAD525F1A99}"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793290-1B28-446D-95B3-812DE6F7A534}"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B39755-2B64-45DE-935F-8FE07E674725}"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2F5F69-586A-44C0-A231-09C5BEA42647}"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BA4D4B-3E37-4B1F-9D16-0B15FC9E247E}"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6E1319-88AD-4743-A367-ADB41A5D4B87}"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6BF7B2-A7B2-4A0F-818E-3F7F237C9270}"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8D2CAB-EF2F-491F-B102-BCBE81754A80}"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CEEE74-0CD8-42D0-AFCE-1C50404C19C0}"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58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DD46B2-F5C6-4237-B3C9-529E2CA0DDAE}"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59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6ADA7F-2822-4513-B2F9-73526F00ABBB}"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60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7A3429-6D3B-4B80-A541-105C77ACF79E}"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61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15BD5B-1B91-4EA7-B0D1-10BB6DE64F5C}"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62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89D888-2CDC-4CA5-997C-504541E2F6F1}"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63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8EA1C2-B113-44D5-9FA7-82CB35B98CAF}"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64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BFE89A-C4C3-4979-98A7-ACCB54E9AC2A}"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286143-E6EE-4493-9EF5-6E4F524B93B6}"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65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AD151A-D4A3-4111-A229-2AE4E570FF45}"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66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876862-B773-4680-A852-528CF9420261}"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67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A865F7-5843-4480-97C6-83933EE20A08}"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68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2AE8A6-54A8-4511-A59B-3CC1BFD72115}"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A1BD36-26B4-4A73-A6D4-3B15FFC68267}"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72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44A86E-3D64-4612-A2C9-13EC4A38856A}"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73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C15020-5ACE-4C1A-A94A-57E148483D4A}"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69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D823EE-3FFF-4BB9-8C77-EF7E3418CD9B}"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2A7C8C-E609-4ABD-B5E3-2E62DF6E6F63}"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70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20D262-8B20-4721-B078-7A53DD90B6C4}"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71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9CCD83-541E-48CF-8437-2F6027615CA0}"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EA61ED-4CAB-48F5-92F2-3A6AE0BFFA17}"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FDD665-D797-423E-B43F-F3E2ECD1720B}"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F63F3E-3B4C-490A-8D23-CCE6D89B9095}"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42A194-BECB-4251-8DD3-C1F905CDEB39}"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80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2F4FBA-5658-43A8-95E1-BC3265A482F5}"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81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46D432-D6DC-4CA2-83AD-C36A92BDE8B8}"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82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4E7420-590C-4F93-ACB2-EA07A230085E}"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83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3926F8-6CDA-461D-8A2D-C3F6D8F0ED4D}"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84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495B2A-E646-4070-BDAA-009B3D401F2D}"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85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F189D1-6A8A-41B6-BA07-A5EDB574E6AF}"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86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85D406-6B27-4D87-AEAA-4DDC8EA7F8CA}"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87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80C166-4B06-4560-91D1-50DC350CF84B}"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88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97F10F-4A29-417F-9CCD-F4D99D286CCC}"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89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21304E-3750-4A4D-A4E3-76E0B83D7A0B}"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90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B37708-86E5-4048-946D-033E287AABCD}"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91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BEAFDD-0A93-4B37-988B-BEDBB7AF11F6}"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92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64BFAF-4707-4F82-826D-1688122106AE}"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93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398827-8208-4003-9BA1-575383F5A3DC}"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94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48C630-9271-425C-94E9-4FE5909DD81A}"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95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184950-0F0A-4E64-ACC7-531EB0A311B7}"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96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AAD7C3-39E5-4AD9-85F4-DCBA0EDE572C}"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97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A620EC-E933-4CE0-93EF-EA1DAB5D0AA5}"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299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87717F-D19A-47BD-B36A-28BE229F45DA}"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300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5237E6-9605-454C-B9A3-A713715A93D9}"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301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50F09B-B024-405C-A991-C08405F3887F}"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Flower Show</a:t>
            </a:r>
          </a:p>
        </p:txBody>
      </p:sp>
      <p:sp>
        <p:nvSpPr>
          <p:cNvPr id="302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573091-9561-46B8-BF0B-9D7D469CA264}" type="slidenum">
              <a:rPr lang="es-ES">
                <a:solidFill>
                  <a:prstClr val="black"/>
                </a:solidFill>
              </a:rPr>
              <a:pPr>
                <a:defRPr/>
              </a:pPr>
              <a:t>167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49.xml"/><Relationship Id="rId1" Type="http://schemas.openxmlformats.org/officeDocument/2006/relationships/slideLayout" Target="../slideLayouts/slideLayout7.xml"/><Relationship Id="rId4" Type="http://schemas.openxmlformats.org/officeDocument/2006/relationships/image" Target="../media/image157.jpeg"/></Relationships>
</file>

<file path=ppt/slides/_rels/slide166.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46440" cy="1944216"/>
          </a:xfrm>
        </p:spPr>
        <p:txBody>
          <a:bodyPr>
            <a:normAutofit fontScale="90000"/>
          </a:bodyPr>
          <a:lstStyle/>
          <a:p>
            <a:r>
              <a:rPr lang="es-ES" sz="3600" dirty="0"/>
              <a:t>EUROPA.-LA VUELTA AL MUNDO EN 885 JARDINES.-GARDENS OF ENGLAND.-B-C</a:t>
            </a:r>
            <a:br>
              <a:rPr lang="es-ES" dirty="0"/>
            </a:br>
            <a:endParaRPr lang="es-ES" dirty="0"/>
          </a:p>
        </p:txBody>
      </p:sp>
      <p:sp>
        <p:nvSpPr>
          <p:cNvPr id="3" name="2 Subtítulo"/>
          <p:cNvSpPr>
            <a:spLocks noGrp="1"/>
          </p:cNvSpPr>
          <p:nvPr>
            <p:ph type="subTitle" idx="1"/>
          </p:nvPr>
        </p:nvSpPr>
        <p:spPr>
          <a:xfrm>
            <a:off x="2987824" y="4869160"/>
            <a:ext cx="4536504"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Butterstream Gardens</a:t>
            </a:r>
          </a:p>
        </p:txBody>
      </p:sp>
      <p:sp>
        <p:nvSpPr>
          <p:cNvPr id="11267" name="2 Marcador de contenido"/>
          <p:cNvSpPr>
            <a:spLocks noGrp="1"/>
          </p:cNvSpPr>
          <p:nvPr>
            <p:ph sz="quarter" idx="1"/>
          </p:nvPr>
        </p:nvSpPr>
        <p:spPr>
          <a:xfrm>
            <a:off x="457200" y="1557338"/>
            <a:ext cx="7715200" cy="4614862"/>
          </a:xfrm>
        </p:spPr>
        <p:txBody>
          <a:bodyPr>
            <a:normAutofit lnSpcReduction="10000"/>
          </a:bodyPr>
          <a:lstStyle/>
          <a:p>
            <a:pPr marL="274320" indent="-274320" fontAlgn="auto">
              <a:spcAft>
                <a:spcPts val="0"/>
              </a:spcAft>
              <a:buFont typeface="Wingdings"/>
              <a:buChar char=""/>
              <a:defRPr/>
            </a:pPr>
            <a:r>
              <a:rPr lang="es-ES" dirty="0"/>
              <a:t>Butterstream es el ambicioso trabajo de una sola persona, Jim Reynolds, un jardinero encantador que es tan entretenido que podría ser fácilmente un comediante profesional. </a:t>
            </a:r>
          </a:p>
          <a:p>
            <a:pPr marL="274320" indent="-274320" fontAlgn="auto">
              <a:spcAft>
                <a:spcPts val="0"/>
              </a:spcAft>
              <a:buFont typeface="Wingdings"/>
              <a:buChar char=""/>
              <a:defRPr/>
            </a:pPr>
            <a:r>
              <a:rPr lang="es-ES" dirty="0"/>
              <a:t>Su hermoso jardín, Butterstream, es el duro trabajo de este señor en poco más de 20 años, está situado a lo largo de un arroyo  cerca de la ciudad de Trim en el Condado de Meath, Irlanda</a:t>
            </a:r>
          </a:p>
          <a:p>
            <a:pPr marL="274320" indent="-274320" fontAlgn="auto">
              <a:spcAft>
                <a:spcPts val="0"/>
              </a:spcAft>
              <a:buFont typeface="Wingdings"/>
              <a:buChar char=""/>
              <a:defRPr/>
            </a:pPr>
            <a:r>
              <a:rPr lang="es-ES" dirty="0"/>
              <a:t> Iniciado a principios de 1970, Jim Reynolds ha acumulado una colección de plantas perennes y arbustos , la organización de ellos tanto en formales como informales agrupaciones</a:t>
            </a:r>
          </a:p>
        </p:txBody>
      </p:sp>
    </p:spTree>
    <p:extLst>
      <p:ext uri="{BB962C8B-B14F-4D97-AF65-F5344CB8AC3E}">
        <p14:creationId xmlns:p14="http://schemas.microsoft.com/office/powerpoint/2010/main" val="925355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457200" y="476250"/>
            <a:ext cx="7643192" cy="5695950"/>
          </a:xfrm>
        </p:spPr>
        <p:txBody>
          <a:bodyPr/>
          <a:lstStyle/>
          <a:p>
            <a:r>
              <a:rPr lang="es-ES" dirty="0"/>
              <a:t>Ha añadido progresivamente una serie de salas de jardín en su paisaje, cada uno con su propio tema y los puntos focales. </a:t>
            </a:r>
          </a:p>
          <a:p>
            <a:r>
              <a:rPr lang="es-ES" dirty="0"/>
              <a:t>En su jardín blanco,  ha construido una torre para que pudiera mirar los jardines  abajo.</a:t>
            </a:r>
          </a:p>
        </p:txBody>
      </p:sp>
    </p:spTree>
    <p:extLst>
      <p:ext uri="{BB962C8B-B14F-4D97-AF65-F5344CB8AC3E}">
        <p14:creationId xmlns:p14="http://schemas.microsoft.com/office/powerpoint/2010/main" val="4109175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3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Butterstream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750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8253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utterstream Garden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0067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Cannons Ashby</a:t>
            </a:r>
          </a:p>
        </p:txBody>
      </p:sp>
      <p:sp>
        <p:nvSpPr>
          <p:cNvPr id="15363" name="2 Marcador de contenido"/>
          <p:cNvSpPr>
            <a:spLocks noGrp="1"/>
          </p:cNvSpPr>
          <p:nvPr>
            <p:ph sz="quarter" idx="1"/>
          </p:nvPr>
        </p:nvSpPr>
        <p:spPr/>
        <p:txBody>
          <a:bodyPr/>
          <a:lstStyle/>
          <a:p>
            <a:r>
              <a:rPr lang="es-ES" dirty="0"/>
              <a:t>Un isabelina / jacobea casa con un parque con serpentina y un jardín victoriano. </a:t>
            </a:r>
          </a:p>
          <a:p>
            <a:pPr>
              <a:buFont typeface="Wingdings 2" pitchFamily="18" charset="2"/>
              <a:buNone/>
            </a:pPr>
            <a:r>
              <a:rPr lang="es-ES" dirty="0"/>
              <a:t>   El parque fue diseñado por Lancelot Brown después de 1761. </a:t>
            </a:r>
          </a:p>
          <a:p>
            <a:pPr>
              <a:buFont typeface="Wingdings 2" pitchFamily="18" charset="2"/>
              <a:buNone/>
            </a:pPr>
            <a:r>
              <a:rPr lang="es-ES" dirty="0"/>
              <a:t>   Hizo un Ja , eliminado avenidas, formó una serie de estanques, llevado a cabo la plantación extensiva e instalado un templo y una lechería.</a:t>
            </a:r>
          </a:p>
          <a:p>
            <a:r>
              <a:rPr lang="es-ES" dirty="0"/>
              <a:t>En la década de 1860, una terraza jardín se hizo y la huerta antigua se convirtió en un "jardín a la italiana elaborado con parterres con el monograma de la familia como motivo.</a:t>
            </a:r>
          </a:p>
        </p:txBody>
      </p:sp>
    </p:spTree>
    <p:extLst>
      <p:ext uri="{BB962C8B-B14F-4D97-AF65-F5344CB8AC3E}">
        <p14:creationId xmlns:p14="http://schemas.microsoft.com/office/powerpoint/2010/main" val="3830921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anons Ashb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1948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anon Ashby.-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58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anons Ashb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2403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anons Ashb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6318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anons Ashb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643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anons Ashby.-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7390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Chandor Gardens</a:t>
            </a:r>
          </a:p>
        </p:txBody>
      </p:sp>
      <p:sp>
        <p:nvSpPr>
          <p:cNvPr id="22531" name="4 Marcador de contenido"/>
          <p:cNvSpPr>
            <a:spLocks noGrp="1"/>
          </p:cNvSpPr>
          <p:nvPr>
            <p:ph sz="quarter" idx="1"/>
          </p:nvPr>
        </p:nvSpPr>
        <p:spPr/>
        <p:txBody>
          <a:bodyPr/>
          <a:lstStyle/>
          <a:p>
            <a:r>
              <a:rPr lang="es-ES" dirty="0"/>
              <a:t>Jardines Chandor es obra del conocido artista del siglo XX Chandor Douglas.</a:t>
            </a:r>
          </a:p>
          <a:p>
            <a:r>
              <a:rPr lang="es-ES" dirty="0"/>
              <a:t> Fue un inglés que vino a América en 1926 y se estableció como un pintor de retratos.</a:t>
            </a:r>
          </a:p>
          <a:p>
            <a:r>
              <a:rPr lang="es-ES" dirty="0"/>
              <a:t> Algunos de sus mejores temas conocidos han sido los presidentes Herbert Hoover y Franklin Roosevelt. </a:t>
            </a:r>
          </a:p>
          <a:p>
            <a:r>
              <a:rPr lang="es-ES" dirty="0"/>
              <a:t>Chandor casó con Ina Kuetman y se establecieron en su ciudad natal de Weatherford  en Texas. </a:t>
            </a:r>
          </a:p>
          <a:p>
            <a:r>
              <a:rPr lang="es-ES" dirty="0"/>
              <a:t>Iniciaron los jardines en 1936. </a:t>
            </a:r>
          </a:p>
          <a:p>
            <a:endParaRPr lang="es-ES" dirty="0"/>
          </a:p>
        </p:txBody>
      </p:sp>
    </p:spTree>
    <p:extLst>
      <p:ext uri="{BB962C8B-B14F-4D97-AF65-F5344CB8AC3E}">
        <p14:creationId xmlns:p14="http://schemas.microsoft.com/office/powerpoint/2010/main" val="517239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457200" y="908050"/>
            <a:ext cx="7571184" cy="5264150"/>
          </a:xfrm>
        </p:spPr>
        <p:txBody>
          <a:bodyPr/>
          <a:lstStyle/>
          <a:p>
            <a:r>
              <a:rPr lang="es-ES" dirty="0"/>
              <a:t>Durante un período de 16 años Douglas Chandor convierte una colina cubierta de cactus en un jardín de un hombre verdaderamente excepcional que sigue siendo hoy en día como un testimonio de su jardinería y habilidades artísticas. </a:t>
            </a:r>
          </a:p>
        </p:txBody>
      </p:sp>
    </p:spTree>
    <p:extLst>
      <p:ext uri="{BB962C8B-B14F-4D97-AF65-F5344CB8AC3E}">
        <p14:creationId xmlns:p14="http://schemas.microsoft.com/office/powerpoint/2010/main" val="474652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9697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7060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8086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622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9000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3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601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414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984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162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093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3790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 y="-53975"/>
            <a:ext cx="9156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108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3520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handor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139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37088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handor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6248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handor Gardens.-Fount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68260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handor Gardens.-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754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Chandor path to fount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8534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Chartwell Gardens</a:t>
            </a:r>
          </a:p>
        </p:txBody>
      </p:sp>
      <p:sp>
        <p:nvSpPr>
          <p:cNvPr id="44035" name="2 Marcador de contenido"/>
          <p:cNvSpPr>
            <a:spLocks noGrp="1"/>
          </p:cNvSpPr>
          <p:nvPr>
            <p:ph sz="quarter" idx="1"/>
          </p:nvPr>
        </p:nvSpPr>
        <p:spPr>
          <a:xfrm>
            <a:off x="323850" y="1646238"/>
            <a:ext cx="7776542" cy="4525962"/>
          </a:xfrm>
        </p:spPr>
        <p:txBody>
          <a:bodyPr/>
          <a:lstStyle/>
          <a:p>
            <a:r>
              <a:rPr lang="es-ES" dirty="0"/>
              <a:t>Jardín de Sir Winston Churchill tiene un sitio fino y un aire digno calma.</a:t>
            </a:r>
          </a:p>
          <a:p>
            <a:r>
              <a:rPr lang="es-ES" dirty="0"/>
              <a:t>El estilo es de Artes y Oficios, con una terraza de césped delante de la casa, un jardín amurallado hacia un lado y uno «informal»  por el otro.</a:t>
            </a:r>
          </a:p>
          <a:p>
            <a:r>
              <a:rPr lang="es-ES" dirty="0"/>
              <a:t>Fue diseñado por Sir Winston Churchill y Lady, con el Pabellón de Malborough diseñado por Philip Tilden. </a:t>
            </a:r>
            <a:br>
              <a:rPr lang="es-ES" dirty="0"/>
            </a:br>
            <a:endParaRPr lang="es-ES" dirty="0"/>
          </a:p>
        </p:txBody>
      </p:sp>
    </p:spTree>
    <p:extLst>
      <p:ext uri="{BB962C8B-B14F-4D97-AF65-F5344CB8AC3E}">
        <p14:creationId xmlns:p14="http://schemas.microsoft.com/office/powerpoint/2010/main" val="36370079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Chartwell_House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972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2 Imagen" descr="Chartwell 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8932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2 Imagen" descr="Chartwell.-Roseraie  jau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49571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hartwell Gardens.-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6684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hartwell_2005_bord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56090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hartwell_2005_lake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97967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hartwell.-La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6937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hartwell.-Azal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12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hartwell_Garden.-Colorfull Bor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162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hartwell_lady Churchill.-ros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835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Chastleton Gardens</a:t>
            </a:r>
          </a:p>
        </p:txBody>
      </p:sp>
      <p:sp>
        <p:nvSpPr>
          <p:cNvPr id="55299" name="2 Marcador de contenido"/>
          <p:cNvSpPr>
            <a:spLocks noGrp="1"/>
          </p:cNvSpPr>
          <p:nvPr>
            <p:ph sz="quarter" idx="1"/>
          </p:nvPr>
        </p:nvSpPr>
        <p:spPr>
          <a:xfrm>
            <a:off x="395289" y="1484313"/>
            <a:ext cx="7777112" cy="5373687"/>
          </a:xfrm>
        </p:spPr>
        <p:txBody>
          <a:bodyPr/>
          <a:lstStyle/>
          <a:p>
            <a:r>
              <a:rPr lang="es-ES" dirty="0"/>
              <a:t>Una casa de estilo jacobino (1612) en piedra de Cotswold, con vistas a un valle. El jardín tiene características de varios períodos:  un jardín astronómico, que es analizado por Roy Strong en su libro sobre El jardín del Renacimiento en Inglaterra  un lago con una isla, un puente chino y una pagoda,  una arriate herbáceo plantados de acuerdo con el esquema de color 'Gertrude Jekyll  un campo de croquet.</a:t>
            </a:r>
          </a:p>
          <a:p>
            <a:r>
              <a:rPr lang="es-ES" dirty="0"/>
              <a:t>Las reglas de croquet se codificaron en Chastleton.</a:t>
            </a:r>
            <a:br>
              <a:rPr lang="es-ES" dirty="0"/>
            </a:br>
            <a:br>
              <a:rPr lang="es-ES" dirty="0"/>
            </a:br>
            <a:endParaRPr lang="es-ES" dirty="0"/>
          </a:p>
          <a:p>
            <a:endParaRPr lang="es-ES" dirty="0"/>
          </a:p>
        </p:txBody>
      </p:sp>
    </p:spTree>
    <p:extLst>
      <p:ext uri="{BB962C8B-B14F-4D97-AF65-F5344CB8AC3E}">
        <p14:creationId xmlns:p14="http://schemas.microsoft.com/office/powerpoint/2010/main" val="5191060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hastleton-House.-Oxford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2955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hastleton-310506-0014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39165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Chastleton-310506-0014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4911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Chastleton-310506-0014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83473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hastleton-310506-0014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49775" y="0"/>
            <a:ext cx="4594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2 Imagen" descr="Chastleton-310506-00143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94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2270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Chastleton-310506-0014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61815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Chastleton-310506-0014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4160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Chastleton-310506-0014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9901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2 Imagen" descr="Chastleton-310506-0014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5750"/>
            <a:ext cx="9144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6405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Chatsworth Gardens</a:t>
            </a:r>
          </a:p>
        </p:txBody>
      </p:sp>
      <p:sp>
        <p:nvSpPr>
          <p:cNvPr id="54275" name="2 Marcador de contenido"/>
          <p:cNvSpPr>
            <a:spLocks noGrp="1"/>
          </p:cNvSpPr>
          <p:nvPr>
            <p:ph sz="quarter" idx="1"/>
          </p:nvPr>
        </p:nvSpPr>
        <p:spPr>
          <a:xfrm>
            <a:off x="395536" y="1489356"/>
            <a:ext cx="7633096" cy="5399930"/>
          </a:xfrm>
        </p:spPr>
        <p:txBody>
          <a:bodyPr>
            <a:normAutofit fontScale="92500" lnSpcReduction="10000"/>
          </a:bodyPr>
          <a:lstStyle/>
          <a:p>
            <a:pPr marL="274320" indent="-274320" fontAlgn="auto">
              <a:spcAft>
                <a:spcPts val="0"/>
              </a:spcAft>
              <a:buFont typeface="Wingdings"/>
              <a:buChar char=""/>
              <a:defRPr/>
            </a:pPr>
            <a:r>
              <a:rPr lang="es-ES" sz="2600" dirty="0"/>
              <a:t>El jardín de 105 acres es un paisaje mágico, hermoso en todas las estaciones, y puede ser visitado por separado de la casa. </a:t>
            </a:r>
          </a:p>
          <a:p>
            <a:pPr marL="274320" indent="-274320" fontAlgn="auto">
              <a:spcAft>
                <a:spcPts val="0"/>
              </a:spcAft>
              <a:buFont typeface="Wingdings"/>
              <a:buChar char=""/>
              <a:defRPr/>
            </a:pPr>
            <a:r>
              <a:rPr lang="es-ES" sz="2600" dirty="0"/>
              <a:t>Se ha evolucionado a lo largo de más de 450 años, y sigue cambiando hoy en día. Hay cinco kilómetros de paseos con árboles poco comunes, arbustos, setos formales, templos, esculturas antiguas y nuevas, arroyos y estanques.</a:t>
            </a:r>
          </a:p>
          <a:p>
            <a:pPr marL="274320" indent="-274320" fontAlgn="auto">
              <a:spcAft>
                <a:spcPts val="0"/>
              </a:spcAft>
              <a:buFont typeface="Wingdings"/>
              <a:buChar char=""/>
              <a:defRPr/>
            </a:pPr>
            <a:r>
              <a:rPr lang="es-ES" sz="2600" dirty="0"/>
              <a:t>Una  nueva guía,  sugiere senderos y rutas por todo el jardín mientras que también explica su historia. Eres bienvenido para hacer un picnic en el jardín, no hay un anuncio que diga "prohibido pisar el césped", y los perros  son muy bienvenidos.</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r>
              <a:rPr lang="es-ES" dirty="0"/>
              <a:t> </a:t>
            </a:r>
          </a:p>
        </p:txBody>
      </p:sp>
    </p:spTree>
    <p:extLst>
      <p:ext uri="{BB962C8B-B14F-4D97-AF65-F5344CB8AC3E}">
        <p14:creationId xmlns:p14="http://schemas.microsoft.com/office/powerpoint/2010/main" val="4878093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457200" y="188913"/>
            <a:ext cx="7643192" cy="6192415"/>
          </a:xfrm>
        </p:spPr>
        <p:txBody>
          <a:bodyPr>
            <a:normAutofit fontScale="92500"/>
          </a:bodyPr>
          <a:lstStyle/>
          <a:p>
            <a:pPr marL="0" indent="0" fontAlgn="auto">
              <a:spcAft>
                <a:spcPts val="0"/>
              </a:spcAft>
              <a:buFont typeface="Wingdings"/>
              <a:buNone/>
              <a:defRPr/>
            </a:pPr>
            <a:r>
              <a:rPr lang="es-ES" dirty="0"/>
              <a:t>.</a:t>
            </a:r>
          </a:p>
          <a:p>
            <a:pPr marL="274320" indent="-274320" fontAlgn="auto">
              <a:spcAft>
                <a:spcPts val="0"/>
              </a:spcAft>
              <a:buFont typeface="Wingdings"/>
              <a:buChar char=""/>
              <a:defRPr/>
            </a:pPr>
            <a:r>
              <a:rPr lang="es-ES" dirty="0"/>
              <a:t>Eres bienvenido para hacer un picnic en el jardín, no hay un anuncio que diga "prohibido pisar el césped", y los perros  son muy bienvenidos.</a:t>
            </a:r>
          </a:p>
          <a:p>
            <a:pPr marL="274320" indent="-274320" fontAlgn="auto">
              <a:spcAft>
                <a:spcPts val="0"/>
              </a:spcAft>
              <a:buFont typeface="Wingdings"/>
              <a:buChar char=""/>
              <a:defRPr/>
            </a:pPr>
            <a:r>
              <a:rPr lang="es-ES" dirty="0"/>
              <a:t>El abastecimiento de agua famoso incluye los veinte cuatro pasos de la cascada de 300 años de antigüedad, cayendo a unos 200 metros abajo de la colina.</a:t>
            </a:r>
          </a:p>
          <a:p>
            <a:pPr marL="274320" indent="-274320" fontAlgn="auto">
              <a:spcAft>
                <a:spcPts val="0"/>
              </a:spcAft>
              <a:buFont typeface="Wingdings"/>
              <a:buChar char=""/>
              <a:defRPr/>
            </a:pPr>
            <a:r>
              <a:rPr lang="es-ES" dirty="0"/>
              <a:t>Además de la enorme laberinto, y la rosa, casa rural de los huertos familiares, hay un jardín sensorial nuevo.</a:t>
            </a:r>
          </a:p>
          <a:p>
            <a:pPr marL="274320" indent="-274320" fontAlgn="auto">
              <a:spcAft>
                <a:spcPts val="0"/>
              </a:spcAft>
              <a:buFont typeface="Wingdings"/>
              <a:buChar char=""/>
              <a:defRPr/>
            </a:pPr>
            <a:r>
              <a:rPr lang="es-ES" dirty="0"/>
              <a:t> Joseph Paxton, jardinero jefe famoso en el siglo XIX, creó el jardín de rocalla, recientemente restaurado con un punto de vista con vistas al jardín, la enorme fuente de gravitación, el bello Pinetum y los invernaderos También hay acceso  casi todos los días a su túnel de carbón recientemente excavado.</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25221129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Chatswort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04580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2 Imagen" descr="Chatsworth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49751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Chatsworth House.-x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4757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Chatsworth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7995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hatsworth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5694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hatsworth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24859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hatsworth .-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9889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Chatsworth Garden.-ñ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69328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hatsworth Garden.-Cascad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0648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hatsworth Garden.-ñ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8374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hatsworth Garde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84779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hatsworth Garden.-Casc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981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hatsworth Garden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3135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Chatsworth Gardens.-ñ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5324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Chatsworth Garden.-ñ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88269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Chatsworth Garden.-ñ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5799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Chatsworth Garden.-ñ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5477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hatsworth Garden.-ñ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0298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hatsworth Garden.-ñ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0062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hatsworth Gardens.-Rocall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9054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Chatsworth Garden.-Rocall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69932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2 Imagen" descr="Chatsworth.-rock-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28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14361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Hatsworth Gardens.-Rock.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45862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hatsworth Garden.-The Serpentin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06135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hatsworth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8639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hatsworth House.-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3954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hatsworth House.-x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73428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hatsworth.-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7998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hatsworth Gardens.-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7537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hatsworth Gardens.-ñ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07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hatsworth Gardens.-ñ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8201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hatsworth Gardens.-ñ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743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hatsworth Gardens.-The Maz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30580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hatsworth Garden.-ñ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9194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hatsworth House.-x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94649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hatsworth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7742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hatsworth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7182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hatsworth Kitchen Garden y Maz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46019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hatsworth_hedge_maz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9084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2 Imagen" descr="Chatsworth Gardens.-Indoor Maz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1827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Chatsworth Gardens.-ñ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7964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hatsworth Hous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7145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2 Imagen" descr="Chatsworth_park.-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012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Chelsea Flowers Show</a:t>
            </a:r>
          </a:p>
        </p:txBody>
      </p:sp>
      <p:sp>
        <p:nvSpPr>
          <p:cNvPr id="111619" name="2 Marcador de contenido"/>
          <p:cNvSpPr>
            <a:spLocks noGrp="1"/>
          </p:cNvSpPr>
          <p:nvPr>
            <p:ph sz="quarter" idx="1"/>
          </p:nvPr>
        </p:nvSpPr>
        <p:spPr/>
        <p:txBody>
          <a:bodyPr/>
          <a:lstStyle/>
          <a:p>
            <a:r>
              <a:rPr lang="es-ES" dirty="0"/>
              <a:t>La </a:t>
            </a:r>
            <a:r>
              <a:rPr lang="es-ES" b="1" dirty="0"/>
              <a:t>RHS Chelsea Flower Show,</a:t>
            </a:r>
            <a:r>
              <a:rPr lang="es-ES" dirty="0"/>
              <a:t>  es un jardín muestra que se celebra cada año durante cinco días en mayo por la Real Sociedad de Horticultura (RHS) en los terrenos del Hospital Real de Chelsea en Chelsea, Londres .</a:t>
            </a:r>
          </a:p>
          <a:p>
            <a:r>
              <a:rPr lang="es-ES" dirty="0"/>
              <a:t>Es el ejemplo más famoso de show en el Reino Unido y tal vez el más famoso de jardinería en el mundo</a:t>
            </a:r>
          </a:p>
        </p:txBody>
      </p:sp>
    </p:spTree>
    <p:extLst>
      <p:ext uri="{BB962C8B-B14F-4D97-AF65-F5344CB8AC3E}">
        <p14:creationId xmlns:p14="http://schemas.microsoft.com/office/powerpoint/2010/main" val="23553221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helsea Flowers Show 200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14813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3 Imagen" descr="Chelsea Flower Sho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78580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Chelsea 2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4718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hels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647695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Chelsea .-Healing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58682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Chelsea Flower Show.-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0711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helsea Flower Show.-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5431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Chelsea Flower Show.-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9863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helsea Flower Show.-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3750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helsea Flower Show.-Heating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57173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helsea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897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helsea Flower Show.-Herb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0535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helsea Flower Show.-Indoor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06125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helsea Flower Show.-La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19650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Chelsea Flower Show.-Outdoor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56832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Chelsea Flower Show.-Roman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7747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Chelsea Flower Show.-Ruin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19286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Chelsea Flower Show.-Tateshin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08071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Chelsea Flowers Sho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90366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Chelsea Flowers Show.-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75089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Chelsea Flowers Show.-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6363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Chelsea Flowers Sho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08083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Chelsea Flowers Show.-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4896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Chelsea Flowers Show.-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96240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Chelsea Flowers Show.-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7069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Chelsea Flowers Show.-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00588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Chelsea Flowers Show.-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945430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Chelsea Flower Show.-Lily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122441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Chelsea Flowers Show.-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49491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Chelsea Flowers Show.-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43725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Chelsea Flowers Show.-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69538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Chelsea Flowers Show.-Crisantemo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59616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Chelsea Flowers Show.-Ros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53114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Chelsea Flowers Show.-Lil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581148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Chelsea Flowers Show.-Pansy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67893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Chelsea Flowers Show.-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17122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Chelsea Flowers Show.-Ros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17297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Chelsea Flowers Show.-Elevat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30708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Chelsea Flowers Show.-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516240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Chelsea Flowers Show.-Sculptur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427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Chelsea Flowers Show.-Trasparency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183925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Chelsea Flower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351565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Chelsea Flowers.-Sculptur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647357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Chelsea insleyl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265363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Chelsea Nolanl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05492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Chelsea Physic.-garden-border-pa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37780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Chelsea Physic.-inner-city-garden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79943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2 Imagen" descr="Chelsea,.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992622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Chelse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793975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Chelse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268426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Chelsea.-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71355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Chelsea.-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05309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ChelseyFSBunni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068746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Chelsea.-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871539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Chelsea.-Indigenc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4284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Chelsea.-3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57803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Chelsea.-2.-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44263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Chelsea.-Devo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13631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2 Imagen" descr="Chelsea.-6.-2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76293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Chelsea.-Pond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88553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Chelsea.-Best in Show.-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02082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Chelsea.-Bonsai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31377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Chelsea.-2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1" name="2 Imagen" descr="Chelsea.-20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4313" y="0"/>
            <a:ext cx="4786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04335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Chelsea.-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470514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Chelsea.-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6790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TotalTime>
  <Words>1419</Words>
  <Application>Microsoft Office PowerPoint</Application>
  <PresentationFormat>Presentación en pantalla (4:3)</PresentationFormat>
  <Paragraphs>344</Paragraphs>
  <Slides>167</Slides>
  <Notes>151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167</vt:i4>
      </vt:variant>
    </vt:vector>
  </HeadingPairs>
  <TitlesOfParts>
    <vt:vector size="172" baseType="lpstr">
      <vt:lpstr>Calibri</vt:lpstr>
      <vt:lpstr>Century Schoolbook</vt:lpstr>
      <vt:lpstr>Wingdings</vt:lpstr>
      <vt:lpstr>Wingdings 2</vt:lpstr>
      <vt:lpstr>Default Theme</vt:lpstr>
      <vt:lpstr>EUROPA.-LA VUELTA AL MUNDO EN 885 JARDINES.-GARDENS OF ENGLAND.-B-C </vt:lpstr>
      <vt:lpstr>Butterstream Gardens</vt:lpstr>
      <vt:lpstr>Presentación de PowerPoint</vt:lpstr>
      <vt:lpstr>Presentación de PowerPoint</vt:lpstr>
      <vt:lpstr>Presentación de PowerPoint</vt:lpstr>
      <vt:lpstr>Presentación de PowerPoint</vt:lpstr>
      <vt:lpstr>Presentación de PowerPoint</vt:lpstr>
      <vt:lpstr>Cannons Ashby</vt:lpstr>
      <vt:lpstr>Presentación de PowerPoint</vt:lpstr>
      <vt:lpstr>Presentación de PowerPoint</vt:lpstr>
      <vt:lpstr>Presentación de PowerPoint</vt:lpstr>
      <vt:lpstr>Presentación de PowerPoint</vt:lpstr>
      <vt:lpstr>Presentación de PowerPoint</vt:lpstr>
      <vt:lpstr>Presentación de PowerPoint</vt:lpstr>
      <vt:lpstr>Chandor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Chartwell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Chastleton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Chatsworth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Chelsea Flowers Show</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10</cp:revision>
  <dcterms:created xsi:type="dcterms:W3CDTF">2013-09-08T06:06:48Z</dcterms:created>
  <dcterms:modified xsi:type="dcterms:W3CDTF">2018-03-12T05:34:05Z</dcterms:modified>
</cp:coreProperties>
</file>