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258" r:id="rId4"/>
    <p:sldId id="372"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73"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BAAC09-314E-4813-8880-60E607B612B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ACC91A-4AA3-4A5A-A90A-87E2E8744F21}" type="slidenum">
              <a:rPr lang="es-ES" smtClean="0"/>
              <a:t>‹Nº›</a:t>
            </a:fld>
            <a:endParaRPr lang="es-ES" dirty="0"/>
          </a:p>
        </p:txBody>
      </p:sp>
    </p:spTree>
    <p:extLst>
      <p:ext uri="{BB962C8B-B14F-4D97-AF65-F5344CB8AC3E}">
        <p14:creationId xmlns:p14="http://schemas.microsoft.com/office/powerpoint/2010/main" val="4264626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Rose Gardens</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C9E464-1E9B-4C0B-927E-A02CF8AD8332}"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F604C9-0243-4ABE-B354-4CCD86EA6C03}"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632FA-3DE6-4F42-BD84-C77E6EB90CF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4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2599A8-7309-40C3-B49B-EC99E23AA58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138FEC-3F95-4C53-A9C6-BFC868634D3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8E6E9A-FEB0-4BCC-ADE2-9242B71A5810}"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40BC7F-1B9B-4745-9B28-97E889411F7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6111C2-69FA-4E9C-B7F4-DDD291D1B4A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13</a:t>
            </a:fld>
            <a:endParaRPr lang="es-ES" dirty="0">
              <a:solidFill>
                <a:prstClr val="black"/>
              </a:solidFill>
            </a:endParaRPr>
          </a:p>
        </p:txBody>
      </p:sp>
    </p:spTree>
    <p:extLst>
      <p:ext uri="{BB962C8B-B14F-4D97-AF65-F5344CB8AC3E}">
        <p14:creationId xmlns:p14="http://schemas.microsoft.com/office/powerpoint/2010/main" val="771279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14</a:t>
            </a:fld>
            <a:endParaRPr lang="es-ES" dirty="0">
              <a:solidFill>
                <a:prstClr val="black"/>
              </a:solidFill>
            </a:endParaRPr>
          </a:p>
        </p:txBody>
      </p:sp>
    </p:spTree>
    <p:extLst>
      <p:ext uri="{BB962C8B-B14F-4D97-AF65-F5344CB8AC3E}">
        <p14:creationId xmlns:p14="http://schemas.microsoft.com/office/powerpoint/2010/main" val="4280127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16</a:t>
            </a:fld>
            <a:endParaRPr lang="es-ES" dirty="0">
              <a:solidFill>
                <a:prstClr val="black"/>
              </a:solidFill>
            </a:endParaRPr>
          </a:p>
        </p:txBody>
      </p:sp>
    </p:spTree>
    <p:extLst>
      <p:ext uri="{BB962C8B-B14F-4D97-AF65-F5344CB8AC3E}">
        <p14:creationId xmlns:p14="http://schemas.microsoft.com/office/powerpoint/2010/main" val="3745184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Gardens.-Ceanothus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17</a:t>
            </a:fld>
            <a:endParaRPr lang="es-ES" dirty="0">
              <a:solidFill>
                <a:prstClr val="black"/>
              </a:solidFill>
            </a:endParaRPr>
          </a:p>
        </p:txBody>
      </p:sp>
    </p:spTree>
    <p:extLst>
      <p:ext uri="{BB962C8B-B14F-4D97-AF65-F5344CB8AC3E}">
        <p14:creationId xmlns:p14="http://schemas.microsoft.com/office/powerpoint/2010/main" val="165120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18</a:t>
            </a:fld>
            <a:endParaRPr lang="es-ES" dirty="0">
              <a:solidFill>
                <a:prstClr val="black"/>
              </a:solidFill>
            </a:endParaRPr>
          </a:p>
        </p:txBody>
      </p:sp>
    </p:spTree>
    <p:extLst>
      <p:ext uri="{BB962C8B-B14F-4D97-AF65-F5344CB8AC3E}">
        <p14:creationId xmlns:p14="http://schemas.microsoft.com/office/powerpoint/2010/main" val="2434248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19</a:t>
            </a:fld>
            <a:endParaRPr lang="es-ES" dirty="0">
              <a:solidFill>
                <a:prstClr val="black"/>
              </a:solidFill>
            </a:endParaRPr>
          </a:p>
        </p:txBody>
      </p:sp>
    </p:spTree>
    <p:extLst>
      <p:ext uri="{BB962C8B-B14F-4D97-AF65-F5344CB8AC3E}">
        <p14:creationId xmlns:p14="http://schemas.microsoft.com/office/powerpoint/2010/main" val="2093681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20</a:t>
            </a:fld>
            <a:endParaRPr lang="es-ES" dirty="0">
              <a:solidFill>
                <a:prstClr val="black"/>
              </a:solidFill>
            </a:endParaRPr>
          </a:p>
        </p:txBody>
      </p:sp>
    </p:spTree>
    <p:extLst>
      <p:ext uri="{BB962C8B-B14F-4D97-AF65-F5344CB8AC3E}">
        <p14:creationId xmlns:p14="http://schemas.microsoft.com/office/powerpoint/2010/main" val="1469625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21</a:t>
            </a:fld>
            <a:endParaRPr lang="es-ES" dirty="0">
              <a:solidFill>
                <a:prstClr val="black"/>
              </a:solidFill>
            </a:endParaRPr>
          </a:p>
        </p:txBody>
      </p:sp>
    </p:spTree>
    <p:extLst>
      <p:ext uri="{BB962C8B-B14F-4D97-AF65-F5344CB8AC3E}">
        <p14:creationId xmlns:p14="http://schemas.microsoft.com/office/powerpoint/2010/main" val="3459529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22</a:t>
            </a:fld>
            <a:endParaRPr lang="es-ES" dirty="0">
              <a:solidFill>
                <a:prstClr val="black"/>
              </a:solidFill>
            </a:endParaRPr>
          </a:p>
        </p:txBody>
      </p:sp>
    </p:spTree>
    <p:extLst>
      <p:ext uri="{BB962C8B-B14F-4D97-AF65-F5344CB8AC3E}">
        <p14:creationId xmlns:p14="http://schemas.microsoft.com/office/powerpoint/2010/main" val="3290641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F8A7C7-2682-401E-9D6E-0E119F0B653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27</a:t>
            </a:fld>
            <a:endParaRPr lang="es-ES" dirty="0">
              <a:solidFill>
                <a:prstClr val="black"/>
              </a:solidFill>
            </a:endParaRPr>
          </a:p>
        </p:txBody>
      </p:sp>
    </p:spTree>
    <p:extLst>
      <p:ext uri="{BB962C8B-B14F-4D97-AF65-F5344CB8AC3E}">
        <p14:creationId xmlns:p14="http://schemas.microsoft.com/office/powerpoint/2010/main" val="3336486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28</a:t>
            </a:fld>
            <a:endParaRPr lang="es-ES" dirty="0">
              <a:solidFill>
                <a:prstClr val="black"/>
              </a:solidFill>
            </a:endParaRPr>
          </a:p>
        </p:txBody>
      </p:sp>
    </p:spTree>
    <p:extLst>
      <p:ext uri="{BB962C8B-B14F-4D97-AF65-F5344CB8AC3E}">
        <p14:creationId xmlns:p14="http://schemas.microsoft.com/office/powerpoint/2010/main" val="2749505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29</a:t>
            </a:fld>
            <a:endParaRPr lang="es-ES" dirty="0">
              <a:solidFill>
                <a:prstClr val="black"/>
              </a:solidFill>
            </a:endParaRPr>
          </a:p>
        </p:txBody>
      </p:sp>
    </p:spTree>
    <p:extLst>
      <p:ext uri="{BB962C8B-B14F-4D97-AF65-F5344CB8AC3E}">
        <p14:creationId xmlns:p14="http://schemas.microsoft.com/office/powerpoint/2010/main" val="3121411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30</a:t>
            </a:fld>
            <a:endParaRPr lang="es-ES" dirty="0">
              <a:solidFill>
                <a:prstClr val="black"/>
              </a:solidFill>
            </a:endParaRPr>
          </a:p>
        </p:txBody>
      </p:sp>
    </p:spTree>
    <p:extLst>
      <p:ext uri="{BB962C8B-B14F-4D97-AF65-F5344CB8AC3E}">
        <p14:creationId xmlns:p14="http://schemas.microsoft.com/office/powerpoint/2010/main" val="3304393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31</a:t>
            </a:fld>
            <a:endParaRPr lang="es-ES" dirty="0">
              <a:solidFill>
                <a:prstClr val="black"/>
              </a:solidFill>
            </a:endParaRPr>
          </a:p>
        </p:txBody>
      </p:sp>
    </p:spTree>
    <p:extLst>
      <p:ext uri="{BB962C8B-B14F-4D97-AF65-F5344CB8AC3E}">
        <p14:creationId xmlns:p14="http://schemas.microsoft.com/office/powerpoint/2010/main" val="1073778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of Gardens of Heligan</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996891-2475-4C53-B29A-C6BA3EF3FF32}"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33</a:t>
            </a:fld>
            <a:endParaRPr lang="es-ES" dirty="0">
              <a:solidFill>
                <a:prstClr val="black"/>
              </a:solidFill>
            </a:endParaRPr>
          </a:p>
        </p:txBody>
      </p:sp>
    </p:spTree>
    <p:extLst>
      <p:ext uri="{BB962C8B-B14F-4D97-AF65-F5344CB8AC3E}">
        <p14:creationId xmlns:p14="http://schemas.microsoft.com/office/powerpoint/2010/main" val="4245343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16E86-4F95-4D67-92A4-A497D9AFCC2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43EB3C-BA98-4469-A5BC-B5EFEC9D0BA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EDD236-C97D-43C4-9C2B-C2206846A95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24C212-2A57-4EA2-B5AA-13EEBBE1839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998AAD-7108-4142-A92F-B99969B0F36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40</a:t>
            </a:fld>
            <a:endParaRPr lang="es-ES" dirty="0">
              <a:solidFill>
                <a:prstClr val="black"/>
              </a:solidFill>
            </a:endParaRPr>
          </a:p>
        </p:txBody>
      </p:sp>
    </p:spTree>
    <p:extLst>
      <p:ext uri="{BB962C8B-B14F-4D97-AF65-F5344CB8AC3E}">
        <p14:creationId xmlns:p14="http://schemas.microsoft.com/office/powerpoint/2010/main" val="79897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41</a:t>
            </a:fld>
            <a:endParaRPr lang="es-ES" dirty="0">
              <a:solidFill>
                <a:prstClr val="black"/>
              </a:solidFill>
            </a:endParaRPr>
          </a:p>
        </p:txBody>
      </p:sp>
    </p:spTree>
    <p:extLst>
      <p:ext uri="{BB962C8B-B14F-4D97-AF65-F5344CB8AC3E}">
        <p14:creationId xmlns:p14="http://schemas.microsoft.com/office/powerpoint/2010/main" val="303474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42</a:t>
            </a:fld>
            <a:endParaRPr lang="es-ES" dirty="0">
              <a:solidFill>
                <a:prstClr val="black"/>
              </a:solidFill>
            </a:endParaRPr>
          </a:p>
        </p:txBody>
      </p:sp>
    </p:spTree>
    <p:extLst>
      <p:ext uri="{BB962C8B-B14F-4D97-AF65-F5344CB8AC3E}">
        <p14:creationId xmlns:p14="http://schemas.microsoft.com/office/powerpoint/2010/main" val="6595694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43</a:t>
            </a:fld>
            <a:endParaRPr lang="es-ES" dirty="0">
              <a:solidFill>
                <a:prstClr val="black"/>
              </a:solidFill>
            </a:endParaRPr>
          </a:p>
        </p:txBody>
      </p:sp>
    </p:spTree>
    <p:extLst>
      <p:ext uri="{BB962C8B-B14F-4D97-AF65-F5344CB8AC3E}">
        <p14:creationId xmlns:p14="http://schemas.microsoft.com/office/powerpoint/2010/main" val="1846349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44</a:t>
            </a:fld>
            <a:endParaRPr lang="es-ES" dirty="0">
              <a:solidFill>
                <a:prstClr val="black"/>
              </a:solidFill>
            </a:endParaRPr>
          </a:p>
        </p:txBody>
      </p:sp>
    </p:spTree>
    <p:extLst>
      <p:ext uri="{BB962C8B-B14F-4D97-AF65-F5344CB8AC3E}">
        <p14:creationId xmlns:p14="http://schemas.microsoft.com/office/powerpoint/2010/main" val="11989982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45</a:t>
            </a:fld>
            <a:endParaRPr lang="es-ES" dirty="0">
              <a:solidFill>
                <a:prstClr val="black"/>
              </a:solidFill>
            </a:endParaRPr>
          </a:p>
        </p:txBody>
      </p:sp>
    </p:spTree>
    <p:extLst>
      <p:ext uri="{BB962C8B-B14F-4D97-AF65-F5344CB8AC3E}">
        <p14:creationId xmlns:p14="http://schemas.microsoft.com/office/powerpoint/2010/main" val="7622493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46</a:t>
            </a:fld>
            <a:endParaRPr lang="es-ES" dirty="0">
              <a:solidFill>
                <a:prstClr val="black"/>
              </a:solidFill>
            </a:endParaRPr>
          </a:p>
        </p:txBody>
      </p:sp>
    </p:spTree>
    <p:extLst>
      <p:ext uri="{BB962C8B-B14F-4D97-AF65-F5344CB8AC3E}">
        <p14:creationId xmlns:p14="http://schemas.microsoft.com/office/powerpoint/2010/main" val="2794524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47</a:t>
            </a:fld>
            <a:endParaRPr lang="es-ES" dirty="0">
              <a:solidFill>
                <a:prstClr val="black"/>
              </a:solidFill>
            </a:endParaRPr>
          </a:p>
        </p:txBody>
      </p:sp>
    </p:spTree>
    <p:extLst>
      <p:ext uri="{BB962C8B-B14F-4D97-AF65-F5344CB8AC3E}">
        <p14:creationId xmlns:p14="http://schemas.microsoft.com/office/powerpoint/2010/main" val="24352506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48</a:t>
            </a:fld>
            <a:endParaRPr lang="es-ES" dirty="0">
              <a:solidFill>
                <a:prstClr val="black"/>
              </a:solidFill>
            </a:endParaRPr>
          </a:p>
        </p:txBody>
      </p:sp>
    </p:spTree>
    <p:extLst>
      <p:ext uri="{BB962C8B-B14F-4D97-AF65-F5344CB8AC3E}">
        <p14:creationId xmlns:p14="http://schemas.microsoft.com/office/powerpoint/2010/main" val="511292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49</a:t>
            </a:fld>
            <a:endParaRPr lang="es-ES" dirty="0">
              <a:solidFill>
                <a:prstClr val="black"/>
              </a:solidFill>
            </a:endParaRPr>
          </a:p>
        </p:txBody>
      </p:sp>
    </p:spTree>
    <p:extLst>
      <p:ext uri="{BB962C8B-B14F-4D97-AF65-F5344CB8AC3E}">
        <p14:creationId xmlns:p14="http://schemas.microsoft.com/office/powerpoint/2010/main" val="9414003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50</a:t>
            </a:fld>
            <a:endParaRPr lang="es-ES" dirty="0">
              <a:solidFill>
                <a:prstClr val="black"/>
              </a:solidFill>
            </a:endParaRPr>
          </a:p>
        </p:txBody>
      </p:sp>
    </p:spTree>
    <p:extLst>
      <p:ext uri="{BB962C8B-B14F-4D97-AF65-F5344CB8AC3E}">
        <p14:creationId xmlns:p14="http://schemas.microsoft.com/office/powerpoint/2010/main" val="3200663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51</a:t>
            </a:fld>
            <a:endParaRPr lang="es-ES" dirty="0">
              <a:solidFill>
                <a:prstClr val="black"/>
              </a:solidFill>
            </a:endParaRPr>
          </a:p>
        </p:txBody>
      </p:sp>
    </p:spTree>
    <p:extLst>
      <p:ext uri="{BB962C8B-B14F-4D97-AF65-F5344CB8AC3E}">
        <p14:creationId xmlns:p14="http://schemas.microsoft.com/office/powerpoint/2010/main" val="1530395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52</a:t>
            </a:fld>
            <a:endParaRPr lang="es-ES" dirty="0">
              <a:solidFill>
                <a:prstClr val="black"/>
              </a:solidFill>
            </a:endParaRPr>
          </a:p>
        </p:txBody>
      </p:sp>
    </p:spTree>
    <p:extLst>
      <p:ext uri="{BB962C8B-B14F-4D97-AF65-F5344CB8AC3E}">
        <p14:creationId xmlns:p14="http://schemas.microsoft.com/office/powerpoint/2010/main" val="8551774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53</a:t>
            </a:fld>
            <a:endParaRPr lang="es-ES" dirty="0">
              <a:solidFill>
                <a:prstClr val="black"/>
              </a:solidFill>
            </a:endParaRPr>
          </a:p>
        </p:txBody>
      </p:sp>
    </p:spTree>
    <p:extLst>
      <p:ext uri="{BB962C8B-B14F-4D97-AF65-F5344CB8AC3E}">
        <p14:creationId xmlns:p14="http://schemas.microsoft.com/office/powerpoint/2010/main" val="2541495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54</a:t>
            </a:fld>
            <a:endParaRPr lang="es-ES" dirty="0">
              <a:solidFill>
                <a:prstClr val="black"/>
              </a:solidFill>
            </a:endParaRPr>
          </a:p>
        </p:txBody>
      </p:sp>
    </p:spTree>
    <p:extLst>
      <p:ext uri="{BB962C8B-B14F-4D97-AF65-F5344CB8AC3E}">
        <p14:creationId xmlns:p14="http://schemas.microsoft.com/office/powerpoint/2010/main" val="562057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55</a:t>
            </a:fld>
            <a:endParaRPr lang="es-ES" dirty="0">
              <a:solidFill>
                <a:prstClr val="black"/>
              </a:solidFill>
            </a:endParaRPr>
          </a:p>
        </p:txBody>
      </p:sp>
    </p:spTree>
    <p:extLst>
      <p:ext uri="{BB962C8B-B14F-4D97-AF65-F5344CB8AC3E}">
        <p14:creationId xmlns:p14="http://schemas.microsoft.com/office/powerpoint/2010/main" val="21235111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56</a:t>
            </a:fld>
            <a:endParaRPr lang="es-ES" dirty="0">
              <a:solidFill>
                <a:prstClr val="black"/>
              </a:solidFill>
            </a:endParaRPr>
          </a:p>
        </p:txBody>
      </p:sp>
    </p:spTree>
    <p:extLst>
      <p:ext uri="{BB962C8B-B14F-4D97-AF65-F5344CB8AC3E}">
        <p14:creationId xmlns:p14="http://schemas.microsoft.com/office/powerpoint/2010/main" val="3206092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57</a:t>
            </a:fld>
            <a:endParaRPr lang="es-ES" dirty="0">
              <a:solidFill>
                <a:prstClr val="black"/>
              </a:solidFill>
            </a:endParaRPr>
          </a:p>
        </p:txBody>
      </p:sp>
    </p:spTree>
    <p:extLst>
      <p:ext uri="{BB962C8B-B14F-4D97-AF65-F5344CB8AC3E}">
        <p14:creationId xmlns:p14="http://schemas.microsoft.com/office/powerpoint/2010/main" val="25269647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58</a:t>
            </a:fld>
            <a:endParaRPr lang="es-ES" dirty="0">
              <a:solidFill>
                <a:prstClr val="black"/>
              </a:solidFill>
            </a:endParaRPr>
          </a:p>
        </p:txBody>
      </p:sp>
    </p:spTree>
    <p:extLst>
      <p:ext uri="{BB962C8B-B14F-4D97-AF65-F5344CB8AC3E}">
        <p14:creationId xmlns:p14="http://schemas.microsoft.com/office/powerpoint/2010/main" val="26332690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59</a:t>
            </a:fld>
            <a:endParaRPr lang="es-ES" dirty="0">
              <a:solidFill>
                <a:prstClr val="black"/>
              </a:solidFill>
            </a:endParaRPr>
          </a:p>
        </p:txBody>
      </p:sp>
    </p:spTree>
    <p:extLst>
      <p:ext uri="{BB962C8B-B14F-4D97-AF65-F5344CB8AC3E}">
        <p14:creationId xmlns:p14="http://schemas.microsoft.com/office/powerpoint/2010/main" val="39977937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60</a:t>
            </a:fld>
            <a:endParaRPr lang="es-ES" dirty="0">
              <a:solidFill>
                <a:prstClr val="black"/>
              </a:solidFill>
            </a:endParaRPr>
          </a:p>
        </p:txBody>
      </p:sp>
    </p:spTree>
    <p:extLst>
      <p:ext uri="{BB962C8B-B14F-4D97-AF65-F5344CB8AC3E}">
        <p14:creationId xmlns:p14="http://schemas.microsoft.com/office/powerpoint/2010/main" val="1705428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61</a:t>
            </a:fld>
            <a:endParaRPr lang="es-ES" dirty="0">
              <a:solidFill>
                <a:prstClr val="black"/>
              </a:solidFill>
            </a:endParaRPr>
          </a:p>
        </p:txBody>
      </p:sp>
    </p:spTree>
    <p:extLst>
      <p:ext uri="{BB962C8B-B14F-4D97-AF65-F5344CB8AC3E}">
        <p14:creationId xmlns:p14="http://schemas.microsoft.com/office/powerpoint/2010/main" val="28807319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62</a:t>
            </a:fld>
            <a:endParaRPr lang="es-ES" dirty="0">
              <a:solidFill>
                <a:prstClr val="black"/>
              </a:solidFill>
            </a:endParaRPr>
          </a:p>
        </p:txBody>
      </p:sp>
    </p:spTree>
    <p:extLst>
      <p:ext uri="{BB962C8B-B14F-4D97-AF65-F5344CB8AC3E}">
        <p14:creationId xmlns:p14="http://schemas.microsoft.com/office/powerpoint/2010/main" val="32936732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63</a:t>
            </a:fld>
            <a:endParaRPr lang="es-ES" dirty="0">
              <a:solidFill>
                <a:prstClr val="black"/>
              </a:solidFill>
            </a:endParaRPr>
          </a:p>
        </p:txBody>
      </p:sp>
    </p:spTree>
    <p:extLst>
      <p:ext uri="{BB962C8B-B14F-4D97-AF65-F5344CB8AC3E}">
        <p14:creationId xmlns:p14="http://schemas.microsoft.com/office/powerpoint/2010/main" val="38134077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64</a:t>
            </a:fld>
            <a:endParaRPr lang="es-ES" dirty="0">
              <a:solidFill>
                <a:prstClr val="black"/>
              </a:solidFill>
            </a:endParaRPr>
          </a:p>
        </p:txBody>
      </p:sp>
    </p:spTree>
    <p:extLst>
      <p:ext uri="{BB962C8B-B14F-4D97-AF65-F5344CB8AC3E}">
        <p14:creationId xmlns:p14="http://schemas.microsoft.com/office/powerpoint/2010/main" val="3611919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65</a:t>
            </a:fld>
            <a:endParaRPr lang="es-ES" dirty="0">
              <a:solidFill>
                <a:prstClr val="black"/>
              </a:solidFill>
            </a:endParaRPr>
          </a:p>
        </p:txBody>
      </p:sp>
    </p:spTree>
    <p:extLst>
      <p:ext uri="{BB962C8B-B14F-4D97-AF65-F5344CB8AC3E}">
        <p14:creationId xmlns:p14="http://schemas.microsoft.com/office/powerpoint/2010/main" val="3209503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66</a:t>
            </a:fld>
            <a:endParaRPr lang="es-ES" dirty="0">
              <a:solidFill>
                <a:prstClr val="black"/>
              </a:solidFill>
            </a:endParaRPr>
          </a:p>
        </p:txBody>
      </p:sp>
    </p:spTree>
    <p:extLst>
      <p:ext uri="{BB962C8B-B14F-4D97-AF65-F5344CB8AC3E}">
        <p14:creationId xmlns:p14="http://schemas.microsoft.com/office/powerpoint/2010/main" val="7523983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67</a:t>
            </a:fld>
            <a:endParaRPr lang="es-ES" dirty="0">
              <a:solidFill>
                <a:prstClr val="black"/>
              </a:solidFill>
            </a:endParaRPr>
          </a:p>
        </p:txBody>
      </p:sp>
    </p:spTree>
    <p:extLst>
      <p:ext uri="{BB962C8B-B14F-4D97-AF65-F5344CB8AC3E}">
        <p14:creationId xmlns:p14="http://schemas.microsoft.com/office/powerpoint/2010/main" val="13446424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68</a:t>
            </a:fld>
            <a:endParaRPr lang="es-ES" dirty="0">
              <a:solidFill>
                <a:prstClr val="black"/>
              </a:solidFill>
            </a:endParaRPr>
          </a:p>
        </p:txBody>
      </p:sp>
    </p:spTree>
    <p:extLst>
      <p:ext uri="{BB962C8B-B14F-4D97-AF65-F5344CB8AC3E}">
        <p14:creationId xmlns:p14="http://schemas.microsoft.com/office/powerpoint/2010/main" val="18272975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69</a:t>
            </a:fld>
            <a:endParaRPr lang="es-ES" dirty="0">
              <a:solidFill>
                <a:prstClr val="black"/>
              </a:solidFill>
            </a:endParaRPr>
          </a:p>
        </p:txBody>
      </p:sp>
    </p:spTree>
    <p:extLst>
      <p:ext uri="{BB962C8B-B14F-4D97-AF65-F5344CB8AC3E}">
        <p14:creationId xmlns:p14="http://schemas.microsoft.com/office/powerpoint/2010/main" val="4628737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70</a:t>
            </a:fld>
            <a:endParaRPr lang="es-ES" dirty="0">
              <a:solidFill>
                <a:prstClr val="black"/>
              </a:solidFill>
            </a:endParaRPr>
          </a:p>
        </p:txBody>
      </p:sp>
    </p:spTree>
    <p:extLst>
      <p:ext uri="{BB962C8B-B14F-4D97-AF65-F5344CB8AC3E}">
        <p14:creationId xmlns:p14="http://schemas.microsoft.com/office/powerpoint/2010/main" val="615235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71</a:t>
            </a:fld>
            <a:endParaRPr lang="es-ES" dirty="0">
              <a:solidFill>
                <a:prstClr val="black"/>
              </a:solidFill>
            </a:endParaRPr>
          </a:p>
        </p:txBody>
      </p:sp>
    </p:spTree>
    <p:extLst>
      <p:ext uri="{BB962C8B-B14F-4D97-AF65-F5344CB8AC3E}">
        <p14:creationId xmlns:p14="http://schemas.microsoft.com/office/powerpoint/2010/main" val="30753180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72</a:t>
            </a:fld>
            <a:endParaRPr lang="es-ES" dirty="0">
              <a:solidFill>
                <a:prstClr val="black"/>
              </a:solidFill>
            </a:endParaRPr>
          </a:p>
        </p:txBody>
      </p:sp>
    </p:spTree>
    <p:extLst>
      <p:ext uri="{BB962C8B-B14F-4D97-AF65-F5344CB8AC3E}">
        <p14:creationId xmlns:p14="http://schemas.microsoft.com/office/powerpoint/2010/main" val="3042891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73</a:t>
            </a:fld>
            <a:endParaRPr lang="es-ES" dirty="0">
              <a:solidFill>
                <a:prstClr val="black"/>
              </a:solidFill>
            </a:endParaRPr>
          </a:p>
        </p:txBody>
      </p:sp>
    </p:spTree>
    <p:extLst>
      <p:ext uri="{BB962C8B-B14F-4D97-AF65-F5344CB8AC3E}">
        <p14:creationId xmlns:p14="http://schemas.microsoft.com/office/powerpoint/2010/main" val="28118200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74</a:t>
            </a:fld>
            <a:endParaRPr lang="es-ES" dirty="0">
              <a:solidFill>
                <a:prstClr val="black"/>
              </a:solidFill>
            </a:endParaRPr>
          </a:p>
        </p:txBody>
      </p:sp>
    </p:spTree>
    <p:extLst>
      <p:ext uri="{BB962C8B-B14F-4D97-AF65-F5344CB8AC3E}">
        <p14:creationId xmlns:p14="http://schemas.microsoft.com/office/powerpoint/2010/main" val="42861301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75</a:t>
            </a:fld>
            <a:endParaRPr lang="es-ES" dirty="0">
              <a:solidFill>
                <a:prstClr val="black"/>
              </a:solidFill>
            </a:endParaRPr>
          </a:p>
        </p:txBody>
      </p:sp>
    </p:spTree>
    <p:extLst>
      <p:ext uri="{BB962C8B-B14F-4D97-AF65-F5344CB8AC3E}">
        <p14:creationId xmlns:p14="http://schemas.microsoft.com/office/powerpoint/2010/main" val="1558824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76</a:t>
            </a:fld>
            <a:endParaRPr lang="es-ES" dirty="0">
              <a:solidFill>
                <a:prstClr val="black"/>
              </a:solidFill>
            </a:endParaRPr>
          </a:p>
        </p:txBody>
      </p:sp>
    </p:spTree>
    <p:extLst>
      <p:ext uri="{BB962C8B-B14F-4D97-AF65-F5344CB8AC3E}">
        <p14:creationId xmlns:p14="http://schemas.microsoft.com/office/powerpoint/2010/main" val="41616991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77</a:t>
            </a:fld>
            <a:endParaRPr lang="es-ES" dirty="0">
              <a:solidFill>
                <a:prstClr val="black"/>
              </a:solidFill>
            </a:endParaRPr>
          </a:p>
        </p:txBody>
      </p:sp>
    </p:spTree>
    <p:extLst>
      <p:ext uri="{BB962C8B-B14F-4D97-AF65-F5344CB8AC3E}">
        <p14:creationId xmlns:p14="http://schemas.microsoft.com/office/powerpoint/2010/main" val="32727349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78</a:t>
            </a:fld>
            <a:endParaRPr lang="es-ES" dirty="0">
              <a:solidFill>
                <a:prstClr val="black"/>
              </a:solidFill>
            </a:endParaRPr>
          </a:p>
        </p:txBody>
      </p:sp>
    </p:spTree>
    <p:extLst>
      <p:ext uri="{BB962C8B-B14F-4D97-AF65-F5344CB8AC3E}">
        <p14:creationId xmlns:p14="http://schemas.microsoft.com/office/powerpoint/2010/main" val="33380350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79</a:t>
            </a:fld>
            <a:endParaRPr lang="es-ES" dirty="0">
              <a:solidFill>
                <a:prstClr val="black"/>
              </a:solidFill>
            </a:endParaRPr>
          </a:p>
        </p:txBody>
      </p:sp>
    </p:spTree>
    <p:extLst>
      <p:ext uri="{BB962C8B-B14F-4D97-AF65-F5344CB8AC3E}">
        <p14:creationId xmlns:p14="http://schemas.microsoft.com/office/powerpoint/2010/main" val="20944824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80</a:t>
            </a:fld>
            <a:endParaRPr lang="es-ES" dirty="0">
              <a:solidFill>
                <a:prstClr val="black"/>
              </a:solidFill>
            </a:endParaRPr>
          </a:p>
        </p:txBody>
      </p:sp>
    </p:spTree>
    <p:extLst>
      <p:ext uri="{BB962C8B-B14F-4D97-AF65-F5344CB8AC3E}">
        <p14:creationId xmlns:p14="http://schemas.microsoft.com/office/powerpoint/2010/main" val="5182734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81</a:t>
            </a:fld>
            <a:endParaRPr lang="es-ES" dirty="0">
              <a:solidFill>
                <a:prstClr val="black"/>
              </a:solidFill>
            </a:endParaRPr>
          </a:p>
        </p:txBody>
      </p:sp>
    </p:spTree>
    <p:extLst>
      <p:ext uri="{BB962C8B-B14F-4D97-AF65-F5344CB8AC3E}">
        <p14:creationId xmlns:p14="http://schemas.microsoft.com/office/powerpoint/2010/main" val="24891099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82</a:t>
            </a:fld>
            <a:endParaRPr lang="es-ES" dirty="0">
              <a:solidFill>
                <a:prstClr val="black"/>
              </a:solidFill>
            </a:endParaRPr>
          </a:p>
        </p:txBody>
      </p:sp>
    </p:spTree>
    <p:extLst>
      <p:ext uri="{BB962C8B-B14F-4D97-AF65-F5344CB8AC3E}">
        <p14:creationId xmlns:p14="http://schemas.microsoft.com/office/powerpoint/2010/main" val="33365622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83</a:t>
            </a:fld>
            <a:endParaRPr lang="es-ES" dirty="0">
              <a:solidFill>
                <a:prstClr val="black"/>
              </a:solidFill>
            </a:endParaRPr>
          </a:p>
        </p:txBody>
      </p:sp>
    </p:spTree>
    <p:extLst>
      <p:ext uri="{BB962C8B-B14F-4D97-AF65-F5344CB8AC3E}">
        <p14:creationId xmlns:p14="http://schemas.microsoft.com/office/powerpoint/2010/main" val="14226636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84</a:t>
            </a:fld>
            <a:endParaRPr lang="es-ES" dirty="0">
              <a:solidFill>
                <a:prstClr val="black"/>
              </a:solidFill>
            </a:endParaRPr>
          </a:p>
        </p:txBody>
      </p:sp>
    </p:spTree>
    <p:extLst>
      <p:ext uri="{BB962C8B-B14F-4D97-AF65-F5344CB8AC3E}">
        <p14:creationId xmlns:p14="http://schemas.microsoft.com/office/powerpoint/2010/main" val="9701483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85</a:t>
            </a:fld>
            <a:endParaRPr lang="es-ES" dirty="0">
              <a:solidFill>
                <a:prstClr val="black"/>
              </a:solidFill>
            </a:endParaRPr>
          </a:p>
        </p:txBody>
      </p:sp>
    </p:spTree>
    <p:extLst>
      <p:ext uri="{BB962C8B-B14F-4D97-AF65-F5344CB8AC3E}">
        <p14:creationId xmlns:p14="http://schemas.microsoft.com/office/powerpoint/2010/main" val="8156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86</a:t>
            </a:fld>
            <a:endParaRPr lang="es-ES" dirty="0">
              <a:solidFill>
                <a:prstClr val="black"/>
              </a:solidFill>
            </a:endParaRPr>
          </a:p>
        </p:txBody>
      </p:sp>
    </p:spTree>
    <p:extLst>
      <p:ext uri="{BB962C8B-B14F-4D97-AF65-F5344CB8AC3E}">
        <p14:creationId xmlns:p14="http://schemas.microsoft.com/office/powerpoint/2010/main" val="20466453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87</a:t>
            </a:fld>
            <a:endParaRPr lang="es-ES" dirty="0">
              <a:solidFill>
                <a:prstClr val="black"/>
              </a:solidFill>
            </a:endParaRPr>
          </a:p>
        </p:txBody>
      </p:sp>
    </p:spTree>
    <p:extLst>
      <p:ext uri="{BB962C8B-B14F-4D97-AF65-F5344CB8AC3E}">
        <p14:creationId xmlns:p14="http://schemas.microsoft.com/office/powerpoint/2010/main" val="8419299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88</a:t>
            </a:fld>
            <a:endParaRPr lang="es-ES" dirty="0">
              <a:solidFill>
                <a:prstClr val="black"/>
              </a:solidFill>
            </a:endParaRPr>
          </a:p>
        </p:txBody>
      </p:sp>
    </p:spTree>
    <p:extLst>
      <p:ext uri="{BB962C8B-B14F-4D97-AF65-F5344CB8AC3E}">
        <p14:creationId xmlns:p14="http://schemas.microsoft.com/office/powerpoint/2010/main" val="2217822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89</a:t>
            </a:fld>
            <a:endParaRPr lang="es-ES" dirty="0">
              <a:solidFill>
                <a:prstClr val="black"/>
              </a:solidFill>
            </a:endParaRPr>
          </a:p>
        </p:txBody>
      </p:sp>
    </p:spTree>
    <p:extLst>
      <p:ext uri="{BB962C8B-B14F-4D97-AF65-F5344CB8AC3E}">
        <p14:creationId xmlns:p14="http://schemas.microsoft.com/office/powerpoint/2010/main" val="40656308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90</a:t>
            </a:fld>
            <a:endParaRPr lang="es-ES" dirty="0">
              <a:solidFill>
                <a:prstClr val="black"/>
              </a:solidFill>
            </a:endParaRPr>
          </a:p>
        </p:txBody>
      </p:sp>
    </p:spTree>
    <p:extLst>
      <p:ext uri="{BB962C8B-B14F-4D97-AF65-F5344CB8AC3E}">
        <p14:creationId xmlns:p14="http://schemas.microsoft.com/office/powerpoint/2010/main" val="36051665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91</a:t>
            </a:fld>
            <a:endParaRPr lang="es-ES" dirty="0">
              <a:solidFill>
                <a:prstClr val="black"/>
              </a:solidFill>
            </a:endParaRPr>
          </a:p>
        </p:txBody>
      </p:sp>
    </p:spTree>
    <p:extLst>
      <p:ext uri="{BB962C8B-B14F-4D97-AF65-F5344CB8AC3E}">
        <p14:creationId xmlns:p14="http://schemas.microsoft.com/office/powerpoint/2010/main" val="19645081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92</a:t>
            </a:fld>
            <a:endParaRPr lang="es-ES" dirty="0">
              <a:solidFill>
                <a:prstClr val="black"/>
              </a:solidFill>
            </a:endParaRPr>
          </a:p>
        </p:txBody>
      </p:sp>
    </p:spTree>
    <p:extLst>
      <p:ext uri="{BB962C8B-B14F-4D97-AF65-F5344CB8AC3E}">
        <p14:creationId xmlns:p14="http://schemas.microsoft.com/office/powerpoint/2010/main" val="17690143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The-Lost-Gardens-Of-Heligan-In-Cornwall-2</a:t>
            </a:r>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94</a:t>
            </a:fld>
            <a:endParaRPr lang="es-ES" dirty="0">
              <a:solidFill>
                <a:prstClr val="black"/>
              </a:solidFill>
            </a:endParaRPr>
          </a:p>
        </p:txBody>
      </p:sp>
    </p:spTree>
    <p:extLst>
      <p:ext uri="{BB962C8B-B14F-4D97-AF65-F5344CB8AC3E}">
        <p14:creationId xmlns:p14="http://schemas.microsoft.com/office/powerpoint/2010/main" val="19008310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The-Lost-Gardens-Of-Heligan-In-Cornwall-2</a:t>
            </a:r>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96</a:t>
            </a:fld>
            <a:endParaRPr lang="es-ES" dirty="0">
              <a:solidFill>
                <a:prstClr val="black"/>
              </a:solidFill>
            </a:endParaRPr>
          </a:p>
        </p:txBody>
      </p:sp>
    </p:spTree>
    <p:extLst>
      <p:ext uri="{BB962C8B-B14F-4D97-AF65-F5344CB8AC3E}">
        <p14:creationId xmlns:p14="http://schemas.microsoft.com/office/powerpoint/2010/main" val="4918556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99</a:t>
            </a:fld>
            <a:endParaRPr lang="es-ES" dirty="0">
              <a:solidFill>
                <a:prstClr val="black"/>
              </a:solidFill>
            </a:endParaRPr>
          </a:p>
        </p:txBody>
      </p:sp>
    </p:spTree>
    <p:extLst>
      <p:ext uri="{BB962C8B-B14F-4D97-AF65-F5344CB8AC3E}">
        <p14:creationId xmlns:p14="http://schemas.microsoft.com/office/powerpoint/2010/main" val="67221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100</a:t>
            </a:fld>
            <a:endParaRPr lang="es-ES" dirty="0">
              <a:solidFill>
                <a:prstClr val="black"/>
              </a:solidFill>
            </a:endParaRPr>
          </a:p>
        </p:txBody>
      </p:sp>
    </p:spTree>
    <p:extLst>
      <p:ext uri="{BB962C8B-B14F-4D97-AF65-F5344CB8AC3E}">
        <p14:creationId xmlns:p14="http://schemas.microsoft.com/office/powerpoint/2010/main" val="14419448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101</a:t>
            </a:fld>
            <a:endParaRPr lang="es-ES" dirty="0">
              <a:solidFill>
                <a:prstClr val="black"/>
              </a:solidFill>
            </a:endParaRPr>
          </a:p>
        </p:txBody>
      </p:sp>
    </p:spTree>
    <p:extLst>
      <p:ext uri="{BB962C8B-B14F-4D97-AF65-F5344CB8AC3E}">
        <p14:creationId xmlns:p14="http://schemas.microsoft.com/office/powerpoint/2010/main" val="26001853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102</a:t>
            </a:fld>
            <a:endParaRPr lang="es-ES" dirty="0">
              <a:solidFill>
                <a:prstClr val="black"/>
              </a:solidFill>
            </a:endParaRPr>
          </a:p>
        </p:txBody>
      </p:sp>
    </p:spTree>
    <p:extLst>
      <p:ext uri="{BB962C8B-B14F-4D97-AF65-F5344CB8AC3E}">
        <p14:creationId xmlns:p14="http://schemas.microsoft.com/office/powerpoint/2010/main" val="7377727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104</a:t>
            </a:fld>
            <a:endParaRPr lang="es-ES" dirty="0">
              <a:solidFill>
                <a:prstClr val="black"/>
              </a:solidFill>
            </a:endParaRPr>
          </a:p>
        </p:txBody>
      </p:sp>
    </p:spTree>
    <p:extLst>
      <p:ext uri="{BB962C8B-B14F-4D97-AF65-F5344CB8AC3E}">
        <p14:creationId xmlns:p14="http://schemas.microsoft.com/office/powerpoint/2010/main" val="40475812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9295A1-6DA2-4381-8890-26E7688F07D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107</a:t>
            </a:fld>
            <a:endParaRPr lang="es-ES" dirty="0">
              <a:solidFill>
                <a:prstClr val="black"/>
              </a:solidFill>
            </a:endParaRPr>
          </a:p>
        </p:txBody>
      </p:sp>
    </p:spTree>
    <p:extLst>
      <p:ext uri="{BB962C8B-B14F-4D97-AF65-F5344CB8AC3E}">
        <p14:creationId xmlns:p14="http://schemas.microsoft.com/office/powerpoint/2010/main" val="26109070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108</a:t>
            </a:fld>
            <a:endParaRPr lang="es-ES" dirty="0">
              <a:solidFill>
                <a:prstClr val="black"/>
              </a:solidFill>
            </a:endParaRPr>
          </a:p>
        </p:txBody>
      </p:sp>
    </p:spTree>
    <p:extLst>
      <p:ext uri="{BB962C8B-B14F-4D97-AF65-F5344CB8AC3E}">
        <p14:creationId xmlns:p14="http://schemas.microsoft.com/office/powerpoint/2010/main" val="35294564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109</a:t>
            </a:fld>
            <a:endParaRPr lang="es-ES" dirty="0">
              <a:solidFill>
                <a:prstClr val="black"/>
              </a:solidFill>
            </a:endParaRPr>
          </a:p>
        </p:txBody>
      </p:sp>
    </p:spTree>
    <p:extLst>
      <p:ext uri="{BB962C8B-B14F-4D97-AF65-F5344CB8AC3E}">
        <p14:creationId xmlns:p14="http://schemas.microsoft.com/office/powerpoint/2010/main" val="30113811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110</a:t>
            </a:fld>
            <a:endParaRPr lang="es-ES" dirty="0">
              <a:solidFill>
                <a:prstClr val="black"/>
              </a:solidFill>
            </a:endParaRPr>
          </a:p>
        </p:txBody>
      </p:sp>
    </p:spTree>
    <p:extLst>
      <p:ext uri="{BB962C8B-B14F-4D97-AF65-F5344CB8AC3E}">
        <p14:creationId xmlns:p14="http://schemas.microsoft.com/office/powerpoint/2010/main" val="29757103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111</a:t>
            </a:fld>
            <a:endParaRPr lang="es-ES" dirty="0">
              <a:solidFill>
                <a:prstClr val="black"/>
              </a:solidFill>
            </a:endParaRPr>
          </a:p>
        </p:txBody>
      </p:sp>
    </p:spTree>
    <p:extLst>
      <p:ext uri="{BB962C8B-B14F-4D97-AF65-F5344CB8AC3E}">
        <p14:creationId xmlns:p14="http://schemas.microsoft.com/office/powerpoint/2010/main" val="24206986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112</a:t>
            </a:fld>
            <a:endParaRPr lang="es-ES" dirty="0">
              <a:solidFill>
                <a:prstClr val="black"/>
              </a:solidFill>
            </a:endParaRPr>
          </a:p>
        </p:txBody>
      </p:sp>
    </p:spTree>
    <p:extLst>
      <p:ext uri="{BB962C8B-B14F-4D97-AF65-F5344CB8AC3E}">
        <p14:creationId xmlns:p14="http://schemas.microsoft.com/office/powerpoint/2010/main" val="31566258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113</a:t>
            </a:fld>
            <a:endParaRPr lang="es-ES" dirty="0">
              <a:solidFill>
                <a:prstClr val="black"/>
              </a:solidFill>
            </a:endParaRPr>
          </a:p>
        </p:txBody>
      </p:sp>
    </p:spTree>
    <p:extLst>
      <p:ext uri="{BB962C8B-B14F-4D97-AF65-F5344CB8AC3E}">
        <p14:creationId xmlns:p14="http://schemas.microsoft.com/office/powerpoint/2010/main" val="3403712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529CF2-34CE-4939-8519-1B2B4A2B7A2B}"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115</a:t>
            </a:fld>
            <a:endParaRPr lang="es-ES" dirty="0">
              <a:solidFill>
                <a:prstClr val="black"/>
              </a:solidFill>
            </a:endParaRPr>
          </a:p>
        </p:txBody>
      </p:sp>
    </p:spTree>
    <p:extLst>
      <p:ext uri="{BB962C8B-B14F-4D97-AF65-F5344CB8AC3E}">
        <p14:creationId xmlns:p14="http://schemas.microsoft.com/office/powerpoint/2010/main" val="30719151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116</a:t>
            </a:fld>
            <a:endParaRPr lang="es-ES" dirty="0">
              <a:solidFill>
                <a:prstClr val="black"/>
              </a:solidFill>
            </a:endParaRPr>
          </a:p>
        </p:txBody>
      </p:sp>
    </p:spTree>
    <p:extLst>
      <p:ext uri="{BB962C8B-B14F-4D97-AF65-F5344CB8AC3E}">
        <p14:creationId xmlns:p14="http://schemas.microsoft.com/office/powerpoint/2010/main" val="5348868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117</a:t>
            </a:fld>
            <a:endParaRPr lang="es-ES" dirty="0">
              <a:solidFill>
                <a:prstClr val="black"/>
              </a:solidFill>
            </a:endParaRPr>
          </a:p>
        </p:txBody>
      </p:sp>
    </p:spTree>
    <p:extLst>
      <p:ext uri="{BB962C8B-B14F-4D97-AF65-F5344CB8AC3E}">
        <p14:creationId xmlns:p14="http://schemas.microsoft.com/office/powerpoint/2010/main" val="35913667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118</a:t>
            </a:fld>
            <a:endParaRPr lang="es-ES" dirty="0">
              <a:solidFill>
                <a:prstClr val="black"/>
              </a:solidFill>
            </a:endParaRPr>
          </a:p>
        </p:txBody>
      </p:sp>
    </p:spTree>
    <p:extLst>
      <p:ext uri="{BB962C8B-B14F-4D97-AF65-F5344CB8AC3E}">
        <p14:creationId xmlns:p14="http://schemas.microsoft.com/office/powerpoint/2010/main" val="2365451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20688"/>
            <a:ext cx="6390456" cy="2520280"/>
          </a:xfrm>
        </p:spPr>
        <p:txBody>
          <a:bodyPr>
            <a:normAutofit fontScale="90000"/>
          </a:bodyPr>
          <a:lstStyle/>
          <a:p>
            <a:r>
              <a:rPr lang="es-ES" sz="3600" dirty="0"/>
              <a:t>EUROPA.-LA VUELTA AL MUNDO EN 885 JARDINES.-GARDENS OF ENGLAND.-LO-LY</a:t>
            </a:r>
            <a:br>
              <a:rPr lang="es-ES" dirty="0"/>
            </a:br>
            <a:endParaRPr lang="es-ES" dirty="0"/>
          </a:p>
        </p:txBody>
      </p:sp>
      <p:sp>
        <p:nvSpPr>
          <p:cNvPr id="3" name="2 Subtítulo"/>
          <p:cNvSpPr>
            <a:spLocks noGrp="1"/>
          </p:cNvSpPr>
          <p:nvPr>
            <p:ph type="subTitle" idx="1"/>
          </p:nvPr>
        </p:nvSpPr>
        <p:spPr>
          <a:xfrm>
            <a:off x="2771801" y="4509120"/>
            <a:ext cx="511256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dirty="0"/>
              <a:t>Loseley Gardens</a:t>
            </a:r>
          </a:p>
        </p:txBody>
      </p:sp>
      <p:sp>
        <p:nvSpPr>
          <p:cNvPr id="3075" name="2 Marcador de contenido"/>
          <p:cNvSpPr>
            <a:spLocks noGrp="1"/>
          </p:cNvSpPr>
          <p:nvPr>
            <p:ph sz="quarter" idx="1"/>
          </p:nvPr>
        </p:nvSpPr>
        <p:spPr>
          <a:xfrm>
            <a:off x="914400" y="2348880"/>
            <a:ext cx="7185992" cy="4032448"/>
          </a:xfrm>
        </p:spPr>
        <p:txBody>
          <a:bodyPr>
            <a:normAutofit/>
          </a:bodyPr>
          <a:lstStyle/>
          <a:p>
            <a:pPr marL="274320" indent="-274320" fontAlgn="auto">
              <a:spcBef>
                <a:spcPts val="580"/>
              </a:spcBef>
              <a:spcAft>
                <a:spcPts val="0"/>
              </a:spcAft>
              <a:buFont typeface="Wingdings 2"/>
              <a:buChar char=""/>
              <a:defRPr/>
            </a:pPr>
            <a:r>
              <a:rPr lang="es-ES" dirty="0"/>
              <a:t>Una casa de estilo isabelino (1562), con parque y jardín. </a:t>
            </a:r>
          </a:p>
          <a:p>
            <a:pPr marL="274320" indent="-274320" fontAlgn="auto">
              <a:spcBef>
                <a:spcPts val="580"/>
              </a:spcBef>
              <a:spcAft>
                <a:spcPts val="0"/>
              </a:spcAft>
              <a:buFont typeface="Wingdings 2"/>
              <a:buChar char=""/>
              <a:defRPr/>
            </a:pPr>
            <a:r>
              <a:rPr lang="es-ES" dirty="0"/>
              <a:t>Loseley Park cuenta con un césped en frente de la casa, un paseo foso y un jardín con árboles de morera, setos de tejo y plantas herbáceas.</a:t>
            </a:r>
          </a:p>
          <a:p>
            <a:pPr marL="274320" indent="-274320" fontAlgn="auto">
              <a:spcBef>
                <a:spcPts val="580"/>
              </a:spcBef>
              <a:spcAft>
                <a:spcPts val="0"/>
              </a:spcAft>
              <a:buFont typeface="Wingdings 2"/>
              <a:buChar char=""/>
              <a:defRPr/>
            </a:pPr>
            <a:r>
              <a:rPr lang="es-ES" dirty="0"/>
              <a:t>. El original de 2,5 hectáreas Walled Garden fue presentado oficialmente en el año 1500 y fue en parte re-diseñado por Gertrude Jekyll a la vuelta del siglo 20.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4097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041976" cy="5399112"/>
          </a:xfrm>
        </p:spPr>
        <p:txBody>
          <a:bodyPr>
            <a:normAutofit/>
          </a:bodyPr>
          <a:lstStyle/>
          <a:p>
            <a:r>
              <a:rPr lang="es-ES" dirty="0"/>
              <a:t>Posteriormente, se plantaron árboles frutales, pero después de la Segunda Guerra Mundial estos fueron trasladados a allanar el camino para una huerta orgánica de fruta y verdura a los pueblos vecinos y de los mercados locales, así como el suministro de Casa Loseley. </a:t>
            </a:r>
          </a:p>
          <a:p>
            <a:r>
              <a:rPr lang="es-ES" sz="2400" dirty="0"/>
              <a:t>En 1991, se hicieron planes para volver a crear un jardín de Loseley. </a:t>
            </a:r>
          </a:p>
          <a:p>
            <a:r>
              <a:rPr lang="es-ES" sz="2400" dirty="0"/>
              <a:t>Los trabajos comenzaron en 1993, con el Jardín de las Rosas, seguido por el jardín de hierbas, el Jardín de las Flores y el Jardín Blanco.</a:t>
            </a:r>
          </a:p>
          <a:p>
            <a:endParaRPr lang="es-ES" dirty="0"/>
          </a:p>
        </p:txBody>
      </p:sp>
    </p:spTree>
    <p:extLst>
      <p:ext uri="{BB962C8B-B14F-4D97-AF65-F5344CB8AC3E}">
        <p14:creationId xmlns:p14="http://schemas.microsoft.com/office/powerpoint/2010/main" val="470399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vegetales orgánicos y jardín flores cortadas, con una sección dedicada al cultivo de variedades antiguas de plantas de la Biblioteca de la semilla del Patrimonio, fue desarrollado en 2003. </a:t>
            </a:r>
          </a:p>
          <a:p>
            <a:r>
              <a:rPr lang="es-ES" dirty="0"/>
              <a:t>El prado de flores silvestres, situado al otro lado del foso, se plantó en 2005. </a:t>
            </a:r>
          </a:p>
          <a:p>
            <a:endParaRPr lang="es-ES" dirty="0"/>
          </a:p>
        </p:txBody>
      </p:sp>
    </p:spTree>
    <p:extLst>
      <p:ext uri="{BB962C8B-B14F-4D97-AF65-F5344CB8AC3E}">
        <p14:creationId xmlns:p14="http://schemas.microsoft.com/office/powerpoint/2010/main" val="452997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Loseley Garden.-Rose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02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Loseley Park.-RoseGarden to Stable Y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379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Loseley Park flower gardenm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052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Loseley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10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Loseley Park.-gener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462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Loseley Park.-TennisLawn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682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loseley Park.-roser1.jpg"/>
          <p:cNvPicPr>
            <a:picLocks noChangeAspect="1"/>
          </p:cNvPicPr>
          <p:nvPr/>
        </p:nvPicPr>
        <p:blipFill rotWithShape="1">
          <a:blip r:embed="rId3">
            <a:extLst>
              <a:ext uri="{28A0092B-C50C-407E-A947-70E740481C1C}">
                <a14:useLocalDpi xmlns:a14="http://schemas.microsoft.com/office/drawing/2010/main" val="0"/>
              </a:ext>
            </a:extLst>
          </a:blip>
          <a:srcRect b="4471"/>
          <a:stretch/>
        </p:blipFill>
        <p:spPr bwMode="auto">
          <a:xfrm>
            <a:off x="0" y="-19920"/>
            <a:ext cx="9144000" cy="687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814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Loseley.-roseraie.-1.jpg"/>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511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08512" cy="687057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59" y="12576"/>
            <a:ext cx="4945103" cy="6858000"/>
          </a:xfrm>
          <a:prstGeom prst="rect">
            <a:avLst/>
          </a:prstGeom>
        </p:spPr>
      </p:pic>
    </p:spTree>
    <p:extLst>
      <p:ext uri="{BB962C8B-B14F-4D97-AF65-F5344CB8AC3E}">
        <p14:creationId xmlns:p14="http://schemas.microsoft.com/office/powerpoint/2010/main" val="41494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8954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05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7839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62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9144000" cy="6852621"/>
          </a:xfrm>
          <a:prstGeom prst="rect">
            <a:avLst/>
          </a:prstGeom>
        </p:spPr>
      </p:pic>
    </p:spTree>
    <p:extLst>
      <p:ext uri="{BB962C8B-B14F-4D97-AF65-F5344CB8AC3E}">
        <p14:creationId xmlns:p14="http://schemas.microsoft.com/office/powerpoint/2010/main" val="1002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2768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70832"/>
            <a:ext cx="9252520" cy="6957392"/>
          </a:xfrm>
          <a:prstGeom prst="rect">
            <a:avLst/>
          </a:prstGeom>
        </p:spPr>
      </p:pic>
    </p:spTree>
    <p:extLst>
      <p:ext uri="{BB962C8B-B14F-4D97-AF65-F5344CB8AC3E}">
        <p14:creationId xmlns:p14="http://schemas.microsoft.com/office/powerpoint/2010/main" val="266471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039"/>
            <a:ext cx="9144000" cy="6957392"/>
          </a:xfrm>
          <a:prstGeom prst="rect">
            <a:avLst/>
          </a:prstGeom>
        </p:spPr>
      </p:pic>
    </p:spTree>
    <p:extLst>
      <p:ext uri="{BB962C8B-B14F-4D97-AF65-F5344CB8AC3E}">
        <p14:creationId xmlns:p14="http://schemas.microsoft.com/office/powerpoint/2010/main" val="818773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09745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r>
              <a:rPr lang="es-ES" dirty="0"/>
              <a:t>Lost Gardens of Heligan</a:t>
            </a:r>
          </a:p>
        </p:txBody>
      </p:sp>
      <p:sp>
        <p:nvSpPr>
          <p:cNvPr id="12291" name="2 Marcador de contenido"/>
          <p:cNvSpPr>
            <a:spLocks noGrp="1"/>
          </p:cNvSpPr>
          <p:nvPr>
            <p:ph sz="quarter" idx="1"/>
          </p:nvPr>
        </p:nvSpPr>
        <p:spPr/>
        <p:txBody>
          <a:bodyPr>
            <a:normAutofit lnSpcReduction="10000"/>
          </a:bodyPr>
          <a:lstStyle/>
          <a:p>
            <a:pPr marL="274320" indent="-274320" fontAlgn="auto">
              <a:spcBef>
                <a:spcPts val="580"/>
              </a:spcBef>
              <a:spcAft>
                <a:spcPts val="0"/>
              </a:spcAft>
              <a:buFont typeface="Wingdings 2"/>
              <a:buChar char=""/>
              <a:defRPr/>
            </a:pPr>
            <a:r>
              <a:rPr lang="es-ES" b="1" dirty="0"/>
              <a:t>The Lost Gardens of Heligan</a:t>
            </a:r>
            <a:r>
              <a:rPr lang="es-ES" dirty="0"/>
              <a:t> (</a:t>
            </a:r>
            <a:r>
              <a:rPr lang="es-ES" i="1" dirty="0"/>
              <a:t>Los jardines perdidos de Heligan</a:t>
            </a:r>
            <a:r>
              <a:rPr lang="es-ES" dirty="0"/>
              <a:t>), cerca de Mevagissey en Cornualles, es uno de los jardines botánicos más populares del Reino Unido.</a:t>
            </a:r>
          </a:p>
          <a:p>
            <a:pPr marL="274320" indent="-274320" fontAlgn="auto">
              <a:spcBef>
                <a:spcPts val="580"/>
              </a:spcBef>
              <a:spcAft>
                <a:spcPts val="0"/>
              </a:spcAft>
              <a:buFont typeface="Wingdings 2"/>
              <a:buChar char=""/>
              <a:defRPr/>
            </a:pPr>
            <a:r>
              <a:rPr lang="es-ES" dirty="0"/>
              <a:t>Los jardines eran parte originalmente de la finca Heligan, propiedad de la </a:t>
            </a:r>
            <a:r>
              <a:rPr lang="es-ES" i="1" dirty="0"/>
              <a:t>familia Tremayne</a:t>
            </a:r>
            <a:r>
              <a:rPr lang="es-ES" dirty="0"/>
              <a:t> de Cornualles. Después de la Primera Guerra Mundial, que produjo la muerte de 16 de los 22 jardineros que trabajaban en el, los jardines quedaron en un estado de negligencia hasta que Tim Smit y un grupo de entusiastas compañeros decidieron restaurar el jardín a su esplendor original.</a:t>
            </a:r>
          </a:p>
        </p:txBody>
      </p:sp>
    </p:spTree>
    <p:extLst>
      <p:ext uri="{BB962C8B-B14F-4D97-AF65-F5344CB8AC3E}">
        <p14:creationId xmlns:p14="http://schemas.microsoft.com/office/powerpoint/2010/main" val="3809648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041976" cy="5399112"/>
          </a:xfrm>
        </p:spPr>
        <p:txBody>
          <a:bodyPr>
            <a:normAutofit/>
          </a:bodyPr>
          <a:lstStyle/>
          <a:p>
            <a:r>
              <a:rPr lang="es-ES" sz="2400" dirty="0"/>
              <a:t>La restauración, que era el tema de una serie de televisión de seis partes en el canal 4 emitida en 1996, demostró ser un éxito excepcional, no sólo revitalizando los jardines sino también a la economía local, proporcionando empleo alrededor de Heligan</a:t>
            </a:r>
            <a:r>
              <a:rPr lang="es-ES" dirty="0"/>
              <a:t>.</a:t>
            </a:r>
          </a:p>
          <a:p>
            <a:r>
              <a:rPr lang="es-ES" sz="2400" dirty="0"/>
              <a:t>El estilo de los jardines es típico del estilo Gardenesque del siglo XIX, con áreas de diverso carácter y en diferentes estilos de diseño.</a:t>
            </a:r>
          </a:p>
          <a:p>
            <a:r>
              <a:rPr lang="es-ES" dirty="0"/>
              <a:t>Un área salvaje imponente plena de helechos arborescentes de aire subtropical denominada "The Jungle" (La jungla). </a:t>
            </a:r>
          </a:p>
          <a:p>
            <a:endParaRPr lang="es-ES" dirty="0"/>
          </a:p>
          <a:p>
            <a:endParaRPr lang="es-ES" dirty="0"/>
          </a:p>
          <a:p>
            <a:endParaRPr lang="es-ES" dirty="0"/>
          </a:p>
        </p:txBody>
      </p:sp>
    </p:spTree>
    <p:extLst>
      <p:ext uri="{BB962C8B-B14F-4D97-AF65-F5344CB8AC3E}">
        <p14:creationId xmlns:p14="http://schemas.microsoft.com/office/powerpoint/2010/main" val="3784356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6049094"/>
          </a:xfrm>
        </p:spPr>
        <p:txBody>
          <a:bodyPr>
            <a:normAutofit/>
          </a:bodyPr>
          <a:lstStyle/>
          <a:p>
            <a:pPr marL="0" indent="0" fontAlgn="auto">
              <a:spcBef>
                <a:spcPts val="580"/>
              </a:spcBef>
              <a:spcAft>
                <a:spcPts val="0"/>
              </a:spcAft>
              <a:buNone/>
              <a:defRPr/>
            </a:pPr>
            <a:endParaRPr lang="es-ES" dirty="0"/>
          </a:p>
          <a:p>
            <a:pPr>
              <a:spcBef>
                <a:spcPts val="580"/>
              </a:spcBef>
              <a:buFont typeface="Wingdings 2"/>
              <a:buChar char=""/>
              <a:defRPr/>
            </a:pPr>
            <a:r>
              <a:rPr lang="es-ES" dirty="0"/>
              <a:t>Los jardines actualmente albergan una fabulosa colección de ejemplares añosos y colosales de rhododendron y camellias una serie de lagos alimentados por bombas de ariete que cuentan con más de una centuria, frondosos jardines florales y de hortalizas, un jardín italiano.</a:t>
            </a:r>
          </a:p>
          <a:p>
            <a:pPr marL="274320" indent="-274320" fontAlgn="auto">
              <a:spcBef>
                <a:spcPts val="580"/>
              </a:spcBef>
              <a:spcAft>
                <a:spcPts val="0"/>
              </a:spcAft>
              <a:buFont typeface="Wingdings 2"/>
              <a:buChar char=""/>
              <a:defRPr/>
            </a:pPr>
            <a:r>
              <a:rPr lang="es-ES" sz="2400" dirty="0"/>
              <a:t>Los jardines también albergan el único Hoyo de la piña que permanece actualmente en Europa, calentado por el calor desprendido por la descomposición del compost, y dos figuras hechas de rocas y plantas conocidas como la </a:t>
            </a:r>
            <a:r>
              <a:rPr lang="es-ES" sz="2400" i="1" dirty="0"/>
              <a:t>Doncella de Fango</a:t>
            </a:r>
            <a:r>
              <a:rPr lang="es-ES" sz="2400" dirty="0"/>
              <a:t> y la </a:t>
            </a:r>
            <a:r>
              <a:rPr lang="es-ES" sz="2400" i="1" dirty="0"/>
              <a:t>Cabeza de Gigante</a:t>
            </a:r>
            <a:r>
              <a:rPr lang="es-ES" sz="2400" dirty="0"/>
              <a:t>.</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12050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ost Gardens of Helig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144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800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882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40154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1423840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5823"/>
          </a:xfrm>
          <a:prstGeom prst="rect">
            <a:avLst/>
          </a:prstGeom>
        </p:spPr>
      </p:pic>
    </p:spTree>
    <p:extLst>
      <p:ext uri="{BB962C8B-B14F-4D97-AF65-F5344CB8AC3E}">
        <p14:creationId xmlns:p14="http://schemas.microsoft.com/office/powerpoint/2010/main" val="1813038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001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ost Gardens of Helig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109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40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784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ost Gardens of Heliga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332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ost Gardens of Helig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814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ost Gardens of Heliga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290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ost Gardens.-Horizon let pic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021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ost Gardens of Helig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392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424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308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0883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428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777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4848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27119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18952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655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7971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105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20370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69553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438569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14523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46630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231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05762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9162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89981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8906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25725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12274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9923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398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2235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5825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47080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0799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0711790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1435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036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30011962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4061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0228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4079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2982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358471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6610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03634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5795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665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00926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323203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084231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7820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788521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6781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62254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9881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60127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042946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5919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24338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27568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894053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8560"/>
            <a:ext cx="4513054" cy="6858000"/>
          </a:xfrm>
          <a:prstGeom prst="rect">
            <a:avLst/>
          </a:prstGeom>
        </p:spPr>
      </p:pic>
    </p:spTree>
    <p:extLst>
      <p:ext uri="{BB962C8B-B14F-4D97-AF65-F5344CB8AC3E}">
        <p14:creationId xmlns:p14="http://schemas.microsoft.com/office/powerpoint/2010/main" val="31951316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r>
              <a:rPr lang="es-ES" dirty="0"/>
              <a:t>Lyme Park</a:t>
            </a:r>
          </a:p>
        </p:txBody>
      </p:sp>
      <p:sp>
        <p:nvSpPr>
          <p:cNvPr id="20483" name="2 Marcador de contenido"/>
          <p:cNvSpPr>
            <a:spLocks noGrp="1"/>
          </p:cNvSpPr>
          <p:nvPr>
            <p:ph sz="quarter" idx="1"/>
          </p:nvPr>
        </p:nvSpPr>
        <p:spPr>
          <a:xfrm>
            <a:off x="914400" y="1447800"/>
            <a:ext cx="7041976" cy="5077544"/>
          </a:xfrm>
        </p:spPr>
        <p:txBody>
          <a:bodyPr>
            <a:normAutofit/>
          </a:bodyPr>
          <a:lstStyle/>
          <a:p>
            <a:pPr marL="274320" indent="-274320" fontAlgn="auto">
              <a:spcBef>
                <a:spcPts val="580"/>
              </a:spcBef>
              <a:spcAft>
                <a:spcPts val="0"/>
              </a:spcAft>
              <a:buFont typeface="Wingdings 2"/>
              <a:buChar char=""/>
              <a:defRPr/>
            </a:pPr>
            <a:r>
              <a:rPr lang="es-ES" b="1" dirty="0"/>
              <a:t>Lyme Park</a:t>
            </a:r>
            <a:r>
              <a:rPr lang="es-ES" dirty="0"/>
              <a:t> es un parque en el condado de Cheshire, Inglaterra, cerca de Disley. </a:t>
            </a:r>
          </a:p>
          <a:p>
            <a:pPr marL="274320" indent="-274320" fontAlgn="auto">
              <a:spcBef>
                <a:spcPts val="580"/>
              </a:spcBef>
              <a:spcAft>
                <a:spcPts val="0"/>
              </a:spcAft>
              <a:buFont typeface="Wingdings 2"/>
              <a:buChar char=""/>
              <a:defRPr/>
            </a:pPr>
            <a:r>
              <a:rPr lang="es-ES" dirty="0"/>
              <a:t>La atracción principal del parque es el Lyme Hall, utilizado por la adaptación que la BBC hizo de la novela </a:t>
            </a:r>
            <a:r>
              <a:rPr lang="es-ES" i="1" dirty="0"/>
              <a:t>Orgullo y prejuicio</a:t>
            </a:r>
            <a:r>
              <a:rPr lang="es-ES" dirty="0"/>
              <a:t> de Jane Austen como casa de Mr. Darcy.</a:t>
            </a:r>
          </a:p>
          <a:p>
            <a:pPr marL="274320" indent="-274320" fontAlgn="auto">
              <a:spcBef>
                <a:spcPts val="580"/>
              </a:spcBef>
              <a:spcAft>
                <a:spcPts val="0"/>
              </a:spcAft>
              <a:buFont typeface="Wingdings 2"/>
              <a:buChar char=""/>
              <a:defRPr/>
            </a:pPr>
            <a:r>
              <a:rPr lang="es-ES" dirty="0"/>
              <a:t>El diseño isabelino original fue modificado para simular un palacio italiano en el siglo XIX. La reforma corrió a cargo del veneciano Giancomo Leoni.</a:t>
            </a:r>
          </a:p>
          <a:p>
            <a:pPr marL="274320" indent="-274320" fontAlgn="auto">
              <a:spcBef>
                <a:spcPts val="580"/>
              </a:spcBef>
              <a:spcAft>
                <a:spcPts val="0"/>
              </a:spcAft>
              <a:buFont typeface="Wingdings 2"/>
              <a:buChar char=""/>
              <a:defRPr/>
            </a:pPr>
            <a:r>
              <a:rPr lang="es-ES" dirty="0"/>
              <a:t>En el parque habitan muchos ciervos rojos y en él se encuentra una torre de vigilancia usada para la caza. </a:t>
            </a:r>
          </a:p>
        </p:txBody>
      </p:sp>
    </p:spTree>
    <p:extLst>
      <p:ext uri="{BB962C8B-B14F-4D97-AF65-F5344CB8AC3E}">
        <p14:creationId xmlns:p14="http://schemas.microsoft.com/office/powerpoint/2010/main" val="8483903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En frente del hall aparece una piscina espejo, elemento típico de la jardinería del siglo XIX que consiste en un pequeño lago o charca que refleja la fachada principal.</a:t>
            </a:r>
          </a:p>
          <a:p>
            <a:r>
              <a:rPr lang="es-ES" dirty="0"/>
              <a:t> El jardín posee una oranjería y un pequeño jardín de estilo holandés.</a:t>
            </a:r>
          </a:p>
          <a:p>
            <a:endParaRPr lang="es-ES" dirty="0"/>
          </a:p>
        </p:txBody>
      </p:sp>
    </p:spTree>
    <p:extLst>
      <p:ext uri="{BB962C8B-B14F-4D97-AF65-F5344CB8AC3E}">
        <p14:creationId xmlns:p14="http://schemas.microsoft.com/office/powerpoint/2010/main" val="5114610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11988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1076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88007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577"/>
            <a:ext cx="9144000" cy="6760845"/>
          </a:xfrm>
          <a:prstGeom prst="rect">
            <a:avLst/>
          </a:prstGeom>
        </p:spPr>
      </p:pic>
    </p:spTree>
    <p:extLst>
      <p:ext uri="{BB962C8B-B14F-4D97-AF65-F5344CB8AC3E}">
        <p14:creationId xmlns:p14="http://schemas.microsoft.com/office/powerpoint/2010/main" val="26095291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762"/>
          <a:stretch/>
        </p:blipFill>
        <p:spPr>
          <a:xfrm>
            <a:off x="0" y="0"/>
            <a:ext cx="9144000" cy="6858000"/>
          </a:xfrm>
          <a:prstGeom prst="rect">
            <a:avLst/>
          </a:prstGeom>
        </p:spPr>
      </p:pic>
    </p:spTree>
    <p:extLst>
      <p:ext uri="{BB962C8B-B14F-4D97-AF65-F5344CB8AC3E}">
        <p14:creationId xmlns:p14="http://schemas.microsoft.com/office/powerpoint/2010/main" val="39399962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02863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77958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yme Park.-Dutch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0254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9698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6513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3374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2700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0948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6243"/>
          </a:xfrm>
          <a:prstGeom prst="rect">
            <a:avLst/>
          </a:prstGeom>
        </p:spPr>
      </p:pic>
    </p:spTree>
    <p:extLst>
      <p:ext uri="{BB962C8B-B14F-4D97-AF65-F5344CB8AC3E}">
        <p14:creationId xmlns:p14="http://schemas.microsoft.com/office/powerpoint/2010/main" val="11535342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3237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yme Park.- 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9498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6612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6624406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24523185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2559510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1119</Words>
  <Application>Microsoft Office PowerPoint</Application>
  <PresentationFormat>Presentación en pantalla (4:3)</PresentationFormat>
  <Paragraphs>236</Paragraphs>
  <Slides>118</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JARDINES.-GARDENS OF ENGLAND.-LO-LY </vt:lpstr>
      <vt:lpstr>Loseley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Lost Gardens of Heligan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Lyme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2018-03-12T06:03:07Z</dcterms:modified>
</cp:coreProperties>
</file>