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42607-4B71-401B-854A-201D66F9C7A6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FF91E-7E46-4332-BC47-CDCF9CF57E9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9231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5B52AD-58AE-40A7-9F6A-1AEF9A7CA4C0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728AD9-857A-4842-B400-DA28E7F01584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C9D238-4634-4841-AE5B-15D96AB99BF2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A47650-BA1E-40B8-B55D-8218B3630116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ACB862-4C29-4010-8EDC-BE51E065B6C9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5FF02A-0FFF-4CA0-BC8A-A40D1CFCE20F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 .-Triton Lake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5A2D4E-95CB-4C62-A12E-E23931A7FDDB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DEACCF-9150-4599-95B7-CECFC49DE31A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C81F57-FF90-4D28-998C-7001AFEDA02A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DFCBC8-577E-48AA-AE36-5577587D33CC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84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0F10D8-5E6D-412C-84E1-BA0F8FAFDEE7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0CD8F7-EC50-411D-910B-0BC12972D7F8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9A3EDA-19D4-40F6-8776-A78E510A8DEE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87446A-7462-4261-AF36-863E198ABA73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0AA0E0-BB11-4A75-94D8-DC8A5DA1D5CA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41FE22-5889-44D4-9EC0-0D7A453D7213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C67DAB-F7D1-47F6-A5FD-215FA2DB3BC3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Powesrcourt Gardens.-Contrastes</a:t>
            </a: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EBF3B5-B80D-4C35-9150-11830D7A403C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6E1513-2363-40B7-A296-FD93FA714D06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21BD7D-A273-4FE4-87FC-EDFDCFA7128E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E2EE84-0FEE-4850-B587-A428EDAEF639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B2E9AC-D808-48D3-B1C1-C939BDDECAE0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AEFA81-1DAE-4EE9-B879-FAC26C2F7DD4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22DF1B-88BE-4C36-8368-9514A36832BE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13DC62-526A-4CD1-B0BF-52BE7ACDDD0C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07BED9-AC5E-4700-9810-01C498060BB8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DAE8B6-4259-4DEF-BBD5-65B25866B0C9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7B8014-6001-4536-83F7-50C94C7C1E53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118627-ABD4-444B-B260-A0C8772DA406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C5EE11-A821-4DF3-8D03-BFC31ACFB260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1C38E8-A00A-4E4C-AA81-3517CB00C0C0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639BB2-4323-41BF-8167-B2A0ACE5D3A9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FE3BC2-C4D8-473A-9CEE-CEDAF1844142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5A6F6F-B221-47AF-834E-2A1E48122B5C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656221-4FFF-4E85-A02B-6E4B24B94F0D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BB173E-9A45-404B-95B4-78086C672CF7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6A02E7-AB2C-4DD3-ABE4-16E3CB5987DB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7C9002-2E20-4938-838A-D86D3907E178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886F7C-5004-4297-8441-E4C643DB2E3B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BD3B9F-EDDE-4074-9B57-17EC8FEF693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ED96F9-08A3-4B2D-A459-E97839AA47EB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1D0F71-72F6-474D-B0BD-E0E1133E25EE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F5A3E7-21F6-4C7C-812E-94674CA9B9ED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4995A0-66FB-4B2C-B043-DE1B056C941F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8F8929-4810-4029-9CF8-021B61281270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330D00-D4E4-4742-8AC4-A7D689ED4BBB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050963-AE02-4467-B140-985B35D10613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A497B2-1869-4041-B15D-671CBB1CCD28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8AB450-3783-4CB5-9EEB-129E1B17314C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241357-1B0B-45D4-90AE-C5CD47DBF301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9D2CDF-5805-4A35-AB7F-E295D5AE1E05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E31699-6E04-4C31-9158-C7F24F3FF1FC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82E54F-556B-440F-ADF9-C74BD60156F5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4B138B-FD2E-4C6C-872D-C71663E2FCD5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76054A-35FE-4D55-9CE5-704C5146B5B8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3F123A-9E62-4E46-B14E-173CE56D208E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1895FA-CB27-41F3-A784-E5A279D3E7F0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5B7B1F-650F-4638-A16E-ACDB0788B814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 Gardens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81FC94-1925-471A-B7AD-3B250406822C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DD9432-854E-4665-883F-C14EBBD3BF41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5A43D8-09FD-45B0-AE0C-7ABD1053323D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1FEDD6-3F6E-4723-A968-F5AF301E0731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35C210-C03D-4DCD-8DC7-B18447C3C970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2B4EAF-B066-40F7-98AC-F01481D6E428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E799C7-02AA-4430-9566-BB6894412838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24266D-3F77-4A18-938C-2C42ADF948F4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D92998-E221-44DE-BD94-CDCEEE606B99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2EED2C-0C75-4444-824F-79C2815E20EE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065DBB-5821-4C88-9253-79BA8F5871DD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A34773-646D-4211-ACB0-5592419FB8DA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Powis Castle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51FD46-92A7-4743-85E5-FD0C4A1C3DDB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26716-279D-4175-9906-A38E0F2A6DF8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7FE229-93C4-41CF-BCF2-2074FECD8DAD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Park.-Entrance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D26554-E683-4F08-AABD-4DD4A5BD8975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F962AC-AD94-4948-86D6-67B509EEC37F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60ECD9-F638-4BBD-89FF-7F8B03B29AA9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0BE8B0-CF14-4BC4-989C-9E36DF5BA7FA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7785BE-F629-4DAD-ADDD-273CCDF0FBFD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48C20A-1A12-4AD1-BE27-A49C35660AF8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47AE06-46AD-4120-BB0F-643629B2F4D9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9507C7-262D-4FB9-9EFC-8955490D10DA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63C243-E101-4CEF-A3A4-29FE4E60DE3B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92FF86-6020-4DFA-8D11-B400CBCE6410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DC6EE5-0CFF-458E-A2D4-08DC829133D5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DDEE57-B2A1-4927-B669-1310582DF13A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94C9BF-81AE-470C-8BF5-599223F46BD3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4A3998-86C8-450D-B408-B5C09346736F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510355-E265-46CB-8F7C-987FC5B66A1B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5C61CD-999A-49FA-A219-8A5C8CB35FAF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1D516F-8AA4-4838-837A-0AA32B540E97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E2EBE-03E5-4161-8D3A-827CCF86CC56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0A433C-DF96-49BE-A642-56A7EA2FAF88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024244-1E82-4086-8245-48A9DD12A523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97E5AA-054F-409A-9E3D-15DEA52792A2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90C071-9D16-4D73-A893-03B04E5F1990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908F97-C8B1-43C4-A011-EDEEC8ABF969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9D9938-FFC1-4C8C-A172-6CE03A47096F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´Regent´s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193C64-8D18-4A55-8926-7CDFEA6FCFF7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8AAF3E-DE70-4C7F-B54D-66328D32FD8F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378FC8-347C-4DFF-917E-55799ED2D897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3744FF-6BE5-4C49-99B4-61A51577973C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705125-D5E5-4948-8735-11D4BD52DDE5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033AAB-2634-4994-8C25-EFF12A1766F8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BABE07-B538-40BD-B5B1-E11EBC2D0247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3360CE-EEE1-41C4-A168-17006FABEFA5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F68513-DEE9-4ACB-96AB-E0E2C8942C1D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Regent´s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AC8DAD-2445-400D-9180-CACBF220CE39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Rowallane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22C1F8-693C-4EEE-9AC6-387A31D45D8A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Rowallane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CE0BF2-5B0E-4C75-885D-E397673080A7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Rowallane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4EF129-E26A-496B-8850-49FB0305423C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Rowallane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0D81F6-5354-4FC1-BB47-098FB4C508E2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Rowallane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C7890-3829-42D4-B6D3-2603C20DB0CC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Rowallane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55FFC-53D1-46DA-854C-141FAD538E62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1A18B7-241D-4D66-B09C-15196B923B08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Sandhinghram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52135F-6FDC-4BB3-9BD3-4CCFE5F45411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Sandhinghram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63A4F-C7ED-4459-B51C-0FC761CB37AF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9491EA-5B6C-45A4-9141-276373DC65CB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Sandhinghram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F9D4CB-F042-41C5-B9BD-FE3F56A2572A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CF65F3-56EF-447A-B580-4C93D9731D35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Sandhinghram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DCC7E2-89B1-46A8-8508-1C43F91B41CB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Sandhinghram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EF8C40-955A-46EF-BC3A-4CD57EF1FE89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Sandhinghram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A517CB-3AE0-498D-8DCF-53166F760F28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Sandhinghram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C0F92E-98C1-4582-B4FA-A59181F8DD2E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Sandhinghram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AFFA7C-BF3A-4E06-A7AC-79F069F02F6D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718D8A-3EDC-4542-A298-498E5D1DDA07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9D8E58-5822-48B6-B3C0-DAB08FE78307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Sandhinghram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0AECF8-06AE-482F-A20A-12CF5667AD2F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0A9465-917F-424B-BF0B-79DF9094D9E1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3C11CE-7029-4155-A621-1AAA79BE7E24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5092A5-3B33-40D6-82C2-7F4E4FD8712D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Sandhighram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7FBAA7-1365-45F8-B506-109EFD16BAE7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Sandhighram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F714EE-F1FE-47F2-92F7-23F93B1B555B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Sandhighram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B1F95D-DF8D-4563-A14E-D91571979AFA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Sandhighram Royal State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1AC1F3-FA07-4E26-8D5E-D2882B39C5DC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Sandhighram Lake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00FA8A-BE2B-419F-910A-F87BBD6179D5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Sandhighram Lake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A8236C-182C-4C14-B032-E025AB231A81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York Cottage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5284D6-4C19-4864-9933-0D7DEFD10341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Sandrigham Ggardens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1A8311-3BC3-4FB1-80F5-F56A93C074F9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5/59/Regent's_Park_bandstand.jpg" TargetMode="External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4/47/REGENTSPARK1.JPG" TargetMode="External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7/78/York_Cottage.JPG" TargetMode="External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jpe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318448" cy="259228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JARDINES.-GARDENS OF ENGLAND.-P-R-S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4365104"/>
            <a:ext cx="4536504" cy="1371600"/>
          </a:xfrm>
        </p:spPr>
        <p:txBody>
          <a:bodyPr>
            <a:normAutofit/>
          </a:bodyPr>
          <a:lstStyle/>
          <a:p>
            <a:r>
              <a:rPr lang="es-ES" dirty="0"/>
              <a:t>Seleccion de textos y fotografias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Powerscourt Estate</a:t>
            </a:r>
            <a:r>
              <a:rPr lang="es-ES" sz="2400" dirty="0"/>
              <a:t> esta situado cerca de Enniskerry , condado de Wicklow , Irlanda , es una gran casa de campo que se caracteriza por su casa y jardines, y hoy ocupa 19 hectáreas .</a:t>
            </a:r>
          </a:p>
          <a:p>
            <a:pPr eaLnBrk="1" hangingPunct="1"/>
            <a:r>
              <a:rPr lang="es-ES" sz="2400" dirty="0"/>
              <a:t>La casa, originalmente un castillo del siglo XIII, fue modificada en profundidad durante el siglo XVIII por el arquitecto alemán Richard Cassels, a partir de 1731  y terminando en 1741. </a:t>
            </a:r>
          </a:p>
          <a:p>
            <a:pPr eaLnBrk="1" hangingPunct="1"/>
            <a:r>
              <a:rPr lang="es-ES" sz="2400" dirty="0"/>
              <a:t>Un incendio en 1974 salió de la casa la mentira como una concha hasta que fue renovado en 1996. </a:t>
            </a:r>
          </a:p>
        </p:txBody>
      </p:sp>
    </p:spTree>
    <p:extLst>
      <p:ext uri="{BB962C8B-B14F-4D97-AF65-F5344CB8AC3E}">
        <p14:creationId xmlns:p14="http://schemas.microsoft.com/office/powerpoint/2010/main" val="978099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7185992" cy="5111750"/>
          </a:xfrm>
        </p:spPr>
        <p:txBody>
          <a:bodyPr/>
          <a:lstStyle/>
          <a:p>
            <a:pPr eaLnBrk="1" hangingPunct="1"/>
            <a:r>
              <a:rPr lang="es-ES" sz="2400" dirty="0"/>
              <a:t>En la actualidad la finca es propiedad y está gestionado por la familia Slazenger. </a:t>
            </a:r>
          </a:p>
          <a:p>
            <a:pPr eaLnBrk="1" hangingPunct="1"/>
            <a:r>
              <a:rPr lang="es-ES" sz="2400" dirty="0"/>
              <a:t>Se trata de una popular atracción turística, e incluye un campo de golf , un Avoca Handweavers restaurante, y un Ritz-Carlton Hotel. </a:t>
            </a:r>
          </a:p>
          <a:p>
            <a:pPr eaLnBrk="1" hangingPunct="1"/>
            <a:r>
              <a:rPr lang="es-ES" sz="2400" dirty="0"/>
              <a:t>Mervyn Wingfield , séptimo vizconde Powerscourt, heredó el título y la finca Powerscourt, que comprende 200 km ²  de tierra en Irlanda, a la edad de 8 en 1844.</a:t>
            </a:r>
          </a:p>
          <a:p>
            <a:pPr eaLnBrk="1" hangingPunct="1"/>
            <a:r>
              <a:rPr lang="es-ES" sz="2400" dirty="0"/>
              <a:t> Cuando llegó a la edad de 21 años, se embarcó en una amplia renovación de la casa y ha creado los nuevos jardines.</a:t>
            </a:r>
          </a:p>
        </p:txBody>
      </p:sp>
    </p:spTree>
    <p:extLst>
      <p:ext uri="{BB962C8B-B14F-4D97-AF65-F5344CB8AC3E}">
        <p14:creationId xmlns:p14="http://schemas.microsoft.com/office/powerpoint/2010/main" val="1773544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7113984" cy="5111750"/>
          </a:xfrm>
        </p:spPr>
        <p:txBody>
          <a:bodyPr/>
          <a:lstStyle/>
          <a:p>
            <a:pPr eaLnBrk="1" hangingPunct="1"/>
            <a:r>
              <a:rPr lang="es-ES" sz="2400" dirty="0"/>
              <a:t>Principales lugares de interés en el terreno son el Valle Tower (torre de piedra), los jardines japoneses , estatuas caballo alado, Triton Lake, cementerio de mascotas , la charca de los delfines, jardines amurallados , la Puerta de Bamberg y el jardín italiano. </a:t>
            </a:r>
          </a:p>
          <a:p>
            <a:pPr eaLnBrk="1" hangingPunct="1"/>
            <a:r>
              <a:rPr lang="es-ES" sz="2400" dirty="0"/>
              <a:t>La Torre Pepperpot se dice que es diseñado después de un favorecido de 3 " pepperpot de Lady Wingfield.</a:t>
            </a:r>
          </a:p>
          <a:p>
            <a:pPr eaLnBrk="1" hangingPunct="1"/>
            <a:r>
              <a:rPr lang="es-ES" sz="2400" dirty="0"/>
              <a:t>De particular interés es el cementerio de mascotas, cuyos sepulcros han sido descritos como "sorprendentemente personales".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6273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470525"/>
          </a:xfrm>
        </p:spPr>
        <p:txBody>
          <a:bodyPr/>
          <a:lstStyle/>
          <a:p>
            <a:pPr eaLnBrk="1" hangingPunct="1"/>
            <a:r>
              <a:rPr lang="es-ES" sz="2400" dirty="0"/>
              <a:t>La inspiración para el diseño de los jardines y luego la visita de Powerscourt a jardines ornamentales en el Palacio de Versalles, el palacio de Schönbrunn cerca de Viena , y el castillo de Schwetzingen cerca de Heidelberg .</a:t>
            </a:r>
          </a:p>
          <a:p>
            <a:pPr eaLnBrk="1" hangingPunct="1"/>
            <a:r>
              <a:rPr lang="es-ES" sz="2400" dirty="0"/>
              <a:t> El desarrollo jardín tomó 20 años para completar en 1880.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4007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Powerscourt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837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Powerscourt.-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930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Powerscourt Gardens.-Dublin.-Irland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774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 descr="Powercourt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680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Powerscourt .-1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580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Powerscourt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784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Powerscourt.-Triton Lak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331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Powercourt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566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Powerscourt .-Count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557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Powerscourt Brid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156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Powerscourt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093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Powerscourt Garden 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402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Powerscourt.-Center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362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Powerscourt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167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Powerscourt Gardens,.Irland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2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Powerscourt Gardens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472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Powerscourt Gardens.-Azal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621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Powerscourt Gardens.-Contras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20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Powerscourt Gardens.-Irlan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60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Powerscourt Garde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632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Powerscourt Gardens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817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Powerscourt.-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582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Powerscourt Gardens.-Wicklow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5013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Powerscourt Gardens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2034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Powerscourt Gardens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8415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Powerscourt Gardens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09195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Powerscourt Gardens.-Wicklow.-Irland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113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Powerscourt Gardens.-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0934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Powerscourt Gardens.-x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5579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Powerscourt Japanede Garde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9786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Powerscourt.-1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0247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Powerscourt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33397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Powerscourt Gardens.-x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9831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Powerscourt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135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Powerscourt.-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660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Powerscourt.-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4799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Powerscourt.-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1808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Powerscourt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5368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Powerscourt.-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7623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Powerscourt.-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7303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Powerscourt.-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1790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Powerscourt.-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9809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Powerscourt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496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Powerscourt.-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826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Powerscourt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2658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Powerscourt.-1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7478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Powerscourt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4738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Powerscourt.-1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3431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Powerscourt.-1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118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Powerscourt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1086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Powerscourt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0945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Powerscourt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45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2 Imagen" descr="Powerscourt.-2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8341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Powerscourt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7785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Powerscourt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30438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Powerscourt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5515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2 Imagen" descr="Powerscourt.-Scenic Vi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3497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Powerscourt_Flowerpat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2949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Powerscourt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3808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Powis Castle</a:t>
            </a:r>
          </a:p>
        </p:txBody>
      </p:sp>
      <p:sp>
        <p:nvSpPr>
          <p:cNvPr id="7168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349500"/>
            <a:ext cx="7185992" cy="36703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Powis Castle</a:t>
            </a:r>
            <a:r>
              <a:rPr lang="es-ES" sz="2400" dirty="0"/>
              <a:t> es un castillo medieval , fortaleza y  mansión situada cerca del pueblo de Welshpool , en Powys , Mid Wales  La residencia del conde de Powis , el castillo es conocido por sus extensos y atractivos jardines , terrazas, zonas verdes , Deerpark y bienes paisajísticos.</a:t>
            </a:r>
          </a:p>
          <a:p>
            <a:pPr eaLnBrk="1" hangingPunct="1"/>
            <a:r>
              <a:rPr lang="es-ES" sz="2400" dirty="0"/>
              <a:t>La propiedad se encuentra bajo el cuidado de la confianza nacional , que se operará bajo el nombre "Powis Castle and Garden</a:t>
            </a:r>
            <a:r>
              <a:rPr lang="es-ES" dirty="0"/>
              <a:t>". </a:t>
            </a:r>
          </a:p>
        </p:txBody>
      </p:sp>
    </p:spTree>
    <p:extLst>
      <p:ext uri="{BB962C8B-B14F-4D97-AF65-F5344CB8AC3E}">
        <p14:creationId xmlns:p14="http://schemas.microsoft.com/office/powerpoint/2010/main" val="11862813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041976" cy="4967287"/>
          </a:xfrm>
        </p:spPr>
        <p:txBody>
          <a:bodyPr/>
          <a:lstStyle/>
          <a:p>
            <a:pPr eaLnBrk="1" hangingPunct="1"/>
            <a:r>
              <a:rPr lang="es-ES" sz="2400" dirty="0"/>
              <a:t>El jardín de Powis ha sobrevivido a la reacción del siglo XVIII en contra de la formalidad de diseño de jardines antes, y Powis es así uno de los pocos lugares en Gran Bretaña, donde un verdadero jardin barroco aún puede ser apreciado completamente.</a:t>
            </a:r>
          </a:p>
          <a:p>
            <a:pPr eaLnBrk="1" hangingPunct="1"/>
            <a:r>
              <a:rPr lang="es-ES" sz="2400" dirty="0"/>
              <a:t>Al parecer, las terrazas fueron excavadas en la roca en la década de 1670 a principios bajo la dirección del francés Adrian Duvall de Rouen , a pesar de William Winde también han participado, hasta su muerte en 1722.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32954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/>
          <a:lstStyle/>
          <a:p>
            <a:pPr eaLnBrk="1" hangingPunct="1"/>
            <a:endParaRPr lang="es-ES" dirty="0"/>
          </a:p>
          <a:p>
            <a:pPr eaLnBrk="1" hangingPunct="1"/>
            <a:r>
              <a:rPr lang="es-ES" sz="2400" dirty="0"/>
              <a:t>El concepto de terrazas formal o se introdujo en el norte de Europa desde los jardines del siglo 16 Italia. </a:t>
            </a:r>
          </a:p>
          <a:p>
            <a:pPr eaLnBrk="1" hangingPunct="1"/>
            <a:r>
              <a:rPr lang="es-ES" sz="2400" dirty="0"/>
              <a:t>Parece que Duval podría haber sido un experto en hidráulica, después de haber sido el principal responsable de los jardines de agua impresionante original, que fueron desmanteladas en 1809.</a:t>
            </a:r>
          </a:p>
          <a:p>
            <a:pPr eaLnBrk="1" hangingPunct="1"/>
            <a:r>
              <a:rPr lang="es-ES" sz="2400" dirty="0"/>
              <a:t>Uno de los puntos notables rescatados de las fuentes de jardín es la estatua principal de "Fama", atribuido al taller del holandés John van Nost (d. 1729), y ahora se sitúa en el patio.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64157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6753944" cy="5183187"/>
          </a:xfrm>
        </p:spPr>
        <p:txBody>
          <a:bodyPr/>
          <a:lstStyle/>
          <a:p>
            <a:pPr eaLnBrk="1" hangingPunct="1"/>
            <a:r>
              <a:rPr lang="es-ES" sz="2400" dirty="0"/>
              <a:t>La obra parece haber sido golpeado por el mismo molde que el </a:t>
            </a:r>
            <a:r>
              <a:rPr lang="es-ES" sz="2400" b="1" dirty="0"/>
              <a:t>Pegasus y la fama</a:t>
            </a:r>
            <a:r>
              <a:rPr lang="es-ES" sz="2400" dirty="0"/>
              <a:t> van suministrados por Nost entre 1705 y 1716 a Sir Nicholas Shireburn en Stonyhurst , Lancashire . </a:t>
            </a:r>
          </a:p>
          <a:p>
            <a:pPr eaLnBrk="1" hangingPunct="1"/>
            <a:r>
              <a:rPr lang="es-ES" sz="2400" dirty="0"/>
              <a:t>Una gran cantidad de obras de restauración y mejora de los jardines se llevó a cabo a partir de 1911 por Violeta esposa del cuarto conde, incluyendo el trazado de los jardines en la esquina oriental sur.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09159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Powis Castl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1974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Powis Castle Terr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3258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Powis Castle.-ñ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3714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Powis Castle.-Wale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8124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Powis Castle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8833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Powis Castl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825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Powis Castle.-ñ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0082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Powis Castle.-ñ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3798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Powis Castle.-ñ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3605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Powis Castle.-ñ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1258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Powis Castle.-ñ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1251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Powis Castle.-ñ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07618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77827" name="2 Marcador de contenido"/>
          <p:cNvSpPr>
            <a:spLocks noGrp="1"/>
          </p:cNvSpPr>
          <p:nvPr>
            <p:ph sz="quarter" idx="1"/>
          </p:nvPr>
        </p:nvSpPr>
        <p:spPr>
          <a:xfrm>
            <a:off x="971600" y="1772816"/>
            <a:ext cx="7113984" cy="482319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b="1" i="1" dirty="0"/>
              <a:t>Regent's Park</a:t>
            </a:r>
            <a:r>
              <a:rPr lang="es-ES" dirty="0"/>
              <a:t> (oficialmente </a:t>
            </a:r>
            <a:r>
              <a:rPr lang="es-ES" b="1" i="1" dirty="0"/>
              <a:t>The Regent's Park</a:t>
            </a:r>
            <a:r>
              <a:rPr lang="es-ES" dirty="0"/>
              <a:t>) es uno de los parques reales de Londres.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Está en la zona norte del centro de la ciudad, parte en la Ciudad de Westminster y parte en el municipio de Camden.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parque, de 2 km², está compuesto principalmente por zonas verdes abiertas en las que se encuentra una amplia gama de instalaciones y servicios de tiempo libre incluyendo jardines, un lago con aves acuáticas y un área para botes, campos de deporte y zonas infantiles.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59638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2 Marcador de contenido"/>
          <p:cNvSpPr>
            <a:spLocks noGrp="1"/>
          </p:cNvSpPr>
          <p:nvPr>
            <p:ph sz="quarter" idx="1"/>
          </p:nvPr>
        </p:nvSpPr>
        <p:spPr>
          <a:xfrm>
            <a:off x="827088" y="1196974"/>
            <a:ext cx="7129288" cy="525636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extremo nordeste del parque alberga el London Zoo, el parque zoológico más antiguo del mundo.</a:t>
            </a:r>
          </a:p>
          <a:p>
            <a:pPr eaLnBrk="1" hangingPunct="1"/>
            <a:r>
              <a:rPr lang="es-ES" sz="2400" dirty="0"/>
              <a:t> Regent's Park dispone también de jardines florales y botánicos entre los que destacan los Queen Mary's Gardens, dentro del Inner Circle, donde también se encuentra el Open Air Theatre.</a:t>
            </a:r>
          </a:p>
          <a:p>
            <a:pPr eaLnBrk="1" hangingPunct="1"/>
            <a:r>
              <a:rPr lang="es-ES" sz="2400" dirty="0"/>
              <a:t>  Por otra parte, en el parque también se encuentran la </a:t>
            </a:r>
            <a:r>
              <a:rPr lang="es-ES" sz="2400" i="1" dirty="0"/>
              <a:t>London Central Mosque</a:t>
            </a:r>
            <a:r>
              <a:rPr lang="es-ES" sz="2400" dirty="0"/>
              <a:t>, conocida también como la mezquita de </a:t>
            </a:r>
            <a:r>
              <a:rPr lang="es-ES" sz="2400" i="1" dirty="0"/>
              <a:t>Regent's Park</a:t>
            </a:r>
            <a:r>
              <a:rPr lang="es-ES" sz="2400" dirty="0"/>
              <a:t>, y la </a:t>
            </a:r>
            <a:r>
              <a:rPr lang="es-ES" sz="2400" i="1" dirty="0"/>
              <a:t>Winfield House</a:t>
            </a:r>
            <a:r>
              <a:rPr lang="es-ES" sz="2400" dirty="0"/>
              <a:t>, residencia oficial del embajador de Estados Unidos en el Reino Unido y el </a:t>
            </a:r>
            <a:r>
              <a:rPr lang="es-ES" sz="2400" i="1" dirty="0"/>
              <a:t>Regent's College</a:t>
            </a:r>
            <a:r>
              <a:rPr lang="es-ES" sz="2400" dirty="0"/>
              <a:t>, que alberga distintas instituciones de educación superior.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911781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Archivo:Regent's Park bandstand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8711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Regent´s Park.-Ent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6215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Regent´s Park.-Entra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01188" cy="771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8313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Regent´s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74348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Regent ´s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9806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Regent´s Park,.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19972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2 Imagen" descr="Regent´s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29344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Regent´s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3880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Regent´s Park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9271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Regent´s Park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06396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Regent´s Park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8420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Regent´s Park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13209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Regent´s Park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49429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Regent´s Park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2295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Regent´s Park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40809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Regent´s Park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19143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Regent´s Park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61132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Regent´s Park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31605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Regent´s Park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5783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Regent´s Park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0"/>
            <a:ext cx="9023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81777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Regent´s Park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88211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Regent´s Park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9" name="2 Imagen" descr="Regents Par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4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0958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Regent´s Park.-Summer Flow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15310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Regent´s Park.-Fuen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84950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Regent´s Park.-Lond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58001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Regent´s Park.Londre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46936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Regent´s Park.-Nicotian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50470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2 Imagen" descr="Regents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22209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Regents Par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98545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Regents Park.-Rose Garde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21877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Regent´s Par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38770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Regent´s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39773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Regent Park.-Waterf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82576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Regent´s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17886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Regent ´s Park.-Lond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25154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Archivo:REGENTSPARK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21550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Rowallane Gardens</a:t>
            </a:r>
          </a:p>
        </p:txBody>
      </p:sp>
      <p:sp>
        <p:nvSpPr>
          <p:cNvPr id="12697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Rowallane Garden</a:t>
            </a:r>
            <a:r>
              <a:rPr lang="es-ES" sz="2400" dirty="0"/>
              <a:t> es un Fideicomiso Nacional de la propiedad ubicada en las afueras del pequeño pueblo de Saintfield , Condado de Down , Irlanda del Norte . En el Jardín Rowallane destaca  su colección de azaleas y rododendros. </a:t>
            </a:r>
          </a:p>
          <a:p>
            <a:pPr eaLnBrk="1" hangingPunct="1"/>
            <a:r>
              <a:rPr lang="es-ES" sz="2400" dirty="0"/>
              <a:t> Es también el hogar de la Colección Nacional de penstemons.</a:t>
            </a:r>
          </a:p>
          <a:p>
            <a:pPr eaLnBrk="1" hangingPunct="1"/>
            <a:r>
              <a:rPr lang="es-ES" sz="2400" dirty="0"/>
              <a:t>El jardín cuenta con un jardín, un jardín de rocas de madera natural, prados de flores silvestres y una caminata de tierras de cultivo y un paseo por el bosque, así como un salón de té-. La casa es la sede de la National Trust de Irlanda del Norte.</a:t>
            </a:r>
          </a:p>
        </p:txBody>
      </p:sp>
    </p:spTree>
    <p:extLst>
      <p:ext uri="{BB962C8B-B14F-4D97-AF65-F5344CB8AC3E}">
        <p14:creationId xmlns:p14="http://schemas.microsoft.com/office/powerpoint/2010/main" val="291142077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113984" cy="5254625"/>
          </a:xfrm>
        </p:spPr>
        <p:txBody>
          <a:bodyPr/>
          <a:lstStyle/>
          <a:p>
            <a:pPr eaLnBrk="1" hangingPunct="1"/>
            <a:r>
              <a:rPr lang="es-ES" sz="2400" dirty="0"/>
              <a:t>El Jardín se trazó a partir de mediados de 1860 por el reverendo John Moore. </a:t>
            </a:r>
          </a:p>
          <a:p>
            <a:pPr eaLnBrk="1" hangingPunct="1"/>
            <a:r>
              <a:rPr lang="es-ES" sz="2400" dirty="0"/>
              <a:t>Él construyó un jardín, creó el recinto de recreo y plantado muchos árboles. </a:t>
            </a:r>
          </a:p>
          <a:p>
            <a:pPr eaLnBrk="1" hangingPunct="1"/>
            <a:r>
              <a:rPr lang="es-ES" sz="2400" dirty="0"/>
              <a:t>En 1903, el jardín pasó a su sobrino, Hugo Armytage Moore, quien estableció y desarrolló relaciones con productores de semillas y los jardines botánicos de todo el mundo y desarrollo  el Jardín.</a:t>
            </a:r>
          </a:p>
        </p:txBody>
      </p:sp>
    </p:spTree>
    <p:extLst>
      <p:ext uri="{BB962C8B-B14F-4D97-AF65-F5344CB8AC3E}">
        <p14:creationId xmlns:p14="http://schemas.microsoft.com/office/powerpoint/2010/main" val="232769273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2 Imagen" descr="Rowallan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6583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Rowallane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34571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Rowallan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5361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Rowallane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88399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Rowallane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86007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Rowallane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66109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Sandhringhram Royal State</a:t>
            </a:r>
          </a:p>
        </p:txBody>
      </p:sp>
      <p:sp>
        <p:nvSpPr>
          <p:cNvPr id="135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213"/>
            <a:ext cx="7041976" cy="43195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Sandringham House</a:t>
            </a:r>
            <a:r>
              <a:rPr lang="es-ES" sz="2400" dirty="0"/>
              <a:t> es una casa de campo de 8.000 hectáreas  de tierra cerca del pueblo de Sandringham  en Norfolk , Inglaterra. </a:t>
            </a:r>
          </a:p>
          <a:p>
            <a:pPr eaLnBrk="1" hangingPunct="1"/>
            <a:r>
              <a:rPr lang="es-ES" sz="2400" dirty="0"/>
              <a:t>La casa es propiedad privada de la familia real británica y se encuentra en la propiedad real de Sandringham, que se encuentra dentro de la costa de Norfolk zona de excepcional belleza natural.</a:t>
            </a:r>
          </a:p>
          <a:p>
            <a:pPr eaLnBrk="1" hangingPunct="1"/>
            <a:r>
              <a:rPr lang="es-ES" sz="2400" dirty="0"/>
              <a:t>Junto con el Castillo de Balmoral , Sandringham House es la propiedad privada de la familia real británica y no forma parte del estado de la corona.</a:t>
            </a:r>
          </a:p>
        </p:txBody>
      </p:sp>
    </p:spTree>
    <p:extLst>
      <p:ext uri="{BB962C8B-B14F-4D97-AF65-F5344CB8AC3E}">
        <p14:creationId xmlns:p14="http://schemas.microsoft.com/office/powerpoint/2010/main" val="416210058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Royal State.-Sandringham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85018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Royal State Gardens.-Sandhinghr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3366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Royal State Garden.-Jellico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27310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Royal State.-Sadringham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73109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Royal State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02412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Royal State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84925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Royal State Garden.-Dahli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39458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Royal State Garden.-Po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218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Royal State Garden.-Rhododendro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09655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Royal State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81916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Royal Stat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5852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Royal State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66705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Royal State Garden.-Summ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21878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Royal Stat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6783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Royal State Gardens.-Metasequo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67117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2 Imagen" descr="Royal State Gardens.-Hortensi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55666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Royal State Gardens.-Laven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41926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Royal State Gardens.-Perennial bord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524117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Sandringham  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69752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Sandringham Gardens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95637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Sandringham Norfol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43153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Sandringham lak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6882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Sandringham lak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97081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 descr="Archivo: Cottage.JPG York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73063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http://jdjenandchubby.files.wordpress.com/2010/01/02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4870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1660</Words>
  <Application>Microsoft Office PowerPoint</Application>
  <PresentationFormat>Presentación en pantalla (4:3)</PresentationFormat>
  <Paragraphs>323</Paragraphs>
  <Slides>152</Slides>
  <Notes>138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152</vt:i4>
      </vt:variant>
    </vt:vector>
  </HeadingPairs>
  <TitlesOfParts>
    <vt:vector size="157" baseType="lpstr">
      <vt:lpstr>Calibri</vt:lpstr>
      <vt:lpstr>Century Schoolbook</vt:lpstr>
      <vt:lpstr>Wingdings</vt:lpstr>
      <vt:lpstr>Wingdings 2</vt:lpstr>
      <vt:lpstr>Default Theme</vt:lpstr>
      <vt:lpstr>EUROPA.-LA VUELTA AL MUNDO EN 885 JARDINES.-GARDENS OF ENGLAND.-P-R-S </vt:lpstr>
      <vt:lpstr>Powerscourt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Powis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Regent´s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Rowallane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Sandhringhram Royal State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10</cp:revision>
  <dcterms:created xsi:type="dcterms:W3CDTF">2013-09-08T06:06:48Z</dcterms:created>
  <dcterms:modified xsi:type="dcterms:W3CDTF">2018-03-12T18:41:41Z</dcterms:modified>
</cp:coreProperties>
</file>