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50" r:id="rId88"/>
    <p:sldId id="35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2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5" r:id="rId109"/>
    <p:sldId id="367" r:id="rId110"/>
    <p:sldId id="368" r:id="rId111"/>
    <p:sldId id="369" r:id="rId1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0D1DD-FA9B-4817-8688-6B04A43930C4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19E69-A19A-401E-B2F4-9B3F68FD198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5501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F948E4-A485-4869-A435-E71722A673E4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8D2CE5-5BFB-41C6-A581-73B240302604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79DE4-056F-4404-9504-C7553F09025B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E8CA9-22CE-4BD5-9BDB-2A8A6264E4BA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8E08F1-A4B6-458A-B4AB-3764C7EB74AB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5E58A2-C54B-4C44-AC61-998E4732A5E3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9F644A-D740-47B0-B42D-F4978699635F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893C92-80B0-4028-9F09-42AE797BD905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BC285B-ED40-49A7-A7F1-AA10205741DA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7800FC-6D8B-49C5-9BC0-819A627CBE61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8FC6E8-2EDD-48CB-A788-27388B05CD26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Penhurst from the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5285DB-4D7E-49F0-8E06-EB870E61227F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 Penhurst Place Gardens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EAD96-C2B8-4D0B-8284-F94B07A3FFA3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D802CA-3028-41B8-9F40-D37B08DD440C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2A6F77-61BD-4F6F-8DCC-01C3E1D936E2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FEA6A9-74B1-480C-96F9-9C6A20A795D8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BA71B8-3B35-477A-B3A4-D2A2DD31CED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F9804F-E287-45DC-9377-8FCC6EFA064E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9BCF31-1A3C-4A5D-8F46-3DA9694046BE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B17BF4-E48D-4647-97CB-772ED1756F0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15BD13-0FB7-47D7-8530-77BB8DB69C56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FD9014-CE97-42CF-9C66-A4A8A5EC8DF2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B953C7-CB52-4DF5-8971-41FB73EEC3E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92381C-97A3-40B3-AD27-83CCD95C4AC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A67790-E955-4932-8890-3EF74E2D8685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D3D335-8BBB-4F46-9545-249628D7F000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86DF09-01D7-4CC5-8125-94DB9A2F60EA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E03455-7903-4D0A-AFD6-933EF04601D7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FB0ADB-70C9-46AE-AE87-C223C14B2E5A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2E2118-CDE4-4C17-A625-927EC2B16AC0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289D6C-9E9B-4A7F-A3C2-30CA138CDE75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479426-493A-4532-92E4-F4ECCB31AF56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4F77A0-398B-4F55-BBC9-367122D95BAB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815F8-5BED-4BDA-A130-912A80C9457B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54B5D4-A750-4AC8-94D5-7FBF26BB53EB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1879E2-D376-4AB0-8AE7-A6DFA04BBD5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EB55E3-03AB-42F2-88DB-878D471A17DF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294F6B-365B-4BE9-B977-5B64323F8A18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40B86C-FEB5-4FE1-BDF0-F49F63117860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63FBC5-D6DA-4DEC-AD27-4995A518793F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A9B640-476B-4152-BD07-80EBF4441D8F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9AF538-9509-4DA7-BEA4-1A3BF56DCE9C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AB0082-879D-4C14-B27A-A5D95EFF8C7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13D832-D505-4A5F-A8E1-2074A95EDEC5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F0886A-41EB-46C2-BF0B-2C619B29FB77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EC6DBC-5248-48A1-BD3D-20E6F2B45FDD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389F-A89F-4508-B213-BF1632732D81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EC2CCE-18C6-47AC-851B-5321508B2327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CB232B-02E2-425B-8B77-D109E1D04DE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0FD0C3-22C7-4AF6-A5C3-0F1A0FF322B6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BAEA84-8758-46F7-90C7-D3C9E73984B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8CF50E-0408-4FD6-83A5-4060A5EFC23F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34BFC4-939A-4D32-ADB5-90568FBB968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556EE9-2275-49B6-ADEB-38D0D5E0601D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5C95F8-64E2-481B-B5A0-DB8454BA5D61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783943-2E63-4EB8-A68A-1E0AB43ABA02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E7B661-3D3C-4035-A131-EE2D6AB97DB0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EE9C1C-5DC2-424D-BA5A-E20FE4CF05AF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Penhurst Place.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B2DF01-AA99-45BC-A9E9-75E27E355B5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746652-5652-4F18-9771-8DAC5D98E19C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2FEBF2-824D-452D-93A5-C9FED45E5D3A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2D0F87-50BF-4C1F-896A-B11FF20138DD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00809-7E01-4CC4-B616-239B5A3C8C2E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AAA883-0601-479C-A7E1-45EE69DBCB63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F96FB1-235E-4609-93F7-A4B9A91F878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Picton Castle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3B6B71-07AB-4CBD-93BF-C5AC2D10406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Picton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7664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Picton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60406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Picton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13279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Picton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28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Picton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13852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Picton Castle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385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023E98-1FD5-4DF6-A086-2F2883D0389E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1347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53816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F09FC-5015-45D8-966B-190413445ACE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16A7E-06CE-4AC9-B2CA-F6095EC16B52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853605-C7BB-46CA-8F66-9D1279CB3110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1ABE8A-4EF5-45D8-84E5-AF6C208C26C5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Lacey.-Criquet Lawn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CC316A-E2B8-4D25-A43F-9F215D24F7A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F476DF-EB16-4613-AA9A-F72631257884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Polesden Lacey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2BBE20-B4F2-45E5-8977-1F698F65E961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2092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6669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11328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19978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5145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84326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0313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37073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46836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251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5032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62362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2809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5687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82565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Polesden Lacey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C388C7-E653-4E23-8AB0-4A6322E35269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87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JARDINES.-GARDENS OF ENGLAND.-PE-PO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03848" y="4869160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Penhurst Gardens</a:t>
            </a:r>
          </a:p>
        </p:txBody>
      </p:sp>
      <p:sp>
        <p:nvSpPr>
          <p:cNvPr id="972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Una casa medieval almenada, con adiciones posteriores, rodeado de jardines antiguos.</a:t>
            </a:r>
          </a:p>
          <a:p>
            <a:r>
              <a:rPr lang="es-ES" dirty="0"/>
              <a:t> El jardín fue uno de los primeros en ser restaurada en la década de 1860, a su estilo "Inglés Antiguo". George Devey utiliza el grabado de Kip (c1700) para recibir orientación.</a:t>
            </a:r>
          </a:p>
          <a:p>
            <a:r>
              <a:rPr lang="es-ES" dirty="0"/>
              <a:t> Una segunda restauración se inició en la década de 1970. </a:t>
            </a:r>
          </a:p>
          <a:p>
            <a:r>
              <a:rPr lang="es-ES" dirty="0"/>
              <a:t>Los jardines cuentan con una serie de recintos rectangulares tratados de diferentes maneras. </a:t>
            </a:r>
          </a:p>
        </p:txBody>
      </p:sp>
    </p:spTree>
    <p:extLst>
      <p:ext uri="{BB962C8B-B14F-4D97-AF65-F5344CB8AC3E}">
        <p14:creationId xmlns:p14="http://schemas.microsoft.com/office/powerpoint/2010/main" val="473504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7467600" cy="5276850"/>
          </a:xfrm>
        </p:spPr>
        <p:txBody>
          <a:bodyPr/>
          <a:lstStyle/>
          <a:p>
            <a:r>
              <a:rPr lang="es-ES" dirty="0"/>
              <a:t>Hay un cuadro de parterre, un huerto, un jardín de rosas y las fronteras diseñados por Lanning Roper. Blomfield escribió que "No hay nada más hermoso que algunos de los paseos bajo los árboles de manzana en los jardines de Penshurst.”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9444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enhurst Castle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39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Penhurst P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92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enhurst Place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315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enhurst Pla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282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enhurs Garden.-U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197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enhurst Plac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956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enhurst Plac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798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enshurst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2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enshurst Plac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16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enshurst,.UK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42" r="21030" b="1"/>
          <a:stretch/>
        </p:blipFill>
        <p:spPr bwMode="auto">
          <a:xfrm>
            <a:off x="0" y="-201706"/>
            <a:ext cx="9144000" cy="705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230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enshurst P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534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enshurst_from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359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880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017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82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014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821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188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869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175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038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0"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74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04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311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088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521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779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509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817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750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2015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000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642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3310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5370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8843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8408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943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4094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3073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1369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2630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5807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0394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3666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924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539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3173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545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4400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619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7761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5480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3483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2876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9328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6432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904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9144000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0148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0519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961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1707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Picton Castle Gardens</a:t>
            </a:r>
          </a:p>
        </p:txBody>
      </p:sp>
      <p:sp>
        <p:nvSpPr>
          <p:cNvPr id="1628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Castillo de Picton  es un castillo medieval cerca de Haverfordwest en Pembrokeshire , Gales . Construido a finales del siglo XIII por Sir John Wogan y todavía está habitada por sus descendientes, la familia Philipps.</a:t>
            </a:r>
          </a:p>
          <a:p>
            <a:r>
              <a:rPr lang="es-ES" dirty="0"/>
              <a:t> Las haciendas, jardines y zonas verdes del Castillo de Picton fue una vez parte de la mansión más grande de Wiston , pero se habían vuelto una explotación independiente, en sustitución de Castillo Wiston por el siglo XIII.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00718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7467600" cy="628531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Picton Castle comenzó como un castillo motte y fue reconstruido en piedra por la familia de Wogan durante el siglo X III.</a:t>
            </a:r>
          </a:p>
          <a:p>
            <a:r>
              <a:rPr lang="es-ES" dirty="0"/>
              <a:t>En 1405, las tropas francesas de apoyo Owain Glyndŵr unidos y mantienen el castillo, y se apoderaron de nuevo durante la Guerra Civil Inglés en 1645 por las fuerzas parlamentarias.</a:t>
            </a:r>
          </a:p>
          <a:p>
            <a:r>
              <a:rPr lang="es-ES" dirty="0"/>
              <a:t>El Castillo inmuebles Picton fue adquirida por la familia Phillips cuando Sir Thomas ap Felipe de Cilsant casada Jane, hija y heredera de Sir Henry Dwnn, de Picton en la década de 1490. </a:t>
            </a:r>
          </a:p>
          <a:p>
            <a:r>
              <a:rPr lang="es-ES" dirty="0"/>
              <a:t>Sir John Philipps, que heredó el castillo en el siglo XV remodelo el edificio y creó una nueva entrada, que se mantuvo hasta la década de 1820, cuando una nueva entrada fue diseñado por Thomas Rowlands (que también diseñó la iglesia Slebech). </a:t>
            </a:r>
          </a:p>
        </p:txBody>
      </p:sp>
    </p:spTree>
    <p:extLst>
      <p:ext uri="{BB962C8B-B14F-4D97-AF65-F5344CB8AC3E}">
        <p14:creationId xmlns:p14="http://schemas.microsoft.com/office/powerpoint/2010/main" val="14372888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finca se quedó con la familia Phillips hasta la muerte del Señor Milford en 1823, cuando fue heredado por su primo Richard Grant , quien asumió el apellido Philipps y fue creado un baronet en 1828 y Baron Milford en 1847. </a:t>
            </a:r>
          </a:p>
          <a:p>
            <a:r>
              <a:rPr lang="es-ES" dirty="0"/>
              <a:t>Su heredero era su medio hermano, el reverendo James Henry Alexander Philipps (antes Gwyther), quien asumió por la licencia real el apellido y los brazos de Philipps.</a:t>
            </a:r>
          </a:p>
          <a:p>
            <a:r>
              <a:rPr lang="es-ES" dirty="0"/>
              <a:t> A su muerte, la finca pasó a su hijo-en-ley, Charles Edward Gregg Philipps, que fue creado un baronet, de Picton, en 1887 , entonces a Sir Richard Foley Foley-Philipps, primo de Sir John Erasmus, y nieto de Charles Edward Gregg Philipps.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4204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 La finca es ahora dirigido por el Castillo de Picton Trust, y el actual propietario, Jeremy Philipps, vive en una casa de campo en el mismo terreno. </a:t>
            </a:r>
          </a:p>
        </p:txBody>
      </p:sp>
    </p:spTree>
    <p:extLst>
      <p:ext uri="{BB962C8B-B14F-4D97-AF65-F5344CB8AC3E}">
        <p14:creationId xmlns:p14="http://schemas.microsoft.com/office/powerpoint/2010/main" val="16121110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Picton Castl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3230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Picton Castl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86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Picton Castl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2026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Picton Castl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2195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Picton Castle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7664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Picton Castle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4031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Picton Castle Gardens.-Wal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2201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145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274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90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466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097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728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785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Polesden Lacey</a:t>
            </a:r>
          </a:p>
        </p:txBody>
      </p:sp>
      <p:sp>
        <p:nvSpPr>
          <p:cNvPr id="17101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Polesden Lacey es una casa de estilo eduardiano (ampliado de un edificio anterior) y raíces. Se encuentra en las llanuras del norte de Gran Bookham , cerca Dorking , Surrey , Inglaterra . Está dirigido por el National Trust y es uno de los establecimientos más populares del Fideicomiso. </a:t>
            </a:r>
          </a:p>
          <a:p>
            <a:r>
              <a:rPr lang="es-ES" dirty="0"/>
              <a:t>Esta Regency casa fue remodelada ampliamente en 1906 por Margaret Greville , un conocido Edwardian anfitriona. Su colección de pinturas de la bella, se muestra muebles, porcelana y plata en los salones y galerías, como lo fue en el momento de sus famosas fiestas en casa.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85377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787208" cy="59252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Hay un amplio terreno, un jardín de rosas amurallada, césped y paisaje camina a través de parte de la finca de  (5,6 km ²). </a:t>
            </a:r>
          </a:p>
          <a:p>
            <a:r>
              <a:rPr lang="es-ES" dirty="0"/>
              <a:t>El futuro rey Jorge VI y la reina Isabel pasaron parte de su luna de miel aquí en 1923. </a:t>
            </a:r>
          </a:p>
          <a:p>
            <a:r>
              <a:rPr lang="es-ES" dirty="0"/>
              <a:t>Polesden Lacey se dejó al Fondo Nacional de la Sra. Greville en 1942 en memoria de su padre, William McEwan (ella era la hija ilegítima y único heredero). Hubo un grave incendio en 1960, que causó daños pero no grave pérdida. En 1995, el National Trust se embarcó en un programa de restauración y renovación. </a:t>
            </a:r>
          </a:p>
          <a:p>
            <a:r>
              <a:rPr lang="es-ES" dirty="0"/>
              <a:t>En 2008/9, las instalaciones para los visitantes eran bastante ampliamente remodeladas, con un nuevo aparcamiento, cafetería, tienda y tienda de la granja.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05709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Se recibió 297.000 visitantes en 2011-2012 y 256.000 en 2010-2011, situándose entre las diez propiedades más visitadas del Fideicomiso.</a:t>
            </a:r>
          </a:p>
          <a:p>
            <a:r>
              <a:rPr lang="es-ES" dirty="0"/>
              <a:t>Una villa Regency (1821-3), comprado por una azafata de estilo eduardiano en 1906 y decorado con una exposición de artesanías jardín de J Cheal &amp; Sons. </a:t>
            </a:r>
          </a:p>
          <a:p>
            <a:r>
              <a:rPr lang="es-ES" dirty="0"/>
              <a:t>La  larga terraza paseo data de 1671 y se extendió por el dramaturgo Sheridan, quien la vivió desde 1797 hasta 1816.</a:t>
            </a:r>
          </a:p>
          <a:p>
            <a:r>
              <a:rPr lang="es-ES" dirty="0"/>
              <a:t> El jardín de estilo eduardiano con una serie de recintos amurallados y cubierto con las rosas y la plantación de herbáceas.  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2375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 descr="Polesden_lacey_vil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4808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112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458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Polesden Lac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6429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 descr="Polesden Lacey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71328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Polesden_lace_rose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669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Polesden_lacey_bor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2854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 descr="Polesden_lacey_croqu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3087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 descr="Polesden_lacey_holeinthew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5270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1 Imagen" descr="Polesden_lacey_bluelup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203" name="2 Imagen" descr="Polesden_lacey_rosewal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9486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490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768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089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" y="0"/>
            <a:ext cx="9126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4421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790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310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149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089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909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142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855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3767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" y="0"/>
            <a:ext cx="4479911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30385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138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2378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451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64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1234</Words>
  <Application>Microsoft Office PowerPoint</Application>
  <PresentationFormat>Presentación en pantalla (4:3)</PresentationFormat>
  <Paragraphs>227</Paragraphs>
  <Slides>111</Slides>
  <Notes>98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111</vt:i4>
      </vt:variant>
    </vt:vector>
  </HeadingPairs>
  <TitlesOfParts>
    <vt:vector size="116" baseType="lpstr">
      <vt:lpstr>Calibri</vt:lpstr>
      <vt:lpstr>Century Schoolbook</vt:lpstr>
      <vt:lpstr>Wingdings</vt:lpstr>
      <vt:lpstr>Wingdings 2</vt:lpstr>
      <vt:lpstr>Default Theme</vt:lpstr>
      <vt:lpstr>EUROPA.-LA VUELTA AL MUNDO EN 885 JARDINES.-GARDENS OF ENGLAND.-PE-PO </vt:lpstr>
      <vt:lpstr>Penhurst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Picton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Polesden Lacey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2018-03-12T06:07:34Z</dcterms:modified>
</cp:coreProperties>
</file>