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467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53" r:id="rId179"/>
    <p:sldId id="458" r:id="rId180"/>
    <p:sldId id="466" r:id="rId181"/>
    <p:sldId id="432" r:id="rId182"/>
    <p:sldId id="435" r:id="rId183"/>
    <p:sldId id="436" r:id="rId184"/>
    <p:sldId id="437" r:id="rId185"/>
    <p:sldId id="438" r:id="rId186"/>
    <p:sldId id="439" r:id="rId187"/>
    <p:sldId id="440" r:id="rId188"/>
    <p:sldId id="441" r:id="rId189"/>
    <p:sldId id="442" r:id="rId190"/>
    <p:sldId id="443" r:id="rId191"/>
    <p:sldId id="444" r:id="rId192"/>
    <p:sldId id="445" r:id="rId193"/>
    <p:sldId id="446" r:id="rId194"/>
    <p:sldId id="447" r:id="rId195"/>
    <p:sldId id="448" r:id="rId196"/>
    <p:sldId id="450" r:id="rId197"/>
    <p:sldId id="451" r:id="rId198"/>
    <p:sldId id="452" r:id="rId199"/>
    <p:sldId id="454" r:id="rId200"/>
    <p:sldId id="455" r:id="rId201"/>
    <p:sldId id="456" r:id="rId202"/>
    <p:sldId id="457" r:id="rId203"/>
    <p:sldId id="459" r:id="rId204"/>
    <p:sldId id="460" r:id="rId205"/>
    <p:sldId id="461" r:id="rId206"/>
    <p:sldId id="462" r:id="rId207"/>
    <p:sldId id="463" r:id="rId208"/>
    <p:sldId id="464" r:id="rId209"/>
    <p:sldId id="465" r:id="rId2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theme" Target="theme/theme1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tableStyles" Target="tableStyle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notesMaster" Target="notesMasters/notesMaster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presProps" Target="presProps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996FF-54D1-4376-A621-805FD6D92E4B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7345B-27D5-4D17-8DE5-76C0D3FE0CC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8410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8BB99B-F3B2-4519-8937-7AC7B7D815C7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Saltwell Gardens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F78D89-3AF5-4366-A72F-BF4C3A7ED9E8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Saltwell Park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E7235B-2F69-404C-BE6D-34C0BFAB59C8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Saltwell Park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966D07-89E1-4339-B098-20A4688C91C9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Saltwell Park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BDCF9C-A70D-41B0-99E0-8B2462C967B1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Saltwell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1D4EE5-BD7D-448A-BA1D-84335B7C96CD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Saltwell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80C373-5E8E-42C6-9EC2-5E0D3DA44EBB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Saltwell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8FCFB2-6DA2-4D75-9C51-6CEF4705CE84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31720D-9C08-4186-AB2F-6FDC34531BFC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3B16FA-2E66-438A-AA11-B4FCC853A36B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A4802A-5F60-44FF-A763-2F35AEC32A78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7880F7-348A-4100-B013-1C742BE2EA14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56B5BD-E71B-4C08-83FF-9950CAE0D7BC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CCC0BA-373A-4732-93C5-6AB6C1B21681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A456BA-A605-482D-962E-47DB887B0445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AEBBFD-EBA8-45F6-A560-0A11A4E4FA9D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Park.-Winter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5BFF02-1517-46B9-A8F1-CC70AFE6E8B5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653B97-A2FA-463C-93A0-18BD7112E934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AE0F50-42C5-4E50-A878-C4B331E1017E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5E5670-ACA8-4A35-8024-7435D54D78E0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Sheffield Park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382C50-2718-48FB-9AA0-DBB331399ADA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0BCAD5-8206-441D-934B-FB3EFECE43EF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9A9F9B-120B-46A6-8894-6EB7B53430FC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AE7C71-BD37-4FD3-8302-C5E4BE42A4D7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318B5F-6F2D-4277-97BD-C3C62776978B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Sheffield Park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7275F4-C265-4EC8-86DC-2854724C316F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A7E12A-D1DC-4CF5-918F-21148B4E4648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45B893-96D6-4CF5-AEB9-0678242B28C8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05ABC5-F46D-4265-B9FE-59966C4293DA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C5D320-F832-4BB2-AC8E-E68C94AAADC3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A5F674-33D5-4213-AFF4-8544EA786348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BFDBCF-F05F-49E4-80B3-37A82E160BCB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A6022F-F5EF-47D8-B377-D39A42343426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EF892E-9333-4B2A-B1D7-8726A38A6C92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0FB636-9C34-4ADB-9337-A06B92D706B0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BEC4BA-9BCE-4EF1-853B-63E4B3597ED9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Schefield Park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4AD033-171E-4D5D-B0AB-B9EF3D7758F8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71940A-C91A-407E-ABDC-C8D3A63DDF09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506273-DF8F-4A38-A8A5-0AED9447CCC6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F5D76A-BE7C-4343-8E39-0CEFD9A92418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AD3F59-1B46-4517-95DE-756F26BA96AE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2DA183-095A-49E9-A114-479FE0A93DA9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0B4A85-EE57-4BBD-BB04-272FAAFB2BA2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3A150F-2A35-4101-8F77-BE0502A097AD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Scheffield Park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4DCD85-EBFD-4651-9F64-EDFF6CC85371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Schefield Park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2F7890-77B0-4E04-B72C-2F70529E0741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Sefton Park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0EFE6E-DD0C-42ED-A573-EA63B09DDB17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Sefton Park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9C1923-7F61-4048-9C82-EA6380FC6198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Sefton Park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4A32C7-404D-4AB7-BAE9-9170D7027CDC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Sefton Park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3A75F9-CF65-4D26-A73D-A9487628A004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Sefton Park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0B052A-6DDB-4A11-833D-DF8D5FD09037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Sefton Park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912E8C-45F2-4E25-9ED0-C72A87B83DC3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Sefton Park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6D5669-6624-4FA5-BB66-5D7EDAE67E41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Sefton Park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A9F43B-5C00-453D-A192-89D8144ABEE5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Sefton Park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07BFA7-8A0B-49E8-A0F3-F1D0F96C3DF2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 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3C7ED6-F455-4AD2-9D07-A478CA550DC0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884DD0-C86E-4ED8-8B82-05B6F7E1ED1A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87CDD1-20A2-46E5-9D6C-811D14F7CCC9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FD6D3-D782-49D0-9CA4-49D8CD88EC11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377E52-F93C-42BD-ADEC-C1C80607A059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CA2B99-7DD9-419C-9985-685459C65BFF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53CD79-FB57-40A9-88EC-4FF2CD50D973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59FCC7-1101-48BF-9240-B5ADD11DE803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DFD4B4-7FFF-4583-B972-E844CB5D6207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260C47-FD04-449E-9535-511A23D35266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A594D9-DFED-416B-B1A7-99642A6A30C3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FB52B5-00A2-468A-869B-814EBDF32495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9FF214-4560-4145-AD0F-7E4DF059FBF3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F84D9B-CCAC-488C-B02C-8C9232791369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Park.-Peter Pan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3740EF-1148-4E4B-B09D-E1845755B392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6B6C3D-FAA8-472C-B56C-2C97FD071B20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AAAF5C-88C5-4F09-98AF-9018D89C6784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Park.-Obelisco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122A80-CBF0-4B06-B09D-F6586E12098D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Park.-Lake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D49880-245C-4B6E-B768-A2A60F471B8A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7A2332-3EA7-4DC2-9502-8D44269F498F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66F08-6C91-4AC6-8366-045B4E5766BC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3E7FE2-9957-4006-81FF-14144547BE1E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D5F67F-9749-4927-A040-F3B37F75592D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61E860-D049-4CEA-BFCF-DBCF043C4028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EB8556-C6E6-479B-8027-2F10E9C31907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Sefton Park</a:t>
            </a:r>
          </a:p>
          <a:p>
            <a:r>
              <a:rPr lang="es-ES" dirty="0"/>
              <a:t>.-Laburnum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7F582-1AC9-4DA1-846B-1C6B29346286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89146E-9DA5-447D-B742-560DA79FE1F8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39CE1B-AE63-4074-9F15-31751CF61F31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2393E0-40FF-4FA3-98B1-ACB11DFD9441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Sisinghurst Gardens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174191-9E1E-43AE-9E07-F056829D2AA2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16500B-E8F8-403C-9496-29EDE3B360FE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E2882A-48A9-40B9-AE51-AC4B2C8485B3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003EB6-65DE-467C-A5AE-70559C1DBAEC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302CDE-9A2E-4084-86D0-C6E046DE2C4B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3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Gardens.-Huerto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D33262-D790-4E4F-9971-C05F5EB65B7A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4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43B9E1-3074-4C6C-B811-2B1BB29096BC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5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F5F580-8B72-4409-8C9D-5710BC25E08C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6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3E0A80-E768-41C0-A0E3-9713D5A0B886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978787-7A70-40C5-AF18-DAF468138F5F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8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8F8113-1419-44B4-B0E9-E8B9DF226621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9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851606-7FCA-4CBE-B21F-DE9B4F6E01A6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0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A8DCDE-BEAF-47AD-883D-92A908960385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1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Gardens.-Fritillarias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F22171-6E64-480C-BCB7-6CB249E99A3D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2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47F5A4-C35E-4A8B-A40B-3A4399EDD4E5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3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0D473C-30A2-4D2B-9337-A27793AA3758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4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7166D0-A4AD-457E-86EA-7D5CD3FBAE64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5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 Gardens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A72DEA-7EA5-4FED-B311-80200DB066F3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6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25D716-2799-421C-AB76-B743489A5BB7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Sissinghurrst Gardens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79D0F9-1774-48A1-929A-70D925150981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8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5DD345-99BD-4C67-98BF-3D3C84C9AFDF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9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208FE5-45DE-4B75-86C5-991017AD801D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0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Sisinghurst Gardens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08B7B5-AF75-475E-B484-447B7CB60586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1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White Gardens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F41986-4DA2-418D-906B-0483B0997498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2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D44FAC-1B29-4AB7-B25F-AC754DD0F11B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3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0E160D-2387-4C2E-8D46-81765B57FCBE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4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1385AD-01D3-48DC-878C-3E2725EB578C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5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568C11-E9DF-4F58-8BFE-47D6E851789E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6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Gardens.-Lime Walk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A62634-A0BD-4412-A140-C8510495D944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Gardens.-Lime Walk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BAD8BF-B828-4BFE-B83A-0F1D861BF11F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8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BBBAF7-9D1D-4EFF-81E4-CB2619EBDDE0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9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955122-118F-45D7-8D84-511639B47295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0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F0DAFE-EA22-40FB-ACCC-13FDBD600622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2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0CC76B-9CFC-4729-B909-98FB7D907FCF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3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375551-2217-4252-8666-8526D297C752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4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C896B2-C26B-4D39-84FD-455D360F1C57}" type="slidenum">
              <a:rPr lang="es-ES">
                <a:solidFill>
                  <a:prstClr val="black"/>
                </a:solidFill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5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65E1D6-0472-4896-A749-E5417992499A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6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D9D2DB-31F1-4D31-8C06-9387C207D9BF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7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019D24-3F75-4A7B-A04A-7B6EB652C307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27EBE4-FE35-4108-A280-7B65250CDF57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9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8D00BA-4BC5-4BE4-8736-318CBFB9B68A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0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Sissinhurst Gardens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67DA0D-FFD6-424E-B5F9-6506C3FA86F3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1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0B4936-9E2B-4BB5-9C33-FA10115E14C7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2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6EF878-9D0C-498E-8475-E3EEA57E7DAB}" type="slidenum">
              <a:rPr lang="es-ES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3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2D8BD1-EB40-4B63-A43A-92312B37DCDD}" type="slidenum">
              <a:rPr lang="es-ES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4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Sisinghurst Gardens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AADE77-E650-439E-843E-3B49C970750C}" type="slidenum">
              <a:rPr lang="es-ES">
                <a:solidFill>
                  <a:prstClr val="black"/>
                </a:solidFill>
              </a:rPr>
              <a:pPr>
                <a:defRPr/>
              </a:pPr>
              <a:t>151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5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E9019D-F75D-4D6B-A7A2-21D99E5FAF5B}" type="slidenum">
              <a:rPr lang="es-ES">
                <a:solidFill>
                  <a:prstClr val="black"/>
                </a:solidFill>
              </a:rPr>
              <a:pPr>
                <a:defRPr/>
              </a:pPr>
              <a:t>152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6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A59A5B-175B-4D5D-8568-27ACD4229A46}" type="slidenum">
              <a:rPr lang="es-ES">
                <a:solidFill>
                  <a:prstClr val="black"/>
                </a:solidFill>
              </a:rPr>
              <a:pPr>
                <a:defRPr/>
              </a:pPr>
              <a:t>153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7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1519D0-DE7D-4C2C-8BBB-A82F147B7FD3}" type="slidenum">
              <a:rPr lang="es-ES">
                <a:solidFill>
                  <a:prstClr val="black"/>
                </a:solidFill>
              </a:rPr>
              <a:pPr>
                <a:defRPr/>
              </a:pPr>
              <a:t>154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353B51-4650-404B-8A63-1B48ECBDC681}" type="slidenum">
              <a:rPr lang="es-ES">
                <a:solidFill>
                  <a:prstClr val="black"/>
                </a:solidFill>
              </a:rPr>
              <a:pPr>
                <a:defRPr/>
              </a:pPr>
              <a:t>155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9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Siossinghurst Gardens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1F6746-87B0-4272-80E9-2AC912FAF7B2}" type="slidenum">
              <a:rPr lang="es-ES">
                <a:solidFill>
                  <a:prstClr val="black"/>
                </a:solidFill>
              </a:rPr>
              <a:pPr>
                <a:defRPr/>
              </a:pPr>
              <a:t>156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0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63670A-923D-41D0-A38D-1691DE8761CA}" type="slidenum">
              <a:rPr lang="es-ES">
                <a:solidFill>
                  <a:prstClr val="black"/>
                </a:solidFill>
              </a:rPr>
              <a:pPr>
                <a:defRPr/>
              </a:pPr>
              <a:t>157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1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White Garden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3E8086-7E36-445B-9127-77AC96678256}" type="slidenum">
              <a:rPr lang="es-ES">
                <a:solidFill>
                  <a:prstClr val="black"/>
                </a:solidFill>
              </a:rPr>
              <a:pPr>
                <a:defRPr/>
              </a:pPr>
              <a:t>158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2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White Garden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353A96-AC58-4567-8A3E-A46EA986BB96}" type="slidenum">
              <a:rPr lang="es-ES">
                <a:solidFill>
                  <a:prstClr val="black"/>
                </a:solidFill>
              </a:rPr>
              <a:pPr>
                <a:defRPr/>
              </a:pPr>
              <a:t>159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3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White Garden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F034D9-9420-42F3-B8E1-77B056322B6E}" type="slidenum">
              <a:rPr lang="es-ES">
                <a:solidFill>
                  <a:prstClr val="black"/>
                </a:solidFill>
              </a:rPr>
              <a:pPr>
                <a:defRPr/>
              </a:pPr>
              <a:t>160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4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White Garden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E5A18A-1E94-4D5D-834F-E484E03C99A8}" type="slidenum">
              <a:rPr lang="es-ES">
                <a:solidFill>
                  <a:prstClr val="black"/>
                </a:solidFill>
              </a:rPr>
              <a:pPr>
                <a:defRPr/>
              </a:pPr>
              <a:t>161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5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Gardens.-Summer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CD35B0-F5AA-4ECD-A914-D9E382E98187}" type="slidenum">
              <a:rPr lang="es-ES">
                <a:solidFill>
                  <a:prstClr val="black"/>
                </a:solidFill>
              </a:rPr>
              <a:pPr>
                <a:defRPr/>
              </a:pPr>
              <a:t>162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6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905931-5294-45A5-B5F2-223B70AE60D9}" type="slidenum">
              <a:rPr lang="es-ES">
                <a:solidFill>
                  <a:prstClr val="black"/>
                </a:solidFill>
              </a:rPr>
              <a:pPr>
                <a:defRPr/>
              </a:pPr>
              <a:t>163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7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Gardens.-Tower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0C8458-2B26-467C-B2DD-658F5B1B7B98}" type="slidenum">
              <a:rPr lang="es-ES">
                <a:solidFill>
                  <a:prstClr val="black"/>
                </a:solidFill>
              </a:rPr>
              <a:pPr>
                <a:defRPr/>
              </a:pPr>
              <a:t>164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Gardens.-Huerto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6B1DD4-A0CD-4151-AB5D-E25425AF7BB0}" type="slidenum">
              <a:rPr lang="es-ES">
                <a:solidFill>
                  <a:prstClr val="black"/>
                </a:solidFill>
              </a:rPr>
              <a:pPr>
                <a:defRPr/>
              </a:pPr>
              <a:t>165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9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Speke Hall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2EBDCF-1DDE-46DF-BE5E-0DA9D35A46F5}" type="slidenum">
              <a:rPr lang="es-ES">
                <a:solidFill>
                  <a:prstClr val="black"/>
                </a:solidFill>
              </a:rPr>
              <a:pPr>
                <a:defRPr/>
              </a:pPr>
              <a:t>167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0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Speke Hall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001F38-17B4-488A-A2C4-7F1DFD726182}" type="slidenum">
              <a:rPr lang="es-ES">
                <a:solidFill>
                  <a:prstClr val="black"/>
                </a:solidFill>
              </a:rPr>
              <a:pPr>
                <a:defRPr/>
              </a:pPr>
              <a:t>168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1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Speke Hall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E90F9C-6471-407D-B588-4F9D8E873888}" type="slidenum">
              <a:rPr lang="es-ES">
                <a:solidFill>
                  <a:prstClr val="black"/>
                </a:solidFill>
              </a:rPr>
              <a:pPr>
                <a:defRPr/>
              </a:pPr>
              <a:t>169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2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Speke Hall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D8A884-472F-449C-BE3E-7F342CF8267C}" type="slidenum">
              <a:rPr lang="es-ES">
                <a:solidFill>
                  <a:prstClr val="black"/>
                </a:solidFill>
              </a:rPr>
              <a:pPr>
                <a:defRPr/>
              </a:pPr>
              <a:t>170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3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Speke Hall Liverpool.-Merseyside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286BD8-29E4-407D-ADF3-CC85B4A2602F}" type="slidenum">
              <a:rPr lang="es-ES">
                <a:solidFill>
                  <a:prstClr val="black"/>
                </a:solidFill>
              </a:rPr>
              <a:pPr>
                <a:defRPr/>
              </a:pPr>
              <a:t>171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4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Speke Hall Liverpool.-Merseyside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939523-43F1-4FBB-A66A-2E60B0268CFC}" type="slidenum">
              <a:rPr lang="es-ES">
                <a:solidFill>
                  <a:prstClr val="black"/>
                </a:solidFill>
              </a:rPr>
              <a:pPr>
                <a:defRPr/>
              </a:pPr>
              <a:t>172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5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Speke Hall Liverpool.-Merseyside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A6286E-9755-4D13-8E13-5B4EAFEA035B}" type="slidenum">
              <a:rPr lang="es-ES">
                <a:solidFill>
                  <a:prstClr val="black"/>
                </a:solidFill>
              </a:rPr>
              <a:pPr>
                <a:defRPr/>
              </a:pPr>
              <a:t>173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6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Speke Hall Liverpool.-Merseyside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B44958-AFB7-4696-833A-4F65BE416871}" type="slidenum">
              <a:rPr lang="es-ES">
                <a:solidFill>
                  <a:prstClr val="black"/>
                </a:solidFill>
              </a:rPr>
              <a:pPr>
                <a:defRPr/>
              </a:pPr>
              <a:t>174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8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53107F-1060-434F-A5E8-D72961B4565B}" type="slidenum">
              <a:rPr lang="es-ES">
                <a:solidFill>
                  <a:prstClr val="black"/>
                </a:solidFill>
              </a:rPr>
              <a:pPr>
                <a:defRPr/>
              </a:pPr>
              <a:t>178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3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5906D3-BBC4-45A6-91AF-A33FD1E9BCDD}" type="slidenum">
              <a:rPr lang="es-ES">
                <a:solidFill>
                  <a:prstClr val="black"/>
                </a:solidFill>
              </a:rPr>
              <a:pPr>
                <a:defRPr/>
              </a:pPr>
              <a:t>179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1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EE0055-2675-4422-BF81-30E17A5AC7CA}" type="slidenum">
              <a:rPr lang="es-ES">
                <a:solidFill>
                  <a:prstClr val="black"/>
                </a:solidFill>
              </a:rPr>
              <a:pPr>
                <a:defRPr/>
              </a:pPr>
              <a:t>180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7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St.James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4FBB3A-E027-4582-B00F-F7DEECC716E2}" type="slidenum">
              <a:rPr lang="es-ES">
                <a:solidFill>
                  <a:prstClr val="black"/>
                </a:solidFill>
              </a:rPr>
              <a:pPr>
                <a:defRPr/>
              </a:pPr>
              <a:t>181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0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St.James Park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56506F-F333-4084-94B2-CB8F0D492D0E}" type="slidenum">
              <a:rPr lang="es-ES">
                <a:solidFill>
                  <a:prstClr val="black"/>
                </a:solidFill>
              </a:rPr>
              <a:pPr>
                <a:defRPr/>
              </a:pPr>
              <a:t>182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1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St.James Park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DB301D-E874-4987-8D13-B1D7B7726DEF}" type="slidenum">
              <a:rPr lang="es-ES">
                <a:solidFill>
                  <a:prstClr val="black"/>
                </a:solidFill>
              </a:rPr>
              <a:pPr>
                <a:defRPr/>
              </a:pPr>
              <a:t>183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2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St.James Park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C9A83F-B514-4835-8E5F-6639E16F6CF0}" type="slidenum">
              <a:rPr lang="es-ES">
                <a:solidFill>
                  <a:prstClr val="black"/>
                </a:solidFill>
              </a:rPr>
              <a:pPr>
                <a:defRPr/>
              </a:pPr>
              <a:t>184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4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St.James Park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DCD57D-B30F-44E9-B68B-1EEE78D860D6}" type="slidenum">
              <a:rPr lang="es-ES">
                <a:solidFill>
                  <a:prstClr val="black"/>
                </a:solidFill>
              </a:rPr>
              <a:pPr>
                <a:defRPr/>
              </a:pPr>
              <a:t>185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5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St.James Park</a:t>
            </a:r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653EC3-AFF8-4BF3-92F2-4D7788CB31A8}" type="slidenum">
              <a:rPr lang="es-ES">
                <a:solidFill>
                  <a:prstClr val="black"/>
                </a:solidFill>
              </a:rPr>
              <a:pPr>
                <a:defRPr/>
              </a:pPr>
              <a:t>186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6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St.James Park</a:t>
            </a:r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C442B8-F5F3-42B6-8499-8A065A6DF313}" type="slidenum">
              <a:rPr lang="es-ES">
                <a:solidFill>
                  <a:prstClr val="black"/>
                </a:solidFill>
              </a:rPr>
              <a:pPr>
                <a:defRPr/>
              </a:pPr>
              <a:t>187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7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670665-E02C-47CA-8FF2-FCDBA103C094}" type="slidenum">
              <a:rPr lang="es-ES">
                <a:solidFill>
                  <a:prstClr val="black"/>
                </a:solidFill>
              </a:rPr>
              <a:pPr>
                <a:defRPr/>
              </a:pPr>
              <a:t>188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8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CB1253-7163-4F8F-9456-25EACB1F9FAC}" type="slidenum">
              <a:rPr lang="es-ES">
                <a:solidFill>
                  <a:prstClr val="black"/>
                </a:solidFill>
              </a:rPr>
              <a:pPr>
                <a:defRPr/>
              </a:pPr>
              <a:t>189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3D59FD-218D-4DA1-AE74-81032C8C31A6}" type="slidenum">
              <a:rPr lang="es-ES">
                <a:solidFill>
                  <a:prstClr val="black"/>
                </a:solidFill>
              </a:rPr>
              <a:pPr>
                <a:defRPr/>
              </a:pPr>
              <a:t>190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0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E976FA-17A5-44A1-A72B-F3E8F435F10F}" type="slidenum">
              <a:rPr lang="es-ES">
                <a:solidFill>
                  <a:prstClr val="black"/>
                </a:solidFill>
              </a:rPr>
              <a:pPr>
                <a:defRPr/>
              </a:pPr>
              <a:t>191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1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2DAE9D-0531-47BB-BE57-6FDFB3BA7A74}" type="slidenum">
              <a:rPr lang="es-ES">
                <a:solidFill>
                  <a:prstClr val="black"/>
                </a:solidFill>
              </a:rPr>
              <a:pPr>
                <a:defRPr/>
              </a:pPr>
              <a:t>192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2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E15C6A-5941-4C97-80DA-99796B01F2D2}" type="slidenum">
              <a:rPr lang="es-ES">
                <a:solidFill>
                  <a:prstClr val="black"/>
                </a:solidFill>
              </a:rPr>
              <a:pPr>
                <a:defRPr/>
              </a:pPr>
              <a:t>193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3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C90B2D-C5B7-44A5-9154-C12C28AC3915}" type="slidenum">
              <a:rPr lang="es-ES">
                <a:solidFill>
                  <a:prstClr val="black"/>
                </a:solidFill>
              </a:rPr>
              <a:pPr>
                <a:defRPr/>
              </a:pPr>
              <a:t>194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4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FA4CB1-A14E-4FA0-B577-6BD5906D3757}" type="slidenum">
              <a:rPr lang="es-ES">
                <a:solidFill>
                  <a:prstClr val="black"/>
                </a:solidFill>
              </a:rPr>
              <a:pPr>
                <a:defRPr/>
              </a:pPr>
              <a:t>195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5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CA4315-F4F9-4E9E-8927-9ACBA437831C}" type="slidenum">
              <a:rPr lang="es-ES">
                <a:solidFill>
                  <a:prstClr val="black"/>
                </a:solidFill>
              </a:rPr>
              <a:pPr>
                <a:defRPr/>
              </a:pPr>
              <a:t>196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6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132594-9C4C-48D4-B840-9BCDBE23D647}" type="slidenum">
              <a:rPr lang="es-ES">
                <a:solidFill>
                  <a:prstClr val="black"/>
                </a:solidFill>
              </a:rPr>
              <a:pPr>
                <a:defRPr/>
              </a:pPr>
              <a:t>197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7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E67B3A-B5F5-4A35-9E62-9E027C9C286D}" type="slidenum">
              <a:rPr lang="es-ES">
                <a:solidFill>
                  <a:prstClr val="black"/>
                </a:solidFill>
              </a:rPr>
              <a:pPr>
                <a:defRPr/>
              </a:pPr>
              <a:t>198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DDE35B-963E-4336-BCD6-6559B6537AA0}" type="slidenum">
              <a:rPr lang="es-ES">
                <a:solidFill>
                  <a:prstClr val="black"/>
                </a:solidFill>
              </a:rPr>
              <a:pPr>
                <a:defRPr/>
              </a:pPr>
              <a:t>199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0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3B650C-378F-42E6-B19C-CD98B666B879}" type="slidenum">
              <a:rPr lang="es-ES">
                <a:solidFill>
                  <a:prstClr val="black"/>
                </a:solidFill>
              </a:rPr>
              <a:pPr>
                <a:defRPr/>
              </a:pPr>
              <a:t>200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1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05CD2C-49C1-45FA-8FF4-28C3755018B1}" type="slidenum">
              <a:rPr lang="es-ES">
                <a:solidFill>
                  <a:prstClr val="black"/>
                </a:solidFill>
              </a:rPr>
              <a:pPr>
                <a:defRPr/>
              </a:pPr>
              <a:t>201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2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CC3FA1-A26B-41EA-A53F-47ECA0EB1007}" type="slidenum">
              <a:rPr lang="es-ES">
                <a:solidFill>
                  <a:prstClr val="black"/>
                </a:solidFill>
              </a:rPr>
              <a:pPr>
                <a:defRPr/>
              </a:pPr>
              <a:t>202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4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1BFE27-13CA-4C9A-BF7B-57290CCB11EA}" type="slidenum">
              <a:rPr lang="es-ES">
                <a:solidFill>
                  <a:prstClr val="black"/>
                </a:solidFill>
              </a:rPr>
              <a:pPr>
                <a:defRPr/>
              </a:pPr>
              <a:t>203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5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53B3F5-F1E9-44F8-89C3-8D57EC79AAFA}" type="slidenum">
              <a:rPr lang="es-ES">
                <a:solidFill>
                  <a:prstClr val="black"/>
                </a:solidFill>
              </a:rPr>
              <a:pPr>
                <a:defRPr/>
              </a:pPr>
              <a:t>204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6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B9854E-280B-4E30-81DA-0B14F00A57AB}" type="slidenum">
              <a:rPr lang="es-ES">
                <a:solidFill>
                  <a:prstClr val="black"/>
                </a:solidFill>
              </a:rPr>
              <a:pPr>
                <a:defRPr/>
              </a:pPr>
              <a:t>205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7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F3131F-6BAE-4B03-9EF0-0B3C7A1BD0C2}" type="slidenum">
              <a:rPr lang="es-ES">
                <a:solidFill>
                  <a:prstClr val="black"/>
                </a:solidFill>
              </a:rPr>
              <a:pPr>
                <a:defRPr/>
              </a:pPr>
              <a:t>206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8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4029B2-E89B-4D5A-A66C-E3E24B98C439}" type="slidenum">
              <a:rPr lang="es-ES">
                <a:solidFill>
                  <a:prstClr val="black"/>
                </a:solidFill>
              </a:rPr>
              <a:pPr>
                <a:defRPr/>
              </a:pPr>
              <a:t>207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EFD705-779A-4E1E-B4A3-64A528382538}" type="slidenum">
              <a:rPr lang="es-ES">
                <a:solidFill>
                  <a:prstClr val="black"/>
                </a:solidFill>
              </a:rPr>
              <a:pPr>
                <a:defRPr/>
              </a:pPr>
              <a:t>208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St.James Park.-London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4DAC7A-6003-489B-8191-08952ADB07C7}" type="slidenum">
              <a:rPr lang="es-ES">
                <a:solidFill>
                  <a:prstClr val="black"/>
                </a:solidFill>
              </a:rPr>
              <a:pPr>
                <a:defRPr/>
              </a:pPr>
              <a:t>209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translate.googleusercontent.com/translate_c?hl=es&amp;prev=/search?q%3DSheffield%2BPark%2BGardens%26hl%3Des%26prmd%3Divnscm&amp;rurl=translate.google.es&amp;sl=en&amp;u=http://en.wikipedia.org/wiki/Sheffield_Park_Garden&amp;usg=ALkJrhi0rwhp8n81QeCrr8tzKieeQy2CPA#cite_note-1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f/f8/Buckingham_Palace_viewed_from_St._James's_Park.jpg" TargetMode="External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5.jpe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e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90456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JARDINES.-GARDENS OF ENGLAND.-S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43808" y="4437112"/>
            <a:ext cx="4680520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Saltwell Park</a:t>
            </a:r>
          </a:p>
        </p:txBody>
      </p:sp>
      <p:sp>
        <p:nvSpPr>
          <p:cNvPr id="307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76825"/>
          </a:xfrm>
        </p:spPr>
        <p:txBody>
          <a:bodyPr>
            <a:normAutofit fontScale="85000"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100" b="1" dirty="0"/>
              <a:t>Saltwell Park</a:t>
            </a:r>
            <a:r>
              <a:rPr lang="es-ES" sz="3100" dirty="0"/>
              <a:t> es un parque victoriano  situado en Gateshead , Inglaterra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100" dirty="0"/>
              <a:t>La mayor parte del parque fue diseñado por Edward Kemp . </a:t>
            </a:r>
            <a:endParaRPr lang="es-ES" sz="3100" baseline="300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100" dirty="0"/>
              <a:t>También conocido como el "Parque del Pueblo" y parte del patrimonio de Gateshead desde que se abrió al público en 1876 , el parque está lleno de historia.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100" dirty="0"/>
              <a:t>Gracias a un proyecto de restauración de £ 10 millones financiados por el Heritage Lottery Fund y del Consejo, de Gateshead, el parque ha sido restaurado a su antigua gloria. </a:t>
            </a:r>
          </a:p>
        </p:txBody>
      </p:sp>
    </p:spTree>
    <p:extLst>
      <p:ext uri="{BB962C8B-B14F-4D97-AF65-F5344CB8AC3E}">
        <p14:creationId xmlns:p14="http://schemas.microsoft.com/office/powerpoint/2010/main" val="1536219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185992" cy="6048671"/>
          </a:xfrm>
        </p:spPr>
        <p:txBody>
          <a:bodyPr>
            <a:normAutofit lnSpcReduction="10000"/>
          </a:bodyPr>
          <a:lstStyle/>
          <a:p>
            <a:r>
              <a:rPr lang="es-ES" dirty="0"/>
              <a:t>A Saltwell Park se le ha dado numerosos premios de prestigio, como el "Mejor Parque de Gran Bretaña" 2005 y " Premio Bandera Verde"2006, entre otros.</a:t>
            </a:r>
          </a:p>
          <a:p>
            <a:pPr eaLnBrk="1" hangingPunct="1"/>
            <a:r>
              <a:rPr lang="es-ES" sz="2400" dirty="0"/>
              <a:t>En el centro se encuentra la casa de  William Wailes  primero, el grado II la Torre Saltwell , también restaurada, con la adición de una cafetería y puntos de información para visitantes ubicados en el edificio. </a:t>
            </a:r>
          </a:p>
          <a:p>
            <a:pPr eaLnBrk="1" hangingPunct="1"/>
            <a:r>
              <a:rPr lang="es-ES" sz="2400" dirty="0"/>
              <a:t>El parque también contiene un lago navegable, áreas de juegos infantiles como los establos de los animales y la jaula de pájaros enorme, un arroyo, kiosco, canchas de baloncesto y tenis.</a:t>
            </a:r>
          </a:p>
          <a:p>
            <a:pPr eaLnBrk="1" hangingPunct="1"/>
            <a:r>
              <a:rPr lang="es-ES" sz="2400" dirty="0"/>
              <a:t>Quiosco de   música  del parque fue en un tiempo situado en el centro del lago y las bandas tenían que viajar por el lago en barco para llevar a cabo sus conciertos.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1545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8871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084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3 Imagen" descr="Saltweii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711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2 Imagen" descr="Saltwell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324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Saltwell Par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0341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Saltwell Park.-bluebe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57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353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Saltwell_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869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Saltwell 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5032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Saltwell_Park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341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147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5385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Scheffield Park</a:t>
            </a:r>
          </a:p>
        </p:txBody>
      </p:sp>
      <p:sp>
        <p:nvSpPr>
          <p:cNvPr id="8195" name="2 Marcador de contenido"/>
          <p:cNvSpPr>
            <a:spLocks noGrp="1"/>
          </p:cNvSpPr>
          <p:nvPr>
            <p:ph sz="quarter" idx="1"/>
          </p:nvPr>
        </p:nvSpPr>
        <p:spPr>
          <a:xfrm>
            <a:off x="683568" y="1600200"/>
            <a:ext cx="7241232" cy="4873752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Sheffield Park Garden</a:t>
            </a:r>
            <a:r>
              <a:rPr lang="es-ES" dirty="0"/>
              <a:t> es un jardín informal del paisaje  cinco millas al este de Haywards Heath , en East Sussex , Inglaterra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Fue originalmente diseñado en el siglo XVIII por Capability Brown , y se amplió en los primeros años del siglo XX por su propietario, Arthur G. Soames.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Ahora es propiedad del National Trust.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1700, el Parque de los Venados había sido parcialmente formalizados por Lord De La Warr, que plantó las avenidas de árboles que irradian de la casa y las zonas despejadas para establecer céspedes.</a:t>
            </a:r>
          </a:p>
        </p:txBody>
      </p:sp>
    </p:spTree>
    <p:extLst>
      <p:ext uri="{BB962C8B-B14F-4D97-AF65-F5344CB8AC3E}">
        <p14:creationId xmlns:p14="http://schemas.microsoft.com/office/powerpoint/2010/main" val="1929698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71600" y="476673"/>
            <a:ext cx="7185992" cy="6381328"/>
          </a:xfrm>
        </p:spPr>
        <p:txBody>
          <a:bodyPr>
            <a:normAutofit lnSpcReduction="10000"/>
          </a:bodyPr>
          <a:lstStyle/>
          <a:p>
            <a:pPr>
              <a:spcBef>
                <a:spcPts val="580"/>
              </a:spcBef>
              <a:buFont typeface="Wingdings 2"/>
              <a:buChar char=""/>
              <a:defRPr/>
            </a:pPr>
            <a:r>
              <a:rPr lang="es-ES" dirty="0"/>
              <a:t> A finales de 1700, James Wyatt remodelo la casa al estilo gótico de moda y Capability Brown fue el encargado del  jardín paisajista.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Cuatro lagos forman la pieza central.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Humphry Repton seguidor de  Brown en 1789-1790.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1796, la finca fue vendida a John Holroyd,  Baron Sheffield en 1781.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 particularmente conocido por sus plantaciones de árboles seleccionados para el color del otoño, muchos de ellos Tupelos Negro.-Nyssa sylvatica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1885, un arboreto se establecía, que consta de dos árboles nativos y exóticos.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Después de Soames compró la finca en 1910, continuó a gran escala de la siembra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s-ES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641814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977086"/>
          </a:xfrm>
        </p:spPr>
        <p:txBody>
          <a:bodyPr>
            <a:normAutofit fontScale="92500"/>
          </a:bodyPr>
          <a:lstStyle/>
          <a:p>
            <a:r>
              <a:rPr lang="es-ES" dirty="0"/>
              <a:t>Durante la Segunda Guerra Mundial la casa y el jardín se convirtió en el cuartel general de una división blindada canadiense, y las chozas de Nissen fueron localizados en el jardín y bosque.</a:t>
            </a:r>
          </a:p>
          <a:p>
            <a:pPr eaLnBrk="1" hangingPunct="1"/>
            <a:r>
              <a:rPr lang="es-ES" sz="2400" dirty="0"/>
              <a:t>La finca fue dividida y vendida en lotes en 1953. </a:t>
            </a:r>
          </a:p>
          <a:p>
            <a:pPr eaLnBrk="1" hangingPunct="1"/>
            <a:r>
              <a:rPr lang="es-ES" sz="2400" dirty="0"/>
              <a:t>El National Trust compró aproximadamente 40 hectáreas en 1954, ahora hasta 80 hectáreas, con adiciones posteriores.</a:t>
            </a:r>
          </a:p>
          <a:p>
            <a:pPr eaLnBrk="1" hangingPunct="1"/>
            <a:r>
              <a:rPr lang="es-ES" sz="2400" dirty="0"/>
              <a:t>Es el hogar de la Colección Nacional de azaleas de Gante. </a:t>
            </a:r>
          </a:p>
          <a:p>
            <a:pPr eaLnBrk="1" hangingPunct="1"/>
            <a:r>
              <a:rPr lang="es-ES" sz="2400" dirty="0"/>
              <a:t>. En 1876, el tercer conde de Sheffield estableció un  terreno de juego de cricket.</a:t>
            </a:r>
          </a:p>
          <a:p>
            <a:pPr eaLnBrk="1" hangingPunct="1"/>
            <a:r>
              <a:rPr lang="es-ES" sz="2400" dirty="0"/>
              <a:t>Fue utilizado el 12 de mayo 1884 para el partido de cricket primero entre Inglaterra y Australia </a:t>
            </a:r>
            <a:endParaRPr lang="es-ES" sz="2400" baseline="30000" dirty="0"/>
          </a:p>
          <a:p>
            <a:pPr eaLnBrk="1" hangingPunct="1"/>
            <a:r>
              <a:rPr lang="es-ES" sz="2400" baseline="30000" dirty="0">
                <a:hlinkClick r:id="rId2"/>
              </a:rPr>
              <a:t>]</a:t>
            </a:r>
            <a:r>
              <a:rPr lang="es-ES" sz="2400" dirty="0"/>
              <a:t> El equipo australiano ganó por turnos y 6 carreras 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6124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Scheffield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53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Scgeffield Park.-x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106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Scheffield Park.-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803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Scheffield 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600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2 Imagen" descr="Scheffield Park.-0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765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Scheffield Park.-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983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Scheffield Park.-0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807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Scheffield Park.-0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616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Scheffield Park.-Diciemb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5424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Scheffield Park.-ñ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27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Scheffield Park.-Susse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79233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Scheffield Park.-x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65556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Scheffield Park.-x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5690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Scheffield Park.-x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0731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Scheffield Park.-x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12252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2 Imagen" descr="Schefield Park.-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76950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Schefield Park.-Dic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9323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2 Imagen" descr="Sheffield Park.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0312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Sheffield Park.-2.Eng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7705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Sheffield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9773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Sheffield Par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5238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Sheffield Park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86595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Sheffield Park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1030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Sheffield Park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7368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Sheffield Park.-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1826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Sheffield Park.-20.-Landscap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8777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Sheffield Park.-Azale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4068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Sheffield Park.-East Sussex.-U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8542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Sheffield Park.-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1094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Sheffield Park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07971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Sheffield Park.-Susse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7456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Sheffield Park.-Sussex.-National Tru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26209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Sheffield Park.-Sussex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8998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Sheffield Park.-West Susse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6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8051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Sheffield park_autumn2003_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0860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SheffieldPark_Autumn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3844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sheffieldpark_autumn2005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14175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SheffieldPark_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07557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Sefton Park</a:t>
            </a:r>
          </a:p>
        </p:txBody>
      </p:sp>
      <p:sp>
        <p:nvSpPr>
          <p:cNvPr id="6246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Sefton Park</a:t>
            </a:r>
            <a:r>
              <a:rPr lang="es-ES" sz="2400" dirty="0"/>
              <a:t> es un parque público  en el sur de Liverpool , Inglaterra .</a:t>
            </a:r>
          </a:p>
          <a:p>
            <a:pPr eaLnBrk="1" hangingPunct="1"/>
            <a:r>
              <a:rPr lang="es-ES" sz="2400" dirty="0"/>
              <a:t> El parque se encuentra en una zona a la que presta su nombre en el Ayuntamiento de Liverpool, Mossley Hill , y más o menos dentro de los límites históricos de la gran área de Toxteth Park.</a:t>
            </a:r>
          </a:p>
          <a:p>
            <a:pPr eaLnBrk="1" hangingPunct="1"/>
            <a:r>
              <a:rPr lang="es-ES" sz="2400" dirty="0"/>
              <a:t>El parque tiene(2.6 km ²) en el área y ha sido designado como grado II * Parque Histórico por Patrimonio Inglés por lo que es uno de los tres parques de este tipo en la ciudad, junto con el cercano parque de los Príncipes (en Toxteth).</a:t>
            </a:r>
          </a:p>
        </p:txBody>
      </p:sp>
    </p:spTree>
    <p:extLst>
      <p:ext uri="{BB962C8B-B14F-4D97-AF65-F5344CB8AC3E}">
        <p14:creationId xmlns:p14="http://schemas.microsoft.com/office/powerpoint/2010/main" val="17349957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85992" cy="54705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Este es un grado II *de tres niveles cúpula acristalada  diseñada y construida por MacKenzie y Moncur de Edimburgo, se inauguró en 1896.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millonario de Liverpool  Henry Yates Thompson (el sobrino nieto del fundador de Princes Park ) doto £ 10.000 a la ciudad para financiar la construcción.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Fue diseñado por Joseph Paxton en la tradición de las casas de cristal de la epoca  y estaba equipada originalmente con una rica colección de plantas exóticas.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 aviario se introdujo en el parque en 1901 y fue el hogar de muchas aves exóticas. </a:t>
            </a:r>
          </a:p>
        </p:txBody>
      </p:sp>
    </p:spTree>
    <p:extLst>
      <p:ext uri="{BB962C8B-B14F-4D97-AF65-F5344CB8AC3E}">
        <p14:creationId xmlns:p14="http://schemas.microsoft.com/office/powerpoint/2010/main" val="27434052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>
            <a:normAutofit/>
          </a:bodyPr>
          <a:lstStyle/>
          <a:p>
            <a:r>
              <a:rPr lang="es-ES" dirty="0"/>
              <a:t>Después de caer en desuso en la década de 1990, las jaulas de edad fueron retirados durante el proyecto de restauración y se reemplazo con un mirador con vistas a nuevas curvas de plantación. Una </a:t>
            </a:r>
            <a:r>
              <a:rPr lang="es-ES" sz="2400" dirty="0"/>
              <a:t>cueva artificial también conocido como Cuevas Antiguo Nick.</a:t>
            </a:r>
          </a:p>
          <a:p>
            <a:r>
              <a:rPr lang="es-ES" sz="2400" dirty="0"/>
              <a:t>Esta fue construida en 1870 por el francés especialista de rocas Combaz M.. </a:t>
            </a:r>
          </a:p>
          <a:p>
            <a:pPr eaLnBrk="1" hangingPunct="1"/>
            <a:r>
              <a:rPr lang="es-ES" sz="2400" dirty="0"/>
              <a:t>Se incluye una cascada que desemboca en un estanque .</a:t>
            </a:r>
          </a:p>
          <a:p>
            <a:pPr eaLnBrk="1" hangingPunct="1"/>
            <a:r>
              <a:rPr lang="es-ES" sz="2400" dirty="0"/>
              <a:t>En la Casa de las Palmeras una estatua de Peter Pan , que fue uno de los últimos trabajos del escultor británico  Sir George Frampton . </a:t>
            </a:r>
          </a:p>
          <a:p>
            <a:pPr eaLnBrk="1" hangingPunct="1"/>
            <a:r>
              <a:rPr lang="es-E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47685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041976" cy="5470525"/>
          </a:xfrm>
        </p:spPr>
        <p:txBody>
          <a:bodyPr/>
          <a:lstStyle/>
          <a:p>
            <a:r>
              <a:rPr lang="es-ES" dirty="0"/>
              <a:t>Esto es de Grado II y es una réplica de una estatua similar dada como un regalo para el público visitante a los jardines de Kensington por autor JM Barrie.</a:t>
            </a:r>
          </a:p>
          <a:p>
            <a:r>
              <a:rPr lang="es-ES" dirty="0"/>
              <a:t> La estatua fue donada al parque por George Audley en 1928 y fue inaugurada en presencia de Barrie.</a:t>
            </a:r>
          </a:p>
          <a:p>
            <a:pPr eaLnBrk="1" hangingPunct="1"/>
            <a:r>
              <a:rPr lang="es-ES" sz="2400" dirty="0"/>
              <a:t>En un principio se sentó en Sefton Park, pero fue dañada en la década de 1990.</a:t>
            </a:r>
          </a:p>
          <a:p>
            <a:pPr eaLnBrk="1" hangingPunct="1"/>
            <a:r>
              <a:rPr lang="es-ES" sz="2400" dirty="0"/>
              <a:t>Fue restaurada en el Liverpool de Centro de Conservación , y regresó al lugar más seguro en la Casa de las Palmeras, en diciembre de 2005.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16411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Sefton Park.-Liverpool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5620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Sefton Park.-Liverpool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2483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Sefton Park.-Liverpool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20931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Sefton Park.-Liverpool.-Croc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0091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Selfton 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6058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Selfton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0492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Selfton Park.-Liverpoo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3005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Selfton Park.-Narciso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9950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Selfton Park.-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5215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5103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9229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41212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8086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9362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233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93579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2813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473633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6" b="7256"/>
          <a:stretch>
            <a:fillRect/>
          </a:stretch>
        </p:blipFill>
        <p:spPr bwMode="auto">
          <a:xfrm>
            <a:off x="0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22247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2853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42390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2"/>
          <a:stretch>
            <a:fillRect/>
          </a:stretch>
        </p:blipFill>
        <p:spPr bwMode="auto">
          <a:xfrm>
            <a:off x="22225" y="0"/>
            <a:ext cx="9099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65148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0607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0460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44748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" b="72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79471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30"/>
          <a:stretch>
            <a:fillRect/>
          </a:stretch>
        </p:blipFill>
        <p:spPr bwMode="auto">
          <a:xfrm>
            <a:off x="0" y="6350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93743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25" y="0"/>
            <a:ext cx="4876800" cy="668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1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-25400"/>
            <a:ext cx="4727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75651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5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1113"/>
            <a:ext cx="449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3597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4775200" cy="697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9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0"/>
            <a:ext cx="4356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19079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4" b="68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9815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12443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79745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21666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8" b="68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34716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7118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39498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16000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30085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Sissinghurst Gardens</a:t>
            </a:r>
          </a:p>
        </p:txBody>
      </p:sp>
      <p:sp>
        <p:nvSpPr>
          <p:cNvPr id="5837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276872"/>
            <a:ext cx="7467600" cy="419708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de </a:t>
            </a:r>
            <a:r>
              <a:rPr lang="es-ES" b="1" dirty="0"/>
              <a:t>Sissinghurst Castle</a:t>
            </a:r>
            <a:r>
              <a:rPr lang="es-ES" dirty="0"/>
              <a:t> en el Weald de Kent , cerca de Cranbrook , Goudhurst y Tenterden , es propiedad y está mantenido por el National Trust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 uno de los jardines más famosos de Inglaterra.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Sissinghurst  fue creado en 1930 por Vita Sackville-West , poeta y escritor de jardinería, y su marido Harold Nicolson , escritor y diplomático. </a:t>
            </a:r>
          </a:p>
        </p:txBody>
      </p:sp>
    </p:spTree>
    <p:extLst>
      <p:ext uri="{BB962C8B-B14F-4D97-AF65-F5344CB8AC3E}">
        <p14:creationId xmlns:p14="http://schemas.microsoft.com/office/powerpoint/2010/main" val="181291688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Sackville-West fue un escritor en los márgenes del grupo de Bloomsbury , que encontró su máxima popularidad en las columnas semanales que contribuyó como corresponsal de la jardinería de El Observador , que dicho sea de paso-para que nunca se promociona-hizo su propio jardín famoso.</a:t>
            </a:r>
          </a:p>
          <a:p>
            <a:r>
              <a:rPr lang="es-ES" dirty="0"/>
              <a:t>El jardín de Sissinghurst  es uno de los más queridos en el conjunto del Reino Unido con visitantes de todas partes del mundo. </a:t>
            </a:r>
          </a:p>
          <a:p>
            <a:r>
              <a:rPr lang="es-ES" dirty="0"/>
              <a:t>El jardín en sí está diseñado como una serie de "salas", cada una con un carácter diferente de color y / o el tema, las paredes están cortadas de altos setos y muchas paredes de ladrillo de color rosa.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666282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85992" cy="5614987"/>
          </a:xfrm>
        </p:spPr>
        <p:txBody>
          <a:bodyPr/>
          <a:lstStyle/>
          <a:p>
            <a:pPr eaLnBrk="1" hangingPunct="1"/>
            <a:r>
              <a:rPr lang="es-ES" sz="2400" dirty="0"/>
              <a:t>A pesar de Sissinghurst fue abandonado, que compró las ruinas y la finca a su alrededor y comenzó a construir el jardín que hoy conocemos. </a:t>
            </a:r>
          </a:p>
          <a:p>
            <a:pPr eaLnBrk="1" hangingPunct="1"/>
            <a:r>
              <a:rPr lang="es-ES" sz="2400" dirty="0"/>
              <a:t>El diseño de Nicolson y la plantación de Sackville-West fueron fuertemente influenciados por los jardines de: Gertrude Jekyll y Edwin Lutyens.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150991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Sissighurst Castle Garden.-Plan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71052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Sissinghurst.-Front Courty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70230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Sissinghur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861348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Sissinghurst .-Tower Law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24370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2 Imagen" descr="Sissinghurst .-Tower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17323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Sisinghurst Gardens.-herbmay03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39503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Sissighurst Garden.-Rosale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83228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Sissinghurst Castle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0094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2 Imagen" descr="Sissinghurst Garden.-Delo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05559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Sissinghurst Garden desde el Huer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3420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Sissinghurst 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96069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Sissinghurst Gard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02248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Sissinghurst Gard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408234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Sissinghurst Garde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84182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Sissinghurst Garden..-Rosaled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49625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Sissinghurst Garden.-Ban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36925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Sissinghurst Garden.-Banc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28983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Sissinghurst Garden.-Fritillari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79845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Sissinghurst Garden.-Lime Walk ent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597683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Sissinghurst Garden.-Near de Tow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94674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Sissinghurst Garden.-Rosale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34836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Sissinghurst Garden.-Rosaled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586318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Sissinghurst Garden.-Rosaled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640667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Sissinghurst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0863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Sissinghurst Garden.-lak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5313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Sissinghurst Garden.-Rosaleda.-3sun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68378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Sissinghurst Garden.-The Moa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52205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Sissinghurst Garden.-White Gar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54118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Sissinghurst Gard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68349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Sissinghurst Castl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11883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Sissinghurst Garden.-Lime Wal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51550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Sissinghurst Garden.-lw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27497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Sissinghurst Garden.-lw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3207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Sissinghurst.-Paseo de los Tilo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47873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Sissinghurst Gardens.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660666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Sissinghurst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254510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Sissinghurst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500706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Sissinghurst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33425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Sissinghurst Gardens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53976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Sissinghurst Gardens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87194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Sissinghurst Gardens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87429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Sissinghurst Garden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70132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Sissinghurst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920721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Sissinghurst Gardens.-Moat Wal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61612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Sissinghurst garden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32966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Sissinghurst Gardens.-Moat Wal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18545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Sissinghurst Garden.-Moat Wal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80615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Sissinghurst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0576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 descr="Sissinghurst Garden.-U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24551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1 Imagen" descr="Sissinghurst Gardens.-Prade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92774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Sissinghurst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904812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Sissinghurs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29877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1 Imagen" descr="Sissinghurst Gardens.-ower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84392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 descr="Sissinghurst_tower_vi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5383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 descr="Sissinhurst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92320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1 Imagen" descr="Sissinghurst Gardens.-tower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588473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 descr="Sissingshur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22487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 descr="Sissinghurst.-Whit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24862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1 Imagen" descr="Sissinghurst .-White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81639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1 Imagen" descr="Sisssinghurst Garden.-Whit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74530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1 Imagen" descr="Sissinghutrst Garden.-Summer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65191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1 Imagen" descr="Sissinghurts Garden.-priest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9846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2 Imagen" descr="Sissinghurst_tower_fromcottage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58127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1 Imagen" descr="Sissinghurst.-Huerto en Agos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28884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Speke Hall</a:t>
            </a:r>
          </a:p>
        </p:txBody>
      </p:sp>
      <p:sp>
        <p:nvSpPr>
          <p:cNvPr id="12493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141168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Speke Hall</a:t>
            </a:r>
            <a:r>
              <a:rPr lang="es-ES" dirty="0"/>
              <a:t> es una casa de madera, Tudor en Speke , Liverpool , Inglaterra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 uno de los mejores  casas señoriales de la época Tudor que todavía sobrevive.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casa pertenece a la National Trust y está abierto al público. La casa era propiedad de la familia de Norris por muchas generaciones hasta que la mujer heredera se casó en la familia Beauclerk.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jardines datan de la década de 1850.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el edificio principal hay dos Yew árboles llamados Adán y Eva, que se estima que entre 500 y 1000 años de antigüedad</a:t>
            </a:r>
          </a:p>
        </p:txBody>
      </p:sp>
    </p:spTree>
    <p:extLst>
      <p:ext uri="{BB962C8B-B14F-4D97-AF65-F5344CB8AC3E}">
        <p14:creationId xmlns:p14="http://schemas.microsoft.com/office/powerpoint/2010/main" val="319766446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1 Imagen" descr="Speke hall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90645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1 Imagen" descr="Speke Hall.-4.-Victoria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183885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1 Imagen" descr="Speke Hall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25722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1 Imagen" descr="Speke Hall.-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765921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584684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8285899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471102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703923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St.James Park</a:t>
            </a:r>
          </a:p>
        </p:txBody>
      </p:sp>
      <p:sp>
        <p:nvSpPr>
          <p:cNvPr id="18329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St. James’s Park</a:t>
            </a:r>
            <a:r>
              <a:rPr lang="es-ES" sz="2400" dirty="0"/>
              <a:t> es una extensión de 23 hectáreas en la zona de Westminster, en el centro de Londres (R.U.), es el más antiguo de los Parques reales de la ciudad.</a:t>
            </a:r>
          </a:p>
          <a:p>
            <a:pPr eaLnBrk="1" hangingPunct="1"/>
            <a:r>
              <a:rPr lang="es-ES" sz="2400" dirty="0"/>
              <a:t> Se encuentra en el extremo sur de la zona de St. James’s, que fue nombrado en honor de un hospital de leprosos dedicado a Santiago el Menor.</a:t>
            </a:r>
          </a:p>
          <a:p>
            <a:pPr eaLnBrk="1" hangingPunct="1"/>
            <a:r>
              <a:rPr lang="es-ES" sz="2400" dirty="0"/>
              <a:t>El parque es el más oriental de la cadena de parques de Londres que incluye también, hacia el oeste, a Green Park, Hyde Park y Kensington Gardens.</a:t>
            </a:r>
          </a:p>
        </p:txBody>
      </p:sp>
    </p:spTree>
    <p:extLst>
      <p:ext uri="{BB962C8B-B14F-4D97-AF65-F5344CB8AC3E}">
        <p14:creationId xmlns:p14="http://schemas.microsoft.com/office/powerpoint/2010/main" val="395965124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7041976" cy="5038725"/>
          </a:xfrm>
        </p:spPr>
        <p:txBody>
          <a:bodyPr/>
          <a:lstStyle/>
          <a:p>
            <a:pPr eaLnBrk="1" hangingPunct="1"/>
            <a:r>
              <a:rPr lang="es-ES" sz="2400" dirty="0"/>
              <a:t>El siglo XVIII vio muchos cambios, incluyendo la reclamación de parte del canal por parte de Horse Guards Parade y la adquisición en 1761 de Buckingham House (ahora Palacio de Buckingham) por parte de la familia real.</a:t>
            </a:r>
          </a:p>
          <a:p>
            <a:pPr eaLnBrk="1" hangingPunct="1"/>
            <a:r>
              <a:rPr lang="es-ES" sz="2400" dirty="0"/>
              <a:t>Las posteriores remodelaciones hechas entre 1826 y 1827, comisionadas por el Príncipe Regente (el posterior Jorge IV) y supervisadas por el arquitecto y paisajista John Nash, vieron como el canal se transformó en un lago, y las avenidas formales se transformaron en paseos más románticos. </a:t>
            </a:r>
          </a:p>
        </p:txBody>
      </p:sp>
    </p:spTree>
    <p:extLst>
      <p:ext uri="{BB962C8B-B14F-4D97-AF65-F5344CB8AC3E}">
        <p14:creationId xmlns:p14="http://schemas.microsoft.com/office/powerpoint/2010/main" val="326497375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041976" cy="5327650"/>
          </a:xfrm>
        </p:spPr>
        <p:txBody>
          <a:bodyPr/>
          <a:lstStyle/>
          <a:p>
            <a:pPr eaLnBrk="1" hangingPunct="1"/>
            <a:r>
              <a:rPr lang="es-ES" sz="2400" dirty="0"/>
              <a:t>Al mismo tiempo, Buckingham House se amplió para crear el actual palacio y se construyó el Marble Arch como entrada, mientras que El Mall pasó a ser un gran paseo ceremonial, abierto al público 60 años más tarde en 1887, el Marble Arch se trasladó a se localización actual en la intersección de Oxford Street con Park Lane en 1851 y fue reemplazado por el Victoria Memorial entre 1906 y 1924.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182872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5382579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746588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5226328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Picture 2" descr="Archivo:Buckingham Palace viewed from St. James's Park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981588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1 Imagen" descr="St.James 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028418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1 Imagen" descr="St.James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478501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1 Imagen" descr="St.James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095328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1 Imagen" descr="St.James Park.-Flower Pat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59350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1 Imagen" descr="St.James Park.-Lond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5657565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1 Imagen" descr="St.James Park.-Pato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276008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923368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934616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164364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503537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555090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375629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4571432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103742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224904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354404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6031025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04436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090552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011115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681212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166164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7361784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279445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850428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690467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963575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32019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2307</Words>
  <Application>Microsoft Office PowerPoint</Application>
  <PresentationFormat>Presentación en pantalla (4:3)</PresentationFormat>
  <Paragraphs>439</Paragraphs>
  <Slides>209</Slides>
  <Notes>184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209</vt:i4>
      </vt:variant>
    </vt:vector>
  </HeadingPairs>
  <TitlesOfParts>
    <vt:vector size="214" baseType="lpstr">
      <vt:lpstr>Calibri</vt:lpstr>
      <vt:lpstr>Century Schoolbook</vt:lpstr>
      <vt:lpstr>Wingdings</vt:lpstr>
      <vt:lpstr>Wingdings 2</vt:lpstr>
      <vt:lpstr>Default Theme</vt:lpstr>
      <vt:lpstr>EUROPA.-LA VUELTA AL MUNDO EN 885 JARDINES.-GARDENS OF ENGLAND.-S </vt:lpstr>
      <vt:lpstr>Saltwell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Scheffield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Sefton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Sissinghurst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Speke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St.James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10</cp:revision>
  <dcterms:created xsi:type="dcterms:W3CDTF">2013-09-08T06:06:48Z</dcterms:created>
  <dcterms:modified xsi:type="dcterms:W3CDTF">2018-03-12T06:10:58Z</dcterms:modified>
</cp:coreProperties>
</file>