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2"/>
  </p:notesMasterIdLst>
  <p:sldIdLst>
    <p:sldId id="256" r:id="rId2"/>
    <p:sldId id="257" r:id="rId3"/>
    <p:sldId id="4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56" r:id="rId92"/>
    <p:sldId id="362" r:id="rId93"/>
    <p:sldId id="348" r:id="rId94"/>
    <p:sldId id="347" r:id="rId95"/>
    <p:sldId id="384" r:id="rId96"/>
    <p:sldId id="377" r:id="rId97"/>
    <p:sldId id="382" r:id="rId98"/>
    <p:sldId id="366" r:id="rId99"/>
    <p:sldId id="352" r:id="rId100"/>
    <p:sldId id="345" r:id="rId101"/>
    <p:sldId id="346" r:id="rId102"/>
    <p:sldId id="349" r:id="rId103"/>
    <p:sldId id="350" r:id="rId104"/>
    <p:sldId id="351" r:id="rId105"/>
    <p:sldId id="353" r:id="rId106"/>
    <p:sldId id="354" r:id="rId107"/>
    <p:sldId id="355" r:id="rId108"/>
    <p:sldId id="357" r:id="rId109"/>
    <p:sldId id="358" r:id="rId110"/>
    <p:sldId id="359" r:id="rId111"/>
    <p:sldId id="360" r:id="rId112"/>
    <p:sldId id="361" r:id="rId113"/>
    <p:sldId id="363" r:id="rId114"/>
    <p:sldId id="364" r:id="rId115"/>
    <p:sldId id="365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8" r:id="rId127"/>
    <p:sldId id="379" r:id="rId128"/>
    <p:sldId id="380" r:id="rId129"/>
    <p:sldId id="381" r:id="rId130"/>
    <p:sldId id="383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tableStyles" Target="tableStyle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190" Type="http://schemas.openxmlformats.org/officeDocument/2006/relationships/slide" Target="slides/slide189.xml"/><Relationship Id="rId204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notesMaster" Target="notesMasters/notesMaster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A86C14-714B-4DB7-A604-69919B123DA9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EB188C-B13A-4E89-A231-6C1B8719B15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8325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Trebah Gardens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D694AA-E5D0-4929-8840-7BEA5041F465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Trebah Gardens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97390A-18A9-44AF-B49F-1AA1679958E3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Trebah Gardens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903847-9E08-4B33-A0E0-968D78B39C95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Trebah Gardens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21EB49-49B1-42E5-930E-49A5E868C69F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Trebah Gardens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D48021-225D-4634-9BAD-46FF86D1C6DA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Trebah Gardens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8BD114-5DCF-44B9-BF7B-785EBCBDA147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Trebah Gardens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59229C-5BB1-427B-A6E6-5C55E3642450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Trebah Gardens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110951-41D3-4E93-A725-53CA342C6217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Trebah Gardens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0B019E-39B8-464E-87F8-7852876EC252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Trebah Gardens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11E3AA-F920-4F71-837D-EC68E619B01C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Trebah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85A534-E7EF-4776-9FCB-28F9E18C152A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Trebah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33C331-2781-4128-B7D9-9047D11509E9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Trebah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F80F0E-EB66-4B8E-B77E-AA0CAB6D9644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Trebah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36DAD5-D791-4F16-85A9-27087B0E9751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Trebah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6C2079-4D60-48AE-9040-EADFB4448220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Trebah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34956C-0763-438F-A835-D6F6BBD6A252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Trebah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3DD740-8260-4FF7-9F36-90D4AC833A66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Trebah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E56AF2-8A9F-417C-81DB-E8DCC8D44D43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Trebah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A444E4-E503-4407-BC6F-22D3A84BCE1E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Trebah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79A29E-5372-4FAB-8E33-4D6D670A3965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Trebah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D58633-9348-4DF3-B6E9-3A83117C52DB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Trebah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6E9CA2-5BF1-4256-86E8-2EAB5769A4AF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Trebah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9CFF03-E733-4379-81E3-9B3E1942312C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Trebah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AFC591-47A2-4BE5-9537-3870FFF689AB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Trebah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770D88-FBA6-49EC-A086-E16F5DD73DBA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Trebah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752DC2-DA03-46C7-ACF0-D9196B377A3F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Trebah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1FD091-EE43-4EED-B03A-410E93057038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Trebah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342426-A12B-43FF-B7E4-2EA08938CDD4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Trebah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E117EC-30C2-4483-837E-96A4E041F8DC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Trelissick National Trust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C480F2-B7EC-4BA9-815B-77F6BB7B60C6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Trelissick National Trust Garden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3BADED-01FA-4D97-93D6-08F71D728D33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Trelissick National Trust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6049C5-B279-45FC-8380-47B66CEBA2BB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4690FA-0C8B-4CA3-9E38-BB49591F27BD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Trelissick National Trust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8A75AD-0955-41EE-9C29-B382A2418336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Trelissick National Trust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FB7ACD-8DBE-4688-BE73-81E4F82A4369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Trelissick National Trust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75CF2F-8F09-4749-9A5C-690F064BE3E6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Trelissick National Trust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561079-60B0-45C9-ACC9-722A5D20BD04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Trelissick National Trust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E3E9D-D7E6-4584-BEA8-77FFABC20F07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Trelissick National Trust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A2EE5F3-4859-4DF5-B98C-EF85A259333B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Trelissick National Trust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F0B0F7-9B1C-4DE4-A107-79C47A658F13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Trelissick National Trust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735A18-C20E-4FA7-B071-14F2BA1E5F87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Trelissick National Trust Garden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9F2B53-2BF7-4D52-9D12-FF95B10FB1BD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Trelissick Gardens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C0F3C4-BB17-4B4E-A7CF-252735B1F7E4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Trelissick Gardens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DD0953-C803-4147-8C80-32A18840D720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Trelissick Gardens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7519CC-843C-49CB-A21E-261FAEB7D601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Trelissick Gardens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3F69AF-94C9-40ED-B12D-0937EF322F03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A88689-ECB1-4EF1-A7EF-C6F733D80C03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A53792-73CD-402A-B2BB-5F15B26F16E4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5E090B-CE06-4EBD-BC05-9B18C78883C2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8E65ED-44B9-43E3-B5C8-77BB5ED0B354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AAA58A-6DC0-48B9-AD9B-47DA7701320F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490CC9-02DE-4DFD-A9FA-6E077019D17A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25364B-CCDB-4172-A6FD-7CDAEFB71336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5BC6DE-CC77-4020-ABFE-0D2FA20E5B7E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8C8965-C39F-47BC-A43F-4EF043D9E804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0D2B84-DF74-4771-B451-C3FF57B25AB7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53B9B36-28C6-4DDE-9C71-3BBAC7142B45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A18166-4A36-46B7-BB25-BCDBE74DFC9F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CB50E7-E58B-4506-8073-0820A6D60A26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DAAA3B-4497-4D06-B440-B7A0EF5A4841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865180-A40A-4716-BD2D-E8A316E5129F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BF967A-BD3A-48A3-A3B2-6A1FBC49D9B3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4A636C-45E4-4497-8D64-6CFCFBAD2DB1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5CD478-5595-45FC-BC31-EB0E0D35E0E4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745011-C423-4E51-AB3A-DF7F90B78FAE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F229968-E827-4603-8A96-CD92230F49BD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BDBC27-ED7A-492E-A83A-23347FA951AA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9B2D26-613C-4783-AB0C-FCF8DC78387E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678A0C-3351-475A-9021-64A7341B9A97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BE8518-CA40-42BF-BD26-8FB43D73FF02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5662A0E-CE76-402D-ADC9-901F242E7871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E4CC66-E73F-4931-8CCA-EB35B4A3A08C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Upton House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260789-A1CD-4145-9882-95FE4FFDBFD4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221541-FD3C-454C-8D41-CA3BFAB227EB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3AD0FB-934E-4520-BE02-89EABC261469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EE0F597-0CC7-45CF-9D75-5BCE73359AF1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E1A285-911F-449D-9CCE-56E2954B77D2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5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94F669-31E7-4946-A569-585B0F89A8F4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8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7DA5C1-8492-43EE-84FE-FE12FE970CC7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3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886B49E-722B-4658-846D-F9F831382AF9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37FA26-A3E7-4B24-9B54-C1807952A138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8F8727-84B3-4257-B12C-17CCEA16962A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2923D26-43B0-4EA6-AA56-693988E63551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FD3BC21-6701-4E78-9E0B-E79C0E4BD6C5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DDA36E-528C-459E-87A8-76FD421A2589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0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C79821-967A-4193-8EC0-10D9105A549E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1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79F9A1-9E8A-4A7C-B029-62E31754633C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6592CB-AC94-4D66-9753-FB7FEF674812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4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0252C8-0FFC-422F-B855-FD4F0C6A0D76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5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16FE24-E62E-4885-9DA3-93C38198BA6F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575CB9-8CFC-4C7B-A4F2-D93E22783AAA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0DCD20-B3A5-46CA-ADBC-24A03BDB65A6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 Gardens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12A903-4BB3-4AE7-8249-3E2AD160FDA7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1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6C0E46-6E2B-486B-9C5B-6DA35A2623D2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2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C948D7-8D38-4FE1-83A2-0C586CC9CFE4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4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CDC778-2CC0-430B-8CE5-81C31621E8F1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5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5CA01F-53A9-4D6D-ABC3-5C2441E4E382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6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2646BD-DC09-4ED4-979F-E0B2EC5F5C44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8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31C708-91C2-4129-A733-393D8AF49380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9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4F2118-3501-4918-9350-46871D3FD243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0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24A58D-D1E1-4EE3-B621-A126EDC73DB4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1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28E27FF-B08E-46CD-9CE8-029747DC9285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2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498176-1B0E-4598-AC0D-0A9AACBFE0AD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3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8CFC70-2DDD-44B7-ACA8-78FEF649DDCC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4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75C0A9-2D1F-4FD6-AC71-7119C7059565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5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62E632-2E30-4719-A3FF-84FFA3E8BE8E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6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F9AE68-6CA0-4A7B-B865-6043C8540B96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846B71-48DF-44D2-91B7-A66500E68607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9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6FD767-86DA-44F0-B950-783DB4971BD7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0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87CDF7-1C82-4FFB-B395-508440B0911F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1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581710-AB7F-45F0-8491-19A37BBAF7B8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2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2EC679-0F28-4C3D-8944-55C8A695D02F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4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EDD5F0-3899-492D-AEC9-A176760B8672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6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87F98E-961F-4DB9-812E-2F77EFBB5B17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825735-C4E7-4C73-96DF-D7B7C80C9E5D}" type="slidenum">
              <a:rPr lang="es-ES">
                <a:solidFill>
                  <a:prstClr val="black"/>
                </a:solidFill>
              </a:rPr>
              <a:pPr>
                <a:defRPr/>
              </a:pPr>
              <a:t>132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8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F995BA-2897-46F0-9DBC-F0868A544CDD}" type="slidenum">
              <a:rPr lang="es-ES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9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530CDB-32C5-4D66-8B73-58B50CCA37F1}" type="slidenum">
              <a:rPr lang="es-ES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0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17025F-631B-4B8D-B4EF-5076FECEB872}" type="slidenum">
              <a:rPr lang="es-ES">
                <a:solidFill>
                  <a:prstClr val="black"/>
                </a:solidFill>
              </a:rPr>
              <a:pPr>
                <a:defRPr/>
              </a:pPr>
              <a:t>135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1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88E36C-0423-4476-953A-9414AC87B3CA}" type="slidenum">
              <a:rPr lang="es-ES">
                <a:solidFill>
                  <a:prstClr val="black"/>
                </a:solidFill>
              </a:rPr>
              <a:pPr>
                <a:defRPr/>
              </a:pPr>
              <a:t>136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2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Waddesdon Manor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D0B282-5CBD-4CDD-B8DD-682C11738FCF}" type="slidenum">
              <a:rPr lang="es-ES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3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Wakehurst 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FBF7CE-DC38-4D07-A6E1-0712DFA11AF5}" type="slidenum">
              <a:rPr lang="es-ES">
                <a:solidFill>
                  <a:prstClr val="black"/>
                </a:solidFill>
              </a:rPr>
              <a:pPr>
                <a:defRPr/>
              </a:pPr>
              <a:t>142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4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Wakehurst Place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A16BC0-56F0-4148-BC91-505ABF7D7D90}" type="slidenum">
              <a:rPr lang="es-ES">
                <a:solidFill>
                  <a:prstClr val="black"/>
                </a:solidFill>
              </a:rPr>
              <a:pPr>
                <a:defRPr/>
              </a:pPr>
              <a:t>143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5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Wakehurst Place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D76AD1-3492-4540-B9A6-4B58925AD5A3}" type="slidenum">
              <a:rPr lang="es-ES">
                <a:solidFill>
                  <a:prstClr val="black"/>
                </a:solidFill>
              </a:rPr>
              <a:pPr>
                <a:defRPr/>
              </a:pPr>
              <a:t>144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6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Wakehurts Place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C71BDC-4C66-43FF-977C-9F8D6E00FEE0}" type="slidenum">
              <a:rPr lang="es-ES">
                <a:solidFill>
                  <a:prstClr val="black"/>
                </a:solidFill>
              </a:rPr>
              <a:pPr>
                <a:defRPr/>
              </a:pPr>
              <a:t>145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Wakehurst Place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9D8409-73B9-4736-BAFD-57C76EFD9DE9}" type="slidenum">
              <a:rPr lang="es-ES">
                <a:solidFill>
                  <a:prstClr val="black"/>
                </a:solidFill>
              </a:rPr>
              <a:pPr>
                <a:defRPr/>
              </a:pPr>
              <a:t>146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8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Wakehurst Place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8EA88B-9CAF-4C68-9664-D836A31D9E1A}" type="slidenum">
              <a:rPr lang="es-ES">
                <a:solidFill>
                  <a:prstClr val="black"/>
                </a:solidFill>
              </a:rPr>
              <a:pPr>
                <a:defRPr/>
              </a:pPr>
              <a:t>147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9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Wakehurst Place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0C9C04-9361-4F88-A9E4-6A269D4C6548}" type="slidenum">
              <a:rPr lang="es-ES">
                <a:solidFill>
                  <a:prstClr val="black"/>
                </a:solidFill>
              </a:rPr>
              <a:pPr>
                <a:defRPr/>
              </a:pPr>
              <a:t>148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0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Wakehurst Place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3A7366-30E1-46A6-A91F-FED80F64DCAE}" type="slidenum">
              <a:rPr lang="es-ES">
                <a:solidFill>
                  <a:prstClr val="black"/>
                </a:solidFill>
              </a:rPr>
              <a:pPr>
                <a:defRPr/>
              </a:pPr>
              <a:t>149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2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Wakehurst Place</a:t>
            </a:r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ECC1D6-CBAE-4D22-BD95-3DB7FFBBE14A}" type="slidenum">
              <a:rPr lang="es-ES">
                <a:solidFill>
                  <a:prstClr val="black"/>
                </a:solidFill>
              </a:rPr>
              <a:pPr>
                <a:defRPr/>
              </a:pPr>
              <a:t>150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3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Wakehurst Place</a:t>
            </a:r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79A8B9-47A3-48C7-BC23-A391AA75FCB5}" type="slidenum">
              <a:rPr lang="es-ES">
                <a:solidFill>
                  <a:prstClr val="black"/>
                </a:solidFill>
              </a:rPr>
              <a:pPr>
                <a:defRPr/>
              </a:pPr>
              <a:t>151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4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Wakehurst Place</a:t>
            </a:r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D744A5-3365-4894-8C64-0FCBB7C6C0A5}" type="slidenum">
              <a:rPr lang="es-ES">
                <a:solidFill>
                  <a:prstClr val="black"/>
                </a:solidFill>
              </a:rPr>
              <a:pPr>
                <a:defRPr/>
              </a:pPr>
              <a:t>152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5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Wakehurst Place</a:t>
            </a:r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DC2C26-523F-4C1E-863A-2DA84D2E0AA6}" type="slidenum">
              <a:rPr lang="es-ES">
                <a:solidFill>
                  <a:prstClr val="black"/>
                </a:solidFill>
              </a:rPr>
              <a:pPr>
                <a:defRPr/>
              </a:pPr>
              <a:t>153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6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Wakehurst Place en Junio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28C464-6378-4A93-BB77-6C997012EB45}" type="slidenum">
              <a:rPr lang="es-ES">
                <a:solidFill>
                  <a:prstClr val="black"/>
                </a:solidFill>
              </a:rPr>
              <a:pPr>
                <a:defRPr/>
              </a:pPr>
              <a:t>154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7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. West Wycombe Park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8DEE61-308C-4E0B-8440-B65608DA4213}" type="slidenum">
              <a:rPr lang="es-ES">
                <a:solidFill>
                  <a:prstClr val="black"/>
                </a:solidFill>
              </a:rPr>
              <a:pPr>
                <a:defRPr/>
              </a:pPr>
              <a:t>159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West Wycombe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234831-EB00-4877-80BB-C6CFA62B30E0}" type="slidenum">
              <a:rPr lang="es-ES">
                <a:solidFill>
                  <a:prstClr val="black"/>
                </a:solidFill>
              </a:rPr>
              <a:pPr>
                <a:defRPr/>
              </a:pPr>
              <a:t>160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9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West Wycombe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A306CF-284E-4002-8DAE-BE48512CAAB0}" type="slidenum">
              <a:rPr lang="es-ES">
                <a:solidFill>
                  <a:prstClr val="black"/>
                </a:solidFill>
              </a:rPr>
              <a:pPr>
                <a:defRPr/>
              </a:pPr>
              <a:t>162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0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West Wycombe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DF319E-0842-4068-BC31-3D3761C57358}" type="slidenum">
              <a:rPr lang="es-ES">
                <a:solidFill>
                  <a:prstClr val="black"/>
                </a:solidFill>
              </a:rPr>
              <a:pPr>
                <a:defRPr/>
              </a:pPr>
              <a:t>163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1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West Wycombe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41065E-6585-49CD-9AB4-E0DBDB9577D1}" type="slidenum">
              <a:rPr lang="es-ES">
                <a:solidFill>
                  <a:prstClr val="black"/>
                </a:solidFill>
              </a:rPr>
              <a:pPr>
                <a:defRPr/>
              </a:pPr>
              <a:t>164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2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West Wycombe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5DA2ED-C8EC-45D4-8C7F-7949D0A7088B}" type="slidenum">
              <a:rPr lang="es-ES">
                <a:solidFill>
                  <a:prstClr val="black"/>
                </a:solidFill>
              </a:rPr>
              <a:pPr>
                <a:defRPr/>
              </a:pPr>
              <a:t>165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3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West Wycombe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B5A691-CF99-4FCB-B6A2-7C64DB5C2B0B}" type="slidenum">
              <a:rPr lang="es-ES">
                <a:solidFill>
                  <a:prstClr val="black"/>
                </a:solidFill>
              </a:rPr>
              <a:pPr>
                <a:defRPr/>
              </a:pPr>
              <a:t>166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4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West Wycombe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35BFFA-1219-4273-9BF0-EEDBB3D47C1E}" type="slidenum">
              <a:rPr lang="es-ES">
                <a:solidFill>
                  <a:prstClr val="black"/>
                </a:solidFill>
              </a:rPr>
              <a:pPr>
                <a:defRPr/>
              </a:pPr>
              <a:t>167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5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West Wycombe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E22AB3-0258-415B-97C8-B2E35A45BE3C}" type="slidenum">
              <a:rPr lang="es-ES">
                <a:solidFill>
                  <a:prstClr val="black"/>
                </a:solidFill>
              </a:rPr>
              <a:pPr>
                <a:defRPr/>
              </a:pPr>
              <a:t>168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6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West Wycombe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1E535E-6BA9-466F-A129-91A6C979BC3E}" type="slidenum">
              <a:rPr lang="es-ES">
                <a:solidFill>
                  <a:prstClr val="black"/>
                </a:solidFill>
              </a:rPr>
              <a:pPr>
                <a:defRPr/>
              </a:pPr>
              <a:t>169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7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Wycombe Park</a:t>
            </a:r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B0930F-4896-4640-A44A-611A43C95687}" type="slidenum">
              <a:rPr lang="es-ES">
                <a:solidFill>
                  <a:prstClr val="black"/>
                </a:solidFill>
              </a:rPr>
              <a:pPr>
                <a:defRPr/>
              </a:pPr>
              <a:t>170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Wycombe Park</a:t>
            </a:r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5A1FAF-1ED0-4C91-96E6-6EA7E1707EA6}" type="slidenum">
              <a:rPr lang="es-ES">
                <a:solidFill>
                  <a:prstClr val="black"/>
                </a:solidFill>
              </a:rPr>
              <a:pPr>
                <a:defRPr/>
              </a:pPr>
              <a:t>171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9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Wycombe Park</a:t>
            </a:r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143B57-18B0-40C8-BA16-A285EF69B9DE}" type="slidenum">
              <a:rPr lang="es-ES">
                <a:solidFill>
                  <a:prstClr val="black"/>
                </a:solidFill>
              </a:rPr>
              <a:pPr>
                <a:defRPr/>
              </a:pPr>
              <a:t>172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0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Wycombe Park</a:t>
            </a: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096FF8-DE64-4355-8B8E-EC358CDECE31}" type="slidenum">
              <a:rPr lang="es-ES">
                <a:solidFill>
                  <a:prstClr val="black"/>
                </a:solidFill>
              </a:rPr>
              <a:pPr>
                <a:defRPr/>
              </a:pPr>
              <a:t>173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1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Wycombe Park</a:t>
            </a: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490CE3-0B59-418F-BA49-23D1AEB938B8}" type="slidenum">
              <a:rPr lang="es-ES">
                <a:solidFill>
                  <a:prstClr val="black"/>
                </a:solidFill>
              </a:rPr>
              <a:pPr>
                <a:defRPr/>
              </a:pPr>
              <a:t>174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2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Wycombe Park</a:t>
            </a: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9B00AC-E520-4DC6-B5E3-2F44F02B8F9C}" type="slidenum">
              <a:rPr lang="es-ES">
                <a:solidFill>
                  <a:prstClr val="black"/>
                </a:solidFill>
              </a:rPr>
              <a:pPr>
                <a:defRPr/>
              </a:pPr>
              <a:t>175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3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860AFB-4B01-42E7-BD9C-1A92D15AF0F4}" type="slidenum">
              <a:rPr lang="es-ES">
                <a:solidFill>
                  <a:prstClr val="black"/>
                </a:solidFill>
              </a:rPr>
              <a:pPr>
                <a:defRPr/>
              </a:pPr>
              <a:t>178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4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5C2F67-878D-44B8-9EF6-EFE2C245DC41}" type="slidenum">
              <a:rPr lang="es-ES">
                <a:solidFill>
                  <a:prstClr val="black"/>
                </a:solidFill>
              </a:rPr>
              <a:pPr>
                <a:defRPr/>
              </a:pPr>
              <a:t>179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5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58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9B6C5D-41EA-442C-9AAD-0A947C4F05ED}" type="slidenum">
              <a:rPr lang="es-ES">
                <a:solidFill>
                  <a:prstClr val="black"/>
                </a:solidFill>
              </a:rPr>
              <a:pPr>
                <a:defRPr/>
              </a:pPr>
              <a:t>180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6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59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440519-AB39-485B-BB42-38E3169F5546}" type="slidenum">
              <a:rPr lang="es-ES">
                <a:solidFill>
                  <a:prstClr val="black"/>
                </a:solidFill>
              </a:rPr>
              <a:pPr>
                <a:defRPr/>
              </a:pPr>
              <a:t>181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7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4B4B2A-0AE8-40D7-AA25-6E3F1CF4D9EB}" type="slidenum">
              <a:rPr lang="es-ES">
                <a:solidFill>
                  <a:prstClr val="black"/>
                </a:solidFill>
              </a:rPr>
              <a:pPr>
                <a:defRPr/>
              </a:pPr>
              <a:t>182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61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64EEE7-66CE-41BB-95F1-DD6500A793C3}" type="slidenum">
              <a:rPr lang="es-ES">
                <a:solidFill>
                  <a:prstClr val="black"/>
                </a:solidFill>
              </a:rPr>
              <a:pPr>
                <a:defRPr/>
              </a:pPr>
              <a:t>183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9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62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15D47E-C1AC-42BC-8150-7AE2CE003786}" type="slidenum">
              <a:rPr lang="es-ES">
                <a:solidFill>
                  <a:prstClr val="black"/>
                </a:solidFill>
              </a:rPr>
              <a:pPr>
                <a:defRPr/>
              </a:pPr>
              <a:t>184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0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63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D4B5B6-1CE3-47A9-94AB-DFA9D4A42FB0}" type="slidenum">
              <a:rPr lang="es-ES">
                <a:solidFill>
                  <a:prstClr val="black"/>
                </a:solidFill>
              </a:rPr>
              <a:pPr>
                <a:defRPr/>
              </a:pPr>
              <a:t>185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1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65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6A311C-E762-4643-A4F4-F39E248EDA5D}" type="slidenum">
              <a:rPr lang="es-ES">
                <a:solidFill>
                  <a:prstClr val="black"/>
                </a:solidFill>
              </a:rPr>
              <a:pPr>
                <a:defRPr/>
              </a:pPr>
              <a:t>186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2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66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613FCF-24D8-4128-B768-E531D7CBCED2}" type="slidenum">
              <a:rPr lang="es-ES">
                <a:solidFill>
                  <a:prstClr val="black"/>
                </a:solidFill>
              </a:rPr>
              <a:pPr>
                <a:defRPr/>
              </a:pPr>
              <a:t>187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3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67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41B0EB-8CCB-4FB1-91A5-11D34EFDE501}" type="slidenum">
              <a:rPr lang="es-ES">
                <a:solidFill>
                  <a:prstClr val="black"/>
                </a:solidFill>
              </a:rPr>
              <a:pPr>
                <a:defRPr/>
              </a:pPr>
              <a:t>188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4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68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DFB752-2F23-4700-8137-4FECE499FAE8}" type="slidenum">
              <a:rPr lang="es-ES">
                <a:solidFill>
                  <a:prstClr val="black"/>
                </a:solidFill>
              </a:rPr>
              <a:pPr>
                <a:defRPr/>
              </a:pPr>
              <a:t>189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5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69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D637BCC-CE37-4E7D-892C-263FDEF544A8}" type="slidenum">
              <a:rPr lang="es-ES">
                <a:solidFill>
                  <a:prstClr val="black"/>
                </a:solidFill>
              </a:rPr>
              <a:pPr>
                <a:defRPr/>
              </a:pPr>
              <a:t>190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6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70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A984F4-C716-4160-8E07-F9149D2A49E6}" type="slidenum">
              <a:rPr lang="es-ES">
                <a:solidFill>
                  <a:prstClr val="black"/>
                </a:solidFill>
              </a:rPr>
              <a:pPr>
                <a:defRPr/>
              </a:pPr>
              <a:t>191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7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71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705A14-F1D0-4FB8-A501-C80BDBB47175}" type="slidenum">
              <a:rPr lang="es-ES">
                <a:solidFill>
                  <a:prstClr val="black"/>
                </a:solidFill>
              </a:rPr>
              <a:pPr>
                <a:defRPr/>
              </a:pPr>
              <a:t>192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72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E2F76E-AE8A-4FBA-8FCA-6B3E6410B3F5}" type="slidenum">
              <a:rPr lang="es-ES">
                <a:solidFill>
                  <a:prstClr val="black"/>
                </a:solidFill>
              </a:rPr>
              <a:pPr>
                <a:defRPr/>
              </a:pPr>
              <a:t>193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9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73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3058B2-83CB-4FFC-B11D-9EBF095E27B5}" type="slidenum">
              <a:rPr lang="es-ES">
                <a:solidFill>
                  <a:prstClr val="black"/>
                </a:solidFill>
              </a:rPr>
              <a:pPr>
                <a:defRPr/>
              </a:pPr>
              <a:t>194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0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74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F6F8B4-987B-4FC4-9E64-11796D843218}" type="slidenum">
              <a:rPr lang="es-ES">
                <a:solidFill>
                  <a:prstClr val="black"/>
                </a:solidFill>
              </a:rPr>
              <a:pPr>
                <a:defRPr/>
              </a:pPr>
              <a:t>195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1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75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5545E3-B9EC-4A36-A2B7-D51655EB0857}" type="slidenum">
              <a:rPr lang="es-ES">
                <a:solidFill>
                  <a:prstClr val="black"/>
                </a:solidFill>
              </a:rPr>
              <a:pPr>
                <a:defRPr/>
              </a:pPr>
              <a:t>196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2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76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B0733D-DEDE-4008-B933-A5C8CFEEF4CE}" type="slidenum">
              <a:rPr lang="es-ES">
                <a:solidFill>
                  <a:prstClr val="black"/>
                </a:solidFill>
              </a:rPr>
              <a:pPr>
                <a:defRPr/>
              </a:pPr>
              <a:t>197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4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77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DA6469-2ADB-4FA6-956D-EB06F64683C9}" type="slidenum">
              <a:rPr lang="es-ES">
                <a:solidFill>
                  <a:prstClr val="black"/>
                </a:solidFill>
              </a:rPr>
              <a:pPr>
                <a:defRPr/>
              </a:pPr>
              <a:t>198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5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Westonbirt Arboretum</a:t>
            </a:r>
          </a:p>
        </p:txBody>
      </p:sp>
      <p:sp>
        <p:nvSpPr>
          <p:cNvPr id="264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8CFE54-6C3C-4F36-BF61-2787F796051D}" type="slidenum">
              <a:rPr lang="es-ES">
                <a:solidFill>
                  <a:prstClr val="black"/>
                </a:solidFill>
              </a:rPr>
              <a:pPr>
                <a:defRPr/>
              </a:pPr>
              <a:t>199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8/85/Wakehurst_Place.jpg" TargetMode="External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6.jpeg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8.jpe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hyperlink" Target="http://upload.wikimedia.org/wikipedia/commons/1/16/Westonbirt_Arboretum_2.jp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462464" cy="19442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JARDINES.-GARDENS OF ENGLAND.-TR-WE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4869160"/>
            <a:ext cx="5112568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Trebah Gardens</a:t>
            </a:r>
          </a:p>
        </p:txBody>
      </p:sp>
      <p:sp>
        <p:nvSpPr>
          <p:cNvPr id="3075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Trebah</a:t>
            </a:r>
            <a:r>
              <a:rPr lang="es-ES" dirty="0"/>
              <a:t> es un jardín botánico subtropical de (110,000 m²) situado en Cornwall cerca de Glendurgan Garden, a la orilla del río Helford.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En 1831 fue comprada la finca de Trebah por la familia </a:t>
            </a:r>
            <a:r>
              <a:rPr lang="es-ES" i="1" dirty="0"/>
              <a:t>Fox de Falmouth</a:t>
            </a:r>
            <a:r>
              <a:rPr lang="es-ES" dirty="0"/>
              <a:t> que construyó el jardín de Glendurgan.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Trebah fue diseñado en principio como un jardín de esparcimiento, por </a:t>
            </a:r>
            <a:r>
              <a:rPr lang="es-ES" i="1" dirty="0"/>
              <a:t>Charles Fox</a:t>
            </a:r>
            <a:r>
              <a:rPr lang="es-ES" dirty="0"/>
              <a:t>, un gran pensador quakero de la "enormidad de la energía creativa", que prestó una atención meticulosa en la colocación exacta de cada árbol en los terrenos. </a:t>
            </a:r>
          </a:p>
        </p:txBody>
      </p:sp>
    </p:spTree>
    <p:extLst>
      <p:ext uri="{BB962C8B-B14F-4D97-AF65-F5344CB8AC3E}">
        <p14:creationId xmlns:p14="http://schemas.microsoft.com/office/powerpoint/2010/main" val="1691868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421216"/>
          </a:xfrm>
        </p:spPr>
        <p:txBody>
          <a:bodyPr/>
          <a:lstStyle/>
          <a:p>
            <a:r>
              <a:rPr lang="es-ES" dirty="0"/>
              <a:t>Su yerno, Edmund Backhouse que continuó el trabajo, llevó esta meticulosidad unos pasos más lejos.</a:t>
            </a:r>
          </a:p>
          <a:p>
            <a:r>
              <a:rPr lang="es-ES" dirty="0"/>
              <a:t>En 1907 Trebah fue comprado por Charles Hawkins Hext y a su muerte en 1917 heredado por su esposa, Alice, que murió en 1939.</a:t>
            </a:r>
          </a:p>
          <a:p>
            <a:r>
              <a:rPr lang="es-ES" dirty="0"/>
              <a:t> Entre 1939 y 1981 el jardín cayó en el abandono, puesto que la parte sustancial de la finca de Trebah fue vendida en pequeñas parcelas, uno de las cuales fueron la casa y el jardín.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0987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050"/>
            <a:ext cx="7041976" cy="511175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Durante Segunda Guerra Mundial, Trebah fue utilizado para propósitos militares y el asalto de playa de Omaha en Normandía fue puesto a punto en la playa Polgwidden, al pie del jardín de Trebah.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En 1981, en su 64º cumpleaños, el alcalde </a:t>
            </a:r>
            <a:r>
              <a:rPr lang="es-ES" i="1" dirty="0"/>
              <a:t>Tony Hibbert</a:t>
            </a:r>
            <a:r>
              <a:rPr lang="es-ES" dirty="0"/>
              <a:t> y Eira Hibbert compraron Trebah como su casa de retiro.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Fueron persuadidos para dar los primeros tres años de retiro para restaurar el jardín.</a:t>
            </a:r>
          </a:p>
          <a:p>
            <a:pPr>
              <a:spcBef>
                <a:spcPts val="580"/>
              </a:spcBef>
              <a:buFont typeface="Wingdings 2"/>
              <a:buChar char=""/>
              <a:defRPr/>
            </a:pPr>
            <a:r>
              <a:rPr lang="es-ES" dirty="0"/>
              <a:t>El jardín fue abierto al público en 1987 y en 1989 el número de visitantes había alcanzado los 36.000.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221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6681936" cy="53276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La familia de Hibbert entonces dono la casa, el jardín y las cabañas al « </a:t>
            </a:r>
            <a:r>
              <a:rPr lang="es-ES" sz="2400" i="1" dirty="0"/>
              <a:t>Trebah Garden Trust</a:t>
            </a:r>
            <a:r>
              <a:rPr lang="es-ES" sz="2400" dirty="0"/>
              <a:t> » (</a:t>
            </a:r>
            <a:r>
              <a:rPr lang="es-ES" sz="2400" i="1" dirty="0"/>
              <a:t>confianza del jardín de Trebah</a:t>
            </a:r>
            <a:r>
              <a:rPr lang="es-ES" sz="2400" dirty="0"/>
              <a:t>), una asociacion de caridad , para asegurarse de que el jardín se podría preservar para las futuras generaciones.</a:t>
            </a:r>
          </a:p>
          <a:p>
            <a:pPr eaLnBrk="1" hangingPunct="1"/>
            <a:r>
              <a:rPr lang="es-ES" sz="2400" dirty="0"/>
              <a:t>En el año 2000 el número de visitantes había sobrepasado ya los 105,000 y gracias además a los £1.94 millones de libras de concesión del « </a:t>
            </a:r>
            <a:r>
              <a:rPr lang="es-ES" sz="2400" i="1" dirty="0"/>
              <a:t>Heritage Lottery Fund</a:t>
            </a:r>
            <a:r>
              <a:rPr lang="es-ES" sz="2400" dirty="0"/>
              <a:t> » y del « </a:t>
            </a:r>
            <a:r>
              <a:rPr lang="es-ES" sz="2400" i="1" dirty="0"/>
              <a:t>Objective One</a:t>
            </a:r>
            <a:r>
              <a:rPr lang="es-ES" sz="2400" dirty="0"/>
              <a:t> » de Trebah han permitido construir el nuevo "Hibbert Centre", y para reconstruir el "Alice Hext", restaurar los viveros y realizar mejoras en el ajardinamiento.</a:t>
            </a:r>
          </a:p>
        </p:txBody>
      </p:sp>
    </p:spTree>
    <p:extLst>
      <p:ext uri="{BB962C8B-B14F-4D97-AF65-F5344CB8AC3E}">
        <p14:creationId xmlns:p14="http://schemas.microsoft.com/office/powerpoint/2010/main" val="1911064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3 Imagen" descr="Trebah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5567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Trebah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800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2 Imagen" descr="Trebah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497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Trebah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27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Trebah Garden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6397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Trebah Gardens.-Dicksonia antartic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461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Trebha Gardena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8836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Trebha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6605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Trebha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40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Trebha Gardens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29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763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6813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7186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6277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4061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56514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50882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025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48069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6696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5452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2358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551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46804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23146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4732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9260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073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47513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39164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17888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Tressilick National Trust Gardens</a:t>
            </a:r>
          </a:p>
        </p:txBody>
      </p:sp>
      <p:sp>
        <p:nvSpPr>
          <p:cNvPr id="4096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Este jardín moderno fue creado dentro de  los cinturones de protección plantado hace 200 años</a:t>
            </a:r>
          </a:p>
          <a:p>
            <a:pPr eaLnBrk="1" hangingPunct="1"/>
            <a:r>
              <a:rPr lang="es-ES" sz="2400" dirty="0"/>
              <a:t> Está en constante evolución, con la plantación de nuevas  ideas .</a:t>
            </a:r>
          </a:p>
          <a:p>
            <a:pPr eaLnBrk="1" hangingPunct="1"/>
            <a:r>
              <a:rPr lang="es-ES" sz="2400" dirty="0"/>
              <a:t>Trelissick ha visto los árboles crecer hasta la madurez, la marea de flujo y reflujo, pero se ha convertido en una dinámica orientada hacia el futuro estado. </a:t>
            </a:r>
          </a:p>
          <a:p>
            <a:pPr eaLnBrk="1" hangingPunct="1"/>
            <a:r>
              <a:rPr lang="es-ES" sz="2400" dirty="0"/>
              <a:t>La emblemática Torre del Agua se construyó para el riego y control de incendios, y ahora los baños se limpian con agua de lluvia almacenada en los embalses subterráneos modernos. </a:t>
            </a:r>
          </a:p>
        </p:txBody>
      </p:sp>
    </p:spTree>
    <p:extLst>
      <p:ext uri="{BB962C8B-B14F-4D97-AF65-F5344CB8AC3E}">
        <p14:creationId xmlns:p14="http://schemas.microsoft.com/office/powerpoint/2010/main" val="29207073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7041976" cy="5254625"/>
          </a:xfrm>
        </p:spPr>
        <p:txBody>
          <a:bodyPr/>
          <a:lstStyle/>
          <a:p>
            <a:pPr eaLnBrk="1" hangingPunct="1"/>
            <a:r>
              <a:rPr lang="es-ES" dirty="0"/>
              <a:t>El calor se extrae de electrodomésticos de la cocina y el sol para proporcionar agua caliente y calefacción. </a:t>
            </a:r>
          </a:p>
          <a:p>
            <a:pPr eaLnBrk="1" hangingPunct="1"/>
            <a:r>
              <a:rPr lang="es-ES" dirty="0"/>
              <a:t>El río Fal es ahora algo más que un hermoso entorno para Trelissick, muchos visitantes llegan en barco durante el verano.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74506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5223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52645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52532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73429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0101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18258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0657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476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3835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0654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74634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45720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06159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3119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66369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Trelissick Natinal Trust Gardes.-Bluebell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15597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Trelissick National Trust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5606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2 Imagen" descr="Trelissick_benc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49110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Trelissick_winterwave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15660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Trelissick_cotta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503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Trelissick_redru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62395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  <p:sp>
        <p:nvSpPr>
          <p:cNvPr id="21507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141168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Creado a partir de dos valles alimentados por manantiales en la frontera Warwickshire / Buenos Aires, los jardines han estado en uso desde el siglo XII, pero se transformaron en gran medida por Kitty Lloyd-Jones a Lady Bearsted en la década de 1920 y 30, con la creación de terrazas en cascada en los lados del valle, extensas fronteras herbáceas, y un jardín del pantano en el sitio de los estanques de peces.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Hay grandes jardines, terrazas de las fronteras, las escaleras de piedra elegante, un jardín de rosas, árboles frutales, y un jardín pantalla cocina raras, así como las colecciones nacionales de Aster amellus, cordifolius Aster, y Aster ericoides. </a:t>
            </a:r>
          </a:p>
        </p:txBody>
      </p:sp>
    </p:spTree>
    <p:extLst>
      <p:ext uri="{BB962C8B-B14F-4D97-AF65-F5344CB8AC3E}">
        <p14:creationId xmlns:p14="http://schemas.microsoft.com/office/powerpoint/2010/main" val="34732614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96975"/>
            <a:ext cx="6969968" cy="4822825"/>
          </a:xfrm>
        </p:spPr>
        <p:txBody>
          <a:bodyPr/>
          <a:lstStyle/>
          <a:p>
            <a:pPr eaLnBrk="1" hangingPunct="1"/>
            <a:r>
              <a:rPr lang="es-ES" sz="2400" dirty="0"/>
              <a:t>La finca de los alrededores (no abierta al público) fue rediseñado en el siglo XVIII en la forma de Sanderson Miller, incluyendo un templo dórico al final de un lago.</a:t>
            </a:r>
          </a:p>
          <a:p>
            <a:pPr eaLnBrk="1" hangingPunct="1"/>
            <a:r>
              <a:rPr lang="es-ES" sz="2400" dirty="0"/>
              <a:t>El corazón del sitio es la mansión del siglo XVII, ampliada y remodelada en la década de 1920 para el segundo vizconde Bearsted como un retiro de fin de semana, y una sala de su notable colección de arte, considerada como una de las colecciones más importantes de la nación privada del siglo XX. </a:t>
            </a:r>
            <a:br>
              <a:rPr lang="es-ES" sz="2400" dirty="0"/>
            </a:b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7642421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Upton Hous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1620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Upton House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16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Upton House Gard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306797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Upton House Gard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57575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Upton House Gard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16340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Upton House Garde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53570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Upton House Garde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608463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Upton House Garde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92025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Upton House Garden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12120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Upton House Garde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44638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Upton House Garden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62173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Upton House Garden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26672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Upton House Garden.-12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70878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Upton House Garden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9086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36313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Upton House Garden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00576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Upton Hous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511715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Upton Hous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0446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Upton Hous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750"/>
            <a:ext cx="9144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917496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Upton House.-Banbury,.Warwickshi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84087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Upton House.-bog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5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450342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Upton House.-gran alle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85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482888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Upton House.-jardin mareca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50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441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Upton House.-mediterran b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14563"/>
            <a:ext cx="9144000" cy="9858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537681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Upton House.-Oxfordshire.-Eng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584524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Upton House.-vue hau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8625"/>
            <a:ext cx="9144000" cy="728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37943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Upton House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796637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2 Imagen" descr="Upton-Hous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648696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Waddesdon Manor</a:t>
            </a:r>
          </a:p>
        </p:txBody>
      </p:sp>
      <p:sp>
        <p:nvSpPr>
          <p:cNvPr id="94211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Un buen ejemplo del estilo mixto, hecho con los grandes recursos de la familia Rothschild.</a:t>
            </a:r>
          </a:p>
          <a:p>
            <a:pPr eaLnBrk="1" hangingPunct="1"/>
            <a:r>
              <a:rPr lang="es-ES" sz="2400" dirty="0"/>
              <a:t> La casa se inició en 1877. </a:t>
            </a:r>
          </a:p>
          <a:p>
            <a:pPr eaLnBrk="1" hangingPunct="1"/>
            <a:r>
              <a:rPr lang="es-ES" sz="2400" dirty="0"/>
              <a:t> Cinco u7nidades en paralelo llevar a la fachada norte.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s-ES" sz="2400" dirty="0"/>
              <a:t>      El jardín cuenta con terrazas italiano, una pajarera de lujo, un jardín de rocas hechas de piedra artificial Pulham, italiano, francés y holandés estatuas, una gran colección de especies de árboles y arbustos.</a:t>
            </a:r>
          </a:p>
          <a:p>
            <a:pPr eaLnBrk="1" hangingPunct="1">
              <a:buFont typeface="Wingdings 2" pitchFamily="18" charset="2"/>
              <a:buNone/>
            </a:pPr>
            <a:r>
              <a:rPr lang="es-ES" sz="2400" dirty="0"/>
              <a:t>      La práctica de la decoración de las terrazas con plantas de temporada elaborada se ha reanudado. 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294521223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113984" cy="5327650"/>
          </a:xfrm>
        </p:spPr>
        <p:txBody>
          <a:bodyPr/>
          <a:lstStyle/>
          <a:p>
            <a:pPr eaLnBrk="1" hangingPunct="1"/>
            <a:r>
              <a:rPr lang="es-ES" sz="2400" dirty="0"/>
              <a:t>Waddesdon tiene uno de los mejores jardines victorianos de Gran Bretaña, con un parterre, plantas  de temporada, paseos con sombra y puntos de vista, fuentes y estatuas. </a:t>
            </a:r>
          </a:p>
          <a:p>
            <a:pPr eaLnBrk="1" hangingPunct="1"/>
            <a:r>
              <a:rPr lang="es-ES" sz="2400" dirty="0"/>
              <a:t>En su corazón se encuentra el Aviario, provista de las especies que alguna vez fueron parte de la colección de Fernando Barón. </a:t>
            </a:r>
            <a:br>
              <a:rPr lang="es-ES" dirty="0"/>
            </a:br>
            <a:br>
              <a:rPr lang="es-ES" dirty="0"/>
            </a:br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883223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2 Imagen" descr="Waddesdon House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912521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Waddesdon Manor Garden.-x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09369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Waddesdon Manor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469968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Waddesdon House.-Victorian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583949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Waddesdon House.-Victorian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329185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Waddesdon Manor.-x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730823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Waddesdon Manor.-p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131359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Waddesdon Manor.-p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606785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Waddesdon Manor Gardens.-p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75686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Waddesdon Manor Garden.-p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427707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Waddesd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699709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Waddesdon Garden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646946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Waddesdon Manor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044697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Waddesdon Manor Aviar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844473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Waddesdon Manor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97577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Waddesdon Manor Garden.-U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843577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Waddesdon Manor Garden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429685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Waddesdon Manor Garden.-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82607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Waddesdon Manor Garde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79659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Waddesdon Manor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633257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Waddesdon Manor Gardens,.p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87293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Waddesdon Manor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988275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Waddesdon Manor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613998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Waddesdon Manor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81900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Waddesdon Manor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338052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Waddesdon Manor Gardens.-p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90930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Waddesdon Manor Gardens.-p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39356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Waddesdon Manor Gardens.-p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703549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Waddesdon Manor Gardens.-p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74557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Waddesdon Manor Gardens.-p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990559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Waddesdon Manor Gardens.-p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525554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Waddesdon Manor Gardens.-p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09274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Waddesdon Manor Gardens.-Pelargoniums y Verben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720604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2 Imagen" descr="Waddesdon Manor.-Aviar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059095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Waddesdon Manor.Gardens.-x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629574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Waddesdon Manor.-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231048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Waddesdon Manor.-p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17962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Waddesdon Manor.-p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698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Waddesdon Manor.-p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16350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Waddesdon Manor.-p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469441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Waddesdon Manor.-p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310799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Waddesdon Manor.-x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269904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Waddesdon Manor.-x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663314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Waddesdon Manor.-x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589256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Waddesdon Manor.-x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14769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Waddesdon Manor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34960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Waddeston Manor Gardens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528973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Waddeston Manor.-Victorian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72423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  <p:sp>
        <p:nvSpPr>
          <p:cNvPr id="14541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Wakehurst Place Garden</a:t>
            </a:r>
            <a:r>
              <a:rPr lang="es-ES" sz="2400" dirty="0"/>
              <a:t> es un jardín botánico y arboreto de unos 2 kilómetros cuadrados  de extensión, localizado en Ardingly, West Sussex en el sur de Inglaterra.</a:t>
            </a:r>
          </a:p>
          <a:p>
            <a:pPr eaLnBrk="1" hangingPunct="1"/>
            <a:r>
              <a:rPr lang="es-ES" sz="2400" dirty="0"/>
              <a:t> Es una de las propiedades del National Trust for Places of Historic Interest or Natural Beauty y está administrado por el Real Jardín Botánico de Kew.</a:t>
            </a:r>
          </a:p>
          <a:p>
            <a:pPr eaLnBrk="1" hangingPunct="1"/>
            <a:r>
              <a:rPr lang="es-ES" sz="2400" dirty="0"/>
              <a:t> Según los datos que obran en poder del National Trust durante el periodo de 2004–2005, Wakehurst Place Garden fue la propiedad del Trust más visitada con 420,000 visitantes.</a:t>
            </a:r>
          </a:p>
        </p:txBody>
      </p:sp>
    </p:spTree>
    <p:extLst>
      <p:ext uri="{BB962C8B-B14F-4D97-AF65-F5344CB8AC3E}">
        <p14:creationId xmlns:p14="http://schemas.microsoft.com/office/powerpoint/2010/main" val="273919828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333375"/>
            <a:ext cx="7185992" cy="5686425"/>
          </a:xfrm>
        </p:spPr>
        <p:txBody>
          <a:bodyPr>
            <a:normAutofit fontScale="85000"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El jardín fue creado en gran medida por Gerald W.E. Loder (señor de Wakehurst) quién compró la finca en 1903 y pasó 33 años en desarrollar los jardines, que cubren actualmente unos 2 kilómetros cuadrados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Fue continuado por su sucesor </a:t>
            </a:r>
            <a:r>
              <a:rPr lang="es-ES" sz="2800" i="1" dirty="0"/>
              <a:t>Sir Henry Price</a:t>
            </a:r>
            <a:r>
              <a:rPr lang="es-ES" sz="2800" dirty="0"/>
              <a:t> y los jardines botánicos reales asumieron el control en 1965.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 Wakehurst es la sede de las colecciones nacionales de betula, hypericum, nothofagus y skimmia.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El edificio del « </a:t>
            </a:r>
            <a:r>
              <a:rPr lang="es-ES" sz="2800" i="1" dirty="0"/>
              <a:t>Wellcome Trust Millennium Building</a:t>
            </a:r>
            <a:r>
              <a:rPr lang="es-ES" sz="2800" dirty="0"/>
              <a:t> » Confianza de Wellcome, que contiene un banco de germoplasma de caracter internacional, conocido como « Millennium Seed Bank Project » , que se inició en el 2000.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408720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6969968" cy="5327650"/>
          </a:xfrm>
        </p:spPr>
        <p:txBody>
          <a:bodyPr/>
          <a:lstStyle/>
          <a:p>
            <a:pPr eaLnBrk="1" hangingPunct="1"/>
            <a:r>
              <a:rPr lang="es-ES" sz="2400" dirty="0"/>
              <a:t>El objetivo del banco de semillas del milenio es conservar el 10% de totalidad de las semillas de la flora mundial antes del 2009, con la esperanza de que esto evite extinciones de especies en estado salvaje.</a:t>
            </a:r>
          </a:p>
          <a:p>
            <a:pPr eaLnBrk="1" hangingPunct="1"/>
            <a:r>
              <a:rPr lang="es-ES" sz="2400" dirty="0"/>
              <a:t>Incluye las áreas del jardín intramuros, jardín de plantas acuáticas, arboreto y un humedal de conservación.</a:t>
            </a:r>
          </a:p>
          <a:p>
            <a:pPr eaLnBrk="1" hangingPunct="1"/>
            <a:r>
              <a:rPr lang="es-ES" sz="2400" dirty="0"/>
              <a:t>Wakehurst es lugar de crecimiento del árbol de navidad más grande de Inglaterra.</a:t>
            </a:r>
          </a:p>
          <a:p>
            <a:pPr eaLnBrk="1" hangingPunct="1"/>
            <a:r>
              <a:rPr lang="es-ES" sz="2400" dirty="0"/>
              <a:t> El árbol se coloca en 35 m de alto y se enciende con alrededor 1.800 luces de adviento hasta la duodécima noche.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018150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897960" cy="5543550"/>
          </a:xfrm>
        </p:spPr>
        <p:txBody>
          <a:bodyPr/>
          <a:lstStyle/>
          <a:p>
            <a:pPr eaLnBrk="1" hangingPunct="1"/>
            <a:r>
              <a:rPr lang="es-ES" dirty="0"/>
              <a:t> </a:t>
            </a:r>
            <a:r>
              <a:rPr lang="es-ES" sz="2400" dirty="0"/>
              <a:t>Las bombillas en el árbol fueron cambiadas en 2006/2007 por bombillas de ahorro de energía así que el árbol no es tan brillante como antes pero ahorra una gran cantidad de energía.</a:t>
            </a:r>
          </a:p>
          <a:p>
            <a:pPr eaLnBrk="1" hangingPunct="1"/>
            <a:r>
              <a:rPr lang="es-ES" sz="2400" dirty="0"/>
              <a:t>La mayor parte de la película de Kenneth Branagh del año 2006 </a:t>
            </a:r>
            <a:r>
              <a:rPr lang="es-ES" sz="2400" i="1" dirty="0"/>
              <a:t>As You Like It</a:t>
            </a:r>
            <a:r>
              <a:rPr lang="es-ES" sz="2400" dirty="0"/>
              <a:t>, adaptación de una obra de Shakespeare, fue rodada en Wakehurst Place.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347425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Wakehurst Mansion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64979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Wakehurst Place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240044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1 Imagen" descr="Wakehurst Place Gardens,.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376997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1 Imagen" descr="Wakehurst Place Garde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57947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1 Imagen" descr="Wakehurst Place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824048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1 Imagen" descr="Wakehurst Place Garden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47949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 descr="Wakehurst Plac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57861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 descr="Wakehurst Plac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973234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1 Imagen" descr="Wakehurst Plac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28550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2 Imagen" descr="Wakewurst Place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01135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1 Imagen" descr="Wakehurst Place.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836226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1 Imagen" descr="Wakewurst Place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7188"/>
            <a:ext cx="9144000" cy="721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475246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 descr="Archivo:Wakehurst Plac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7016945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2 Título"/>
          <p:cNvSpPr>
            <a:spLocks noGrp="1"/>
          </p:cNvSpPr>
          <p:nvPr>
            <p:ph type="title"/>
          </p:nvPr>
        </p:nvSpPr>
        <p:spPr>
          <a:xfrm>
            <a:off x="827088" y="260350"/>
            <a:ext cx="7772400" cy="1143000"/>
          </a:xfrm>
        </p:spPr>
        <p:txBody>
          <a:bodyPr/>
          <a:lstStyle/>
          <a:p>
            <a:pPr eaLnBrk="1" hangingPunct="1"/>
            <a:r>
              <a:rPr lang="es-ES" dirty="0"/>
              <a:t>West Wycombe Park</a:t>
            </a:r>
          </a:p>
        </p:txBody>
      </p:sp>
      <p:sp>
        <p:nvSpPr>
          <p:cNvPr id="113667" name="3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4292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West Wycombe</a:t>
            </a:r>
            <a:r>
              <a:rPr lang="es-ES" dirty="0"/>
              <a:t> es un pequeño pueblo situado a lo largo de la carretera A40 , por tres millas al oeste de High Wycombe , Buckinghamshire , Inglaterra.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En 1929 West Wycombe pueblo se puso a la venta por la familia Dashwood para aumentar los activos después de ese año desplome de Wall Street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propiedad fue adquirida en su totalidad por la Real Sociedad para el Fomento de las Artes, Manufacturas y Comercio (RSA) como parte de la "Campaña para la Conservación de Casas antiguas" de la Sociedad. </a:t>
            </a:r>
          </a:p>
        </p:txBody>
      </p:sp>
    </p:spTree>
    <p:extLst>
      <p:ext uri="{BB962C8B-B14F-4D97-AF65-F5344CB8AC3E}">
        <p14:creationId xmlns:p14="http://schemas.microsoft.com/office/powerpoint/2010/main" val="101226150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613"/>
            <a:ext cx="7185992" cy="5183187"/>
          </a:xfrm>
        </p:spPr>
        <p:txBody>
          <a:bodyPr/>
          <a:lstStyle/>
          <a:p>
            <a:pPr eaLnBrk="1" hangingPunct="1"/>
            <a:r>
              <a:rPr lang="es-ES" sz="2400" dirty="0"/>
              <a:t>En 1934, después de reparaciones, la Sociedad entregó la propiedad al National Trust . </a:t>
            </a:r>
          </a:p>
          <a:p>
            <a:pPr eaLnBrk="1" hangingPunct="1"/>
            <a:r>
              <a:rPr lang="es-ES" sz="2400" dirty="0"/>
              <a:t>Los mercados de National Trust esta propiedad en "West Village Wycombe y Hill 'el nombre. </a:t>
            </a:r>
          </a:p>
          <a:p>
            <a:pPr eaLnBrk="1" hangingPunct="1"/>
            <a:r>
              <a:rPr lang="es-ES" sz="2400" dirty="0"/>
              <a:t>La propiedad dispone de muchos edificios de valor arquitectónico, que fueron construidas entre los siglos XVI y XVIII. </a:t>
            </a:r>
          </a:p>
          <a:p>
            <a:pPr eaLnBrk="1" hangingPunct="1"/>
            <a:r>
              <a:rPr lang="es-ES" sz="2400" dirty="0"/>
              <a:t>Entre 1906 y 1958 el pueblo fue servido por una estación de ferrocarril de la línea de Chiltern principal entre Londres y Birmingham, que se encuentra al este de West Wycombe Village.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4890371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041976" cy="5543550"/>
          </a:xfrm>
        </p:spPr>
        <p:txBody>
          <a:bodyPr/>
          <a:lstStyle/>
          <a:p>
            <a:pPr eaLnBrk="1" hangingPunct="1"/>
            <a:r>
              <a:rPr lang="es-ES" sz="2400" dirty="0"/>
              <a:t>A fines de 1940 y principios de 1950 se sometieron a las cuevas de trabajo de reparación amplia bajo los auspicios de la familia Dashwood y se convirtió en una atracción turística.</a:t>
            </a:r>
          </a:p>
          <a:p>
            <a:pPr eaLnBrk="1" hangingPunct="1"/>
            <a:r>
              <a:rPr lang="es-ES" sz="2400" dirty="0"/>
              <a:t> El beneficio obtenido se utilizó para renovar el deteriorado West Wycombe Park. </a:t>
            </a:r>
          </a:p>
          <a:p>
            <a:pPr eaLnBrk="1" hangingPunct="1"/>
            <a:r>
              <a:rPr lang="es-ES" sz="2400" dirty="0"/>
              <a:t>Las cuevas de continuar creciendo como una atracción turística popular hoy en día y han recibido más de 2 millones de visitantes desde su reapertura en 1951.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3020754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05291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60904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3219431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3837168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3235731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83389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3577763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2676381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019031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384961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353601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-49213"/>
            <a:ext cx="4524376" cy="690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155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688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0621624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1 Imagen" descr="West Wycombe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8654478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1 Imagen" descr="West Wycombe Par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237858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1 Imagen" descr="West Wycombe Par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98440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1 Imagen" descr="West Wycombe Par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1936913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4" name="1 Imagen" descr="West Wycombe Park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7009602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1 Imagen" descr="West Wycombe Park.-U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9810709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Westonbirt Arboretum</a:t>
            </a:r>
          </a:p>
        </p:txBody>
      </p:sp>
      <p:sp>
        <p:nvSpPr>
          <p:cNvPr id="120835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2578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</a:t>
            </a:r>
            <a:r>
              <a:rPr lang="es-ES" b="1" dirty="0"/>
              <a:t>Arboreto de Westonbirt</a:t>
            </a:r>
            <a:r>
              <a:rPr lang="es-ES" dirty="0"/>
              <a:t> (The Westonbirt Arboretum) es un jardín botánico especializado en árboles y arbustos Arboretum, de (2,4 km²) de extensión, situado cerca de la localidad de Tetbury, en el condado de Gloucester, Inglaterra.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Fue fundado por Robert Holford en 1829, si bien fue su hijo George quien con su intensa dedicación le dio la extensión y configuración actuales.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En 1956 la propiedad del arboreto pasó a la Forestry Commission, que es la propietaria actual.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arboreto, que está considerado como el más importante y el más conocido de Inglaterra, se extiende sobre 240 hectáreas</a:t>
            </a:r>
          </a:p>
        </p:txBody>
      </p:sp>
    </p:spTree>
    <p:extLst>
      <p:ext uri="{BB962C8B-B14F-4D97-AF65-F5344CB8AC3E}">
        <p14:creationId xmlns:p14="http://schemas.microsoft.com/office/powerpoint/2010/main" val="1365649642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2 Imagen" descr="Westonbirt Arboetum.-x1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5746395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0" name="1 Imagen" descr="Westonbirt Arboretum.-5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9043197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1 Imagen" descr="Westonbirt Arboretum.-2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593258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418" name="1 Imagen" descr="Westonbirt Arboretum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195017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2" name="1 Imagen" descr="Westonbirt Arboretum.-3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425378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1 Imagen" descr="Westonbirt Arboretum.-ñ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1715937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0" name="1 Imagen" descr="Westonbirt Arboretum.-ñ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0412109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4" name="1 Imagen" descr="Westonbirt Arboretum.-ñ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7029351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8" name="1 Imagen" descr="Westonbirt Arboretum.-ñ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7943751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2" name="1 Imagen" descr="Westonbirt Arboretum.-x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527619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6" name="1 Imagen" descr="Westonbirt Arboretum.-x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271908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10" name="1 Imagen" descr="Westonbirt Arboretum.-x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323042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4" name="1 Imagen" descr="Westonbirt Arboretum.-x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608674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58" name="1 Imagen" descr="Westonbirt National Arboretum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5466766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1 Imagen" descr="Westonbirt National Arboretum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685079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6" name="1 Imagen" descr="Westonbirt National Arboretum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7321321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30" name="1 Imagen" descr="Westonbirt National Arboretum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4853699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1 Imagen" descr="Westonbirt National Arboretum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166807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1 Imagen" descr="Westonbirt National Arboretum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8567021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2" name="1 Imagen" descr="Westonbirt Arboretum.-x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752789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1 Imagen" descr="Westonbirt National Arboretum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0820993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0" name="1 Imagen" descr="Westonbirt National Arboretum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577384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1 Imagen" descr="Westonbirt Arboretum.-x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9112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6242357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898" name="Picture 2" descr="Archivo:Westonbirt Arboretum 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4511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2216</Words>
  <Application>Microsoft Office PowerPoint</Application>
  <PresentationFormat>Presentación en pantalla (4:3)</PresentationFormat>
  <Paragraphs>408</Paragraphs>
  <Slides>200</Slides>
  <Notes>171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200</vt:i4>
      </vt:variant>
    </vt:vector>
  </HeadingPairs>
  <TitlesOfParts>
    <vt:vector size="205" baseType="lpstr">
      <vt:lpstr>Calibri</vt:lpstr>
      <vt:lpstr>Century Schoolbook</vt:lpstr>
      <vt:lpstr>Wingdings</vt:lpstr>
      <vt:lpstr>Wingdings 2</vt:lpstr>
      <vt:lpstr>Default Theme</vt:lpstr>
      <vt:lpstr>EUROPA.-LA VUELTA AL MUNDO EN 885 JARDINES.-GARDENS OF ENGLAND.-TR-WE </vt:lpstr>
      <vt:lpstr>Trebah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Tressilick National Trust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Upton House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Waddesdon Manor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Wakehurst Place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West Wycombe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Westonbirt Arboretum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11</cp:revision>
  <dcterms:created xsi:type="dcterms:W3CDTF">2013-09-08T06:06:48Z</dcterms:created>
  <dcterms:modified xsi:type="dcterms:W3CDTF">2018-03-12T06:22:22Z</dcterms:modified>
</cp:coreProperties>
</file>