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8"/>
  </p:notesMasterIdLst>
  <p:sldIdLst>
    <p:sldId id="256" r:id="rId2"/>
    <p:sldId id="257" r:id="rId3"/>
    <p:sldId id="38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F3A6D-9033-4D2C-90B4-EBF4E9BB8B2A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C1495-7420-405B-840C-7955CDD8A1C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3320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43F37E-A3FC-4B2B-A88A-914AA0E70E6D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F3D4D0-3FF6-4EAD-BB12-9B7B0862455D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22B981-327C-445B-A048-364E4B63F5B7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AE5D4C-FC74-41F9-8289-E677A055F72E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A0DCB3-B325-4B8D-88B1-0CF4E0A781C4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F2521B-F100-4FED-94BD-CCE76D3871B3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B9C9E3-0EE9-4FD1-A199-34D66EBD4ADA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C71223-7871-4639-98E2-333F84AA153F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123155-D3E2-4CCC-B0AA-4698C11CCB01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E2DDCA-3C01-4694-96A2-4AC1B8F23531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83C151-B09F-40BC-84D4-A5A5432EDE97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11E2D3-17B0-43FF-B318-52A68E2C339F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423211-7BBA-4A0F-BB03-60C299BB8CA5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11BA91-4084-4D96-987E-63789902C211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3E46A4-3AF5-4FD8-9B5B-4441B2ED349C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A72364-663D-4E7B-BE5B-37939EF434A1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85ABEE-D191-4E68-A2ED-D96E18975DF4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1B86D0-D510-467C-96F3-074CD10B0D59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5B14CC-1455-4821-97F7-5041D6348AF8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201FC7-9B82-4F44-95E2-A942390D0FD8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9347B7-4E71-40AF-9296-FDA5482394B9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Winckwortth Arboretum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321C15-3EE3-43D5-BA4D-A2CDC1F9A49B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3FEFB6-1B1D-4A8B-AF5C-C80B46DE2628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Winckworth Arboretum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5D9559-5AC9-4BA3-BF08-8EF9FCEDB82E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FEB4C3-BAE0-4F7B-B12A-D466C7E9E73F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Wisteria chinensis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4AB2F2-DAE8-4891-BAD2-B204A107C086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22A316-ACB0-4303-9602-A4C4B21BF886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77A4B5-EB07-4747-9F40-8B206612509D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DFF2E4-957F-42C1-B95B-B2CBFBBBBA3A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B3D681-7A16-4B9B-A959-DEC270537AFB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A2C524-9B96-4D38-A025-D594ED6C2AE3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831A0E-CD40-44BC-BE24-93AEC0C34AFB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A4FBDF-47AA-4436-B24E-5671B113DB41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A0077E-B215-4770-B0D8-4E10086085A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2C4AA1-3684-4E12-853D-EAAF35B0465A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A3E3FC-B392-4047-8B6B-C3E50AC90C1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AEA0EB-E64D-45DC-8F72-F0B72BBFAD0B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E7297F-E30A-49BA-AE20-CBB1923580BB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523634-09C1-453F-8529-CAD8954DED44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2F5B68-D198-49D8-A975-27F4E8CB8027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A83750-F5BA-43C2-9C8C-9DA750140B32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D64DB7-1F17-46C5-B98C-8B81AFA30833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FD472B-82CC-4157-A265-4E099E1F8A2C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A18014-EBEF-4CD5-9155-DA3A6560A31D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D54D0B-09F8-458B-AC8A-C552ABAB5632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8D9809-4231-4644-97FF-D866E050E534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590256-E1D7-4882-88CD-2F695B9B98D7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65529B-7932-4E85-B301-B73B6F5BE163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C0170D-82EB-411F-A9C5-081A0F8365E6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ACA4B9-1CF3-4284-8088-8336D29A7890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Gardens.-Tagetes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E426F0-2299-44F6-8A68-C4FF368E7284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64B2B7-FCA5-4419-8A39-925246E9C18C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85E348-CAEA-4F1E-BBC8-71D34A043641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920CF6-5862-4DF7-B716-096752568204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1F90B0-AA56-45C6-85B2-5C8E4F45520B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E70799-0395-458A-9674-9B83A7287829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799D8D-FBB9-4682-97FF-10EA873977E3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24E0C3-1B56-4AF4-8C51-F5FD9E33917C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322D27-EF0D-4C60-B608-F89F986915B4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F6C7CF-04C8-42F6-9509-160A02E8DBAE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4CF364-F4B2-4A1B-A49A-9640CFDEDE9C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A2EB8F-C8A6-426D-B9D9-D90325A0B254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6F133F-AB67-43A9-8C95-E006EBC35F81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73CF78-5B7A-4E4E-A8AC-2A6922BB7031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Show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2F25C4-FB0C-47D8-8046-7DCCC5E619A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F0B267-4FE2-4E8E-8BEF-14207CBC35D3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2249C8-3814-45A3-A5ED-CF5E8559FF6F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40AF36-639D-4C02-99E6-E9D5E99B6001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Show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2ED750-82C9-40B9-BAEA-B82B253C31AC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Show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985EB6-79F8-4E3A-A9CA-E303EEBE530D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Show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8AA4ED-0889-4B0C-9832-5AB6BF6AA937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8BCBF9-74C7-45A9-836E-3C2C465E5325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Wild Gardens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849080-70EA-4FBF-8A7F-E77CFD2E2C0D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Gardens.-Crocus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D4B39D-81F6-4445-B4F9-C97DBC71BCB2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9C5792-E647-47DD-82B4-A3E869CF2406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4F3DEE-8D81-4F5E-8297-807BFF3009BA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Wistaria Chinensis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1090E9-4492-4F3D-9FF4-F328767E8C30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Wistaria chinensis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2B6DF8-F10E-4E6F-B161-3431AA7944CF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Wisley Gardens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332908-50CA-4A8F-95E8-BB4827FD4A7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Wistaria chinensis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07E538-224C-442D-8EFC-0B0F76C43A6A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Wisteria chinensis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471FB6-F408-4166-830F-824ED6683AAE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Yorkshire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99C1B1-126B-483C-971C-35BEA449E92D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Yorkshire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499C2A-6261-4DAE-A126-62D53D959C86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Yorkshire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397E14-F47C-4FF1-8EF1-1AEA962263C2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Yorkshire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6A2168-0207-47F9-965F-8E90F4AD7B47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Yorkshire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C57E6B-9107-4252-B866-97E84D706965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Yorkshire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9425B1-005C-44AD-84F1-4A82349CE932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Yorkshire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4AFB63-0A42-4D3E-B30F-706B5BA0F7E8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5C3DEE-11B7-4ED5-B45D-45109E9BB943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123A61-01CC-46CB-9A28-631BE08661CC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1E9E34-C5D2-467B-850C-20435B06685B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C9F1BB-7613-4F98-B01D-02208E9DE988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ED5B40-C043-4F27-AFA5-8429E3479930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EAC3B-9A5C-4734-813E-1F4D97067EB7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A4AC50-F783-4F85-AE12-D727765F85C7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1987CD-27A2-410B-B586-435C0B9EC200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Yorkshire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5DAEB7-5881-4297-8FF0-E78EC728A6FF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The Peacock Gardens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F6AFE7-F4BE-4EAB-8448-15750BAC99A1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The Peackok Garden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E19F71-7532-4039-A5B5-12FB6DC83207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The Peackok Garden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2C6180-EC48-4501-B2AA-8FFC9C20B184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The Peacock Gardens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7A76B3-685D-443B-8C53-C6B60BBF9285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The Peacock Gardens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7DDB5C-3457-428E-A2B6-2F608494545F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Windsor Castle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49CAA0-797A-4782-ABCF-743109E93327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Windsor Castle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B0B0A7-0C61-493E-A4B1-F8CEF7082C4C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Windsor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A8FB28-545B-47DD-B6EB-DE35D8ACBDFC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Windsor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5EE639-63A2-472F-9101-448F6B4FC0AE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Windsor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5D69ED-0785-49C0-A080-B423A48C61E9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Windsor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9F5AA5-8F8B-451B-850E-F7D0CC9F3FA8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Windsor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361707-8D22-4246-9E30-2909C1A50022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Windsor Castle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05416B-12D6-4F9E-94F6-901455F44B0A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90456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JARDINES.-GARDENS OF ENGLAND.-W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509120"/>
            <a:ext cx="48245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Winckworth Arboretum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dirty="0"/>
              <a:t>Arboreto Winkworth</a:t>
            </a:r>
            <a:r>
              <a:rPr lang="es-ES" dirty="0"/>
              <a:t> en inglés : </a:t>
            </a:r>
            <a:r>
              <a:rPr lang="es-ES" b="1" dirty="0"/>
              <a:t>Winkworth Arboretum</a:t>
            </a:r>
            <a:r>
              <a:rPr lang="es-ES" dirty="0"/>
              <a:t> es un Arboreto de 97 acres de extensión, perteneciente al National Trust, que se encuentra en Surrey, Inglaterra.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magnífico paisaje de Winkworth comenzó a modelarse en 1937 fecha en la que el </a:t>
            </a:r>
            <a:r>
              <a:rPr lang="es-ES" i="1" dirty="0"/>
              <a:t>Dr.Wilfred Fox</a:t>
            </a:r>
            <a:r>
              <a:rPr lang="es-ES" dirty="0"/>
              <a:t> tuvo la oportunidad de adquirir una parcela de tierra en venta de la familia </a:t>
            </a:r>
            <a:r>
              <a:rPr lang="es-ES" i="1" dirty="0"/>
              <a:t>Fisher-Rowe</a:t>
            </a:r>
            <a:r>
              <a:rPr lang="es-ES" dirty="0"/>
              <a:t> dueños de la </a:t>
            </a:r>
            <a:r>
              <a:rPr lang="es-ES" i="1" dirty="0"/>
              <a:t>finca Thorncombe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06021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La tierra no había salido de su estado natural mientras que había sido considerado impropio para el cultivo, pero el Dr. Fox, que vivía en una granja vecina, y que tenía una pasión para la naturaleza, especialmente por los árboles, vio el potencial de esta tierra en estado silvestre y la compró.</a:t>
            </a:r>
          </a:p>
          <a:p>
            <a:r>
              <a:rPr lang="es-ES" dirty="0"/>
              <a:t>Wilfred Fox nació en 1875, habiendo hecho la carrera de medicina y ya doctor trabajaba en hospitales de Londres. El hecho de que haya actualmente en Inglaterra caminos con árboles atractivos es en gran parte debido a él, pues fundó la asociación « Roads Beautifying Association » (Asociación para el Embellecimiento de los Caminos) en 1928.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123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97960" cy="5470525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En 1948 le concedieron el honor más alto de las « Royal Horticultural Societies » (</a:t>
            </a:r>
            <a:r>
              <a:rPr lang="es-ES" i="1" dirty="0"/>
              <a:t>Sociedades Hortícolas Reales</a:t>
            </a:r>
            <a:r>
              <a:rPr lang="es-ES" dirty="0"/>
              <a:t>) por su trabajo en este campo. </a:t>
            </a:r>
          </a:p>
          <a:p>
            <a:pPr eaLnBrk="1" hangingPunct="1"/>
            <a:r>
              <a:rPr lang="es-ES" dirty="0"/>
              <a:t>Es también debido a la generosidad de su espíritu que podemos pasear por Winkworth.</a:t>
            </a:r>
          </a:p>
          <a:p>
            <a:r>
              <a:rPr lang="es-ES" dirty="0"/>
              <a:t> En 1952 Dr.Fox donó 62 acres del arboreto a la National Trust, estos acres incluyeron el lago superior, y en 1957, unos pocos años antes de su muerte, 35 acres más en los que se incluía el lago inferior.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320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772400" cy="56864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Por el resto de su vida presidió la comisión administradora que fue fijada para supervisar el desarrollo futuro del arboreto.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Arboreto Winkworth alberga una gran colección de más de 1000 especies de árboles y arbustos con especies raras de diferentes partes del mundo, siendo abundantes las azaleas, rhododendron, y acebos dispuestos en las laderas de un terreno ondulado que descienden hacia los lagos ornamentales.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árboles con Magnolias, Aceres, Quercus, Piceas, Abies, le confieren en cada época del año con un colorido cambiante, un encanto particular.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468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3 Imagen" descr="Winckworth Arboretu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44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Winckworth Arboretum.-Surr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48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Winkworth Arboretum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111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Winkworth Arboretum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378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Winkworth Arboretum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357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Winkworth Arboretum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397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Winkworth Arboretum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090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Winkworth Arboret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729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Winkworth Arboretum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200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Winkworth Arboretu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455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Winkworth Arboretum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527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Winkworth Arboretum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900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Winkworth Arboretum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370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Winkworth Arboretum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44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Winkworth Arboretum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571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Winkworth Arboretum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819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Winkworth Arboretum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240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Winkworth Arboretum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540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Winkworth Arboretum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669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Winkworth Arboretum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098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Winkworth Arboretum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943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Winkworth Arboretum.-Musca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32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Winkworth Arboretum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187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Wirkworth Arboretu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235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Wisley Gardens</a:t>
            </a:r>
          </a:p>
        </p:txBody>
      </p:sp>
      <p:sp>
        <p:nvSpPr>
          <p:cNvPr id="2867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6825952" cy="5157192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Jardin de la Royal Horticultural Society  en </a:t>
            </a:r>
            <a:r>
              <a:rPr lang="es-ES" b="1" dirty="0"/>
              <a:t>Wisley</a:t>
            </a:r>
            <a:r>
              <a:rPr lang="es-ES" dirty="0"/>
              <a:t> en  el condado de Surrey al sur de Londres, es uno de cuatro jardines públicos a cargo de la Sociedad, siendo los otros Harlow Carr , Salón de Hyde y Rosemoor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Wisley es el segundo más visitado de jardín pagado la entrada en el Reino Unido después de que el Real Jardín Botánico de Kew , con 959.434 visitantes en el año hasta el 31 de enero de 2010.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Wisley fue fundado por el empresario y miembro de RHS George Ferguson Wilson , que compro 243.000 m² del sitio en 1878. </a:t>
            </a:r>
            <a:endParaRPr lang="es-ES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0058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772400" cy="5256584"/>
          </a:xfrm>
        </p:spPr>
        <p:txBody>
          <a:bodyPr/>
          <a:lstStyle/>
          <a:p>
            <a:pPr eaLnBrk="1" hangingPunct="1"/>
            <a:r>
              <a:rPr lang="es-ES" sz="2400" dirty="0"/>
              <a:t> Él estableció el "Jardín de Oakwood Experimental" en la parte del sitio, donde trató de "hacer que las plantas crecen difíciles con éxito".</a:t>
            </a:r>
          </a:p>
          <a:p>
            <a:pPr eaLnBrk="1" hangingPunct="1"/>
            <a:r>
              <a:rPr lang="es-ES" sz="2400" dirty="0"/>
              <a:t>Wilson murió en 1902 y Oakwood (que también era conocido como Granja Glebe ) fue comprado por Sir Thomas Hanbury , el creador de la célebre jardín de La Mortola en la Riviera italiana.</a:t>
            </a:r>
          </a:p>
          <a:p>
            <a:pPr eaLnBrk="1" hangingPunct="1"/>
            <a:r>
              <a:rPr lang="es-ES" sz="2400" dirty="0"/>
              <a:t>Wilson murió en 1902 y Oakwood (que también era conocido como Granja Glebe ) fue comprado por Sir Thomas Hanbury , el creador de la célebre jardín de La Mortola en la Riviera italiana.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0346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772400" cy="5327650"/>
          </a:xfrm>
        </p:spPr>
        <p:txBody>
          <a:bodyPr/>
          <a:lstStyle/>
          <a:p>
            <a:pPr eaLnBrk="1" hangingPunct="1"/>
            <a:r>
              <a:rPr lang="es-ES" sz="2400" dirty="0"/>
              <a:t>El talento de ambos sitios el lado derecho el año siguiente.</a:t>
            </a:r>
          </a:p>
          <a:p>
            <a:pPr eaLnBrk="1" hangingPunct="1"/>
            <a:r>
              <a:rPr lang="es-ES" sz="2400" dirty="0"/>
              <a:t>Desde entonces ha desarrollado de manera constante Wisley y ahora es un jardín grande y diverso que abarca (971.000 m²).</a:t>
            </a:r>
          </a:p>
          <a:p>
            <a:pPr eaLnBrk="1" hangingPunct="1"/>
            <a:r>
              <a:rPr lang="es-ES" sz="2400" dirty="0"/>
              <a:t>Además de los numerosos jardines decorativos formales e informales, varios invernaderos y un extenso jardín botánico , que incluye a pequeña escala "jardines de modelo", que tienen la intención de mostrar a los visitantes lo que pueden lograr en sus propios jardines y un campo de ensayos en los nuevos cultivares son evaluados.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1392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Wiste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95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Wisteria 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585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Wisley Gardens.-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8608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Wisley Gardens.-z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3784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Wisley Gardens.-z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0"/>
            <a:ext cx="9067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387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Wisley_ Gardens.-Ent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3129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Wisley .-Plantas acuatic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3172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Wisley Gardens.-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602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Wisley Gardens.-Jardin de acuatic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2974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Wisley Gardens.-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4119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Wisley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24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Wisley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2282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Wisley .-Mixed bord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8546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Wisley.-Exibicion de Bonsa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9498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Wisley Garden.-Bonsa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046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Wisley Gardens en ver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7812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Wisley Gardens.-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2 Imagen" descr="Wisley Gardens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879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Wisley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0792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Wisley Gardens.-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9082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Wisley Gardens.-Calas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2 Imagen" descr="Wisley Gardens.-Estanque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0516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Wisley Gardens.-Delphiniu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0771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Wisley Gardens.-Delphinium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5732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Wisley Gardens.-Delphinium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0154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Wisley Gardens.-Delphinium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5895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Wisley gardens.-rhododendro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7717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Wisley Gardens.-Surre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0791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Wisley Gardens.-Tagete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8192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Wisley Gardens.-x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054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Wisley Gardens.-x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0186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Wisley Gardens.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2487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Wisley Gardens.-x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5871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Wisley Gardens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1628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Wisley Gardens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2324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Wisley Gardens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2170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Wisley Gardens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1654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Wisley Gardens.-x1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5844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Wisley Gardens.-x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0761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Wisley Lily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8060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Wisley Sweet Pe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9833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Wisley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7798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Wisley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6323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Wisley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8722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Wisley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9055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Wisley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9808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3 Imagen" descr="Wisley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6147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Wisley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8676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Wisley.-Great Dix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4304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Wisley.-Rock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2 Imagen" descr="wisley.-SobreWel Rock Garde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1866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Wisley.-Wild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2226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Wisley_ Gardens.-Crocus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5612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Wisley_Gardens.-Glass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9430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Wisley_Gardens.-Rocke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55676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Wistaria chinen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1155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Wistaria Chinensis Ro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687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Wisley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6920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Wistaria Chinensis ros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6207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Wisteria Ar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66062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Yorkshire Sculpture Park</a:t>
            </a:r>
          </a:p>
        </p:txBody>
      </p:sp>
      <p:sp>
        <p:nvSpPr>
          <p:cNvPr id="96259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4789488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dirty="0"/>
              <a:t>Yorkshire Sculpture Park</a:t>
            </a:r>
            <a:r>
              <a:rPr lang="es-ES" sz="2400" dirty="0"/>
              <a:t>  es una organización de arte al aire libre, que muestra obras de artistas del Reino Unido e internacionales, incluyendo sobre todo Henry Moore y Barbara Hepworth.</a:t>
            </a:r>
          </a:p>
          <a:p>
            <a:pPr eaLnBrk="1" hangingPunct="1"/>
            <a:r>
              <a:rPr lang="es-ES" sz="2400" dirty="0"/>
              <a:t>El parque está situado en el oeste de Bretton , Wakefield , en West Yorkshire , Inglaterra . </a:t>
            </a:r>
          </a:p>
          <a:p>
            <a:r>
              <a:rPr lang="es-ES" dirty="0"/>
              <a:t>El Parque está situado en los terrenos de una finca del siglo XVIII ( Bretton Hall ), que fue una casa de familia hasta mediados del siglo XX cuando se convirtió en un Colegio de Educación Terciaria y Superior. </a:t>
            </a:r>
          </a:p>
          <a:p>
            <a:pPr eaLnBrk="1" hangingPunct="1"/>
            <a:endParaRPr lang="es-ES" sz="2400" dirty="0"/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8866576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97960" cy="5470525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Varias locuras , las características del paisaje y las estructuras arquitectónicas que datan de la siglo XVIII todavía se puede ver todo el parque, incluyendo un parque de ciervos y venados refugio (convertidas por el escultor estadounidense James Turrell en una instalación), una casa de hielo, casa de las  Camelia. </a:t>
            </a:r>
          </a:p>
          <a:p>
            <a:pPr eaLnBrk="1" hangingPunct="1"/>
            <a:r>
              <a:rPr lang="es-ES" sz="2400" dirty="0"/>
              <a:t>Artistas que trabajan en YSP a menudo se inspiran en tanto el entorno arquitectónico, histórico o natural, sobre todo Andy Goldsworthy.</a:t>
            </a:r>
          </a:p>
        </p:txBody>
      </p:sp>
    </p:spTree>
    <p:extLst>
      <p:ext uri="{BB962C8B-B14F-4D97-AF65-F5344CB8AC3E}">
        <p14:creationId xmlns:p14="http://schemas.microsoft.com/office/powerpoint/2010/main" val="14113385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Yorkshire Henry Moore piec recling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6853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Yorkshire Sculpture Park.-Anthony Car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2657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Yorkshire Sculpture Park.-Henry Mo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9202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Yorkshire.-Henry Mo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14752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Yorkshire.-Henry Moore .-reclining figu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2890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Yorkshire.-Henry Moore.-draped seated wo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55744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Yorkshire.-Henry Moore.-hill arch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7772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40096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63947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25"/>
            <a:ext cx="9144000" cy="666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83366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8526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00482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208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41701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68054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2149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2875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The Peacock Gardens</a:t>
            </a:r>
          </a:p>
        </p:txBody>
      </p:sp>
      <p:sp>
        <p:nvSpPr>
          <p:cNvPr id="1157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invernadero estaba rodeado por el Jardín Peacock (“pavo real” en inglés), un jardín diseñado en el estilo del siglo XVI por un jardinero paisajístico vitoriano. </a:t>
            </a:r>
          </a:p>
          <a:p>
            <a:pPr eaLnBrk="1" hangingPunct="1"/>
            <a:r>
              <a:rPr lang="es-ES" sz="2400" dirty="0"/>
              <a:t>Tiene setos de boj en diseños geométricos que rodean una fuente. </a:t>
            </a:r>
          </a:p>
          <a:p>
            <a:pPr eaLnBrk="1" hangingPunct="1"/>
            <a:r>
              <a:rPr lang="es-ES" sz="2400" dirty="0"/>
              <a:t>El boj es un arbusto que crece muy lentamente y tiene hojas muy pequeñas, por lo que es muy fácil podarlo con formas geométricas; a esta práctica de ornamentación en jardinería se le da el nombre de topiaría o poda ornamental.</a:t>
            </a:r>
            <a:br>
              <a:rPr lang="es-ES" sz="2400" dirty="0"/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05572140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97960" cy="5327650"/>
          </a:xfrm>
        </p:spPr>
        <p:txBody>
          <a:bodyPr/>
          <a:lstStyle/>
          <a:p>
            <a:pPr eaLnBrk="1" hangingPunct="1"/>
            <a:r>
              <a:rPr lang="es-ES" sz="2400" dirty="0"/>
              <a:t>Más allá del Jardín Peacock se encuentra el Campo de Ceremonias (Pageant Field), una parte del parque diseñada por “Capability” Brown —la combinación de espacios abiertos y árboles era típica del estilo de Brown en la jardinería paisajística. </a:t>
            </a:r>
          </a:p>
          <a:p>
            <a:pPr eaLnBrk="1" hangingPunct="1"/>
            <a:r>
              <a:rPr lang="es-ES" sz="2400" dirty="0"/>
              <a:t>Brown tenía el sobrenombre de “Capability” (aptitud) por ser tan bueno diseñando jardines.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22915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The Peacock Garden.-Conservato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0133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3 Imagen" descr="The Peackok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19398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The Peacock Garden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77139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The Peacock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69555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The Peacock Garden.-Peacock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179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Windsor Castle</a:t>
            </a:r>
          </a:p>
        </p:txBody>
      </p:sp>
      <p:sp>
        <p:nvSpPr>
          <p:cNvPr id="10240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Castillo de Windsor</a:t>
            </a:r>
            <a:r>
              <a:rPr lang="es-ES" dirty="0"/>
              <a:t> es un castillo medieval y la residencia real de Windsor en el condado Inglés de Berkshire , que destaca por su larga asociación con la familia real británica y su arquitectura.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castillo original fue construido después de la invasión normanda de Guillermo el Conquistador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Desde la época de Enrique I, que ha sido utilizado por una sucesión de monarcas y es el palacio más antiguo de Europa ocupada.</a:t>
            </a:r>
          </a:p>
        </p:txBody>
      </p:sp>
    </p:spTree>
    <p:extLst>
      <p:ext uri="{BB962C8B-B14F-4D97-AF65-F5344CB8AC3E}">
        <p14:creationId xmlns:p14="http://schemas.microsoft.com/office/powerpoint/2010/main" val="382711068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041976" cy="6308725"/>
          </a:xfrm>
        </p:spPr>
        <p:txBody>
          <a:bodyPr>
            <a:normAutofit lnSpcReduction="10000"/>
          </a:bodyPr>
          <a:lstStyle/>
          <a:p>
            <a:r>
              <a:rPr lang="es-ES" dirty="0"/>
              <a:t>Castillo de Windsor sobrevivió a un período tumultuoso durante la Guerra Civil Inglésa , en la que el castillo fue utilizado como cuartel militar por parlamentarios y las fuerzas de la prisión de Carlos I</a:t>
            </a:r>
          </a:p>
          <a:p>
            <a:pPr eaLnBrk="1" hangingPunct="1"/>
            <a:r>
              <a:rPr lang="es-ES" sz="2400" dirty="0"/>
              <a:t>Posición de Castillo de Windsor en la parte superior de la tierra escarpada ha hecho que los jardines del castillo son de escala limitada.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Los jardines del castillo se extienden al este de la sala superior a través de una terraza del siglo 20.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Castillo de Windsor está rodeado de amplias zonas verdes. </a:t>
            </a:r>
          </a:p>
          <a:p>
            <a:pPr eaLnBrk="1" hangingPunct="1"/>
            <a:r>
              <a:rPr lang="es-ES" sz="2400" dirty="0"/>
              <a:t>En las inmediaciones se extiende al este del castillo es una creación del siglo XIX conocido como el Parque Principal 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60557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6969968" cy="5254625"/>
          </a:xfrm>
        </p:spPr>
        <p:txBody>
          <a:bodyPr/>
          <a:lstStyle/>
          <a:p>
            <a:r>
              <a:rPr lang="es-ES" dirty="0"/>
              <a:t> El parque de casas incluye zonas verdes y dos parques de trabajo, junto con muchas casas de campo propiedad ocupada principalmente por los empleados y la Frogmore. </a:t>
            </a:r>
          </a:p>
          <a:p>
            <a:pPr eaLnBrk="1" hangingPunct="1"/>
            <a:r>
              <a:rPr lang="es-ES" sz="2400" dirty="0"/>
              <a:t>El largo camino, una vía doble capa de los árboles, tiene una longitud de (5 km) al sur del castillo, y  (75 m) de ancho.</a:t>
            </a:r>
          </a:p>
          <a:p>
            <a:pPr eaLnBrk="1" hangingPunct="1"/>
            <a:r>
              <a:rPr lang="es-ES" sz="2400" dirty="0"/>
              <a:t>Los olmos originales del siglo XVII  han sido reemplazados con la alternancia de la castaños y platanos , reforestación a gran escala que se produjo después debido al impacto de 1945 la enfermedad del olmo holandés.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532889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Windsor Castl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7373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Windsor Castle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7635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Windsor Castl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49279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Windsor Castle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8327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Windsor Castle Gardens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75045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Windsor Castl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36377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Windsor Castl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3528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Windsor Castl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835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1645</Words>
  <Application>Microsoft Office PowerPoint</Application>
  <PresentationFormat>Presentación en pantalla (4:3)</PresentationFormat>
  <Paragraphs>271</Paragraphs>
  <Slides>126</Slides>
  <Notes>110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126</vt:i4>
      </vt:variant>
    </vt:vector>
  </HeadingPairs>
  <TitlesOfParts>
    <vt:vector size="131" baseType="lpstr">
      <vt:lpstr>Calibri</vt:lpstr>
      <vt:lpstr>Century Schoolbook</vt:lpstr>
      <vt:lpstr>Wingdings</vt:lpstr>
      <vt:lpstr>Wingdings 2</vt:lpstr>
      <vt:lpstr>Default Theme</vt:lpstr>
      <vt:lpstr>EUROPA.-LA VUELTA AL MUNDO EN 885 JARDINES.-GARDENS OF ENGLAND.-W </vt:lpstr>
      <vt:lpstr>Winckworth Arboretum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Wisley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Yorkshire Sculpture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Peacock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Windsor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10</cp:revision>
  <dcterms:created xsi:type="dcterms:W3CDTF">2013-09-08T06:06:48Z</dcterms:created>
  <dcterms:modified xsi:type="dcterms:W3CDTF">2018-03-12T06:24:45Z</dcterms:modified>
</cp:coreProperties>
</file>