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9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336" r:id="rId33"/>
    <p:sldId id="337" r:id="rId34"/>
    <p:sldId id="338" r:id="rId35"/>
    <p:sldId id="339" r:id="rId36"/>
    <p:sldId id="340" r:id="rId37"/>
    <p:sldId id="341" r:id="rId38"/>
    <p:sldId id="342" r:id="rId39"/>
    <p:sldId id="343" r:id="rId40"/>
    <p:sldId id="287" r:id="rId41"/>
    <p:sldId id="288" r:id="rId42"/>
    <p:sldId id="289" r:id="rId43"/>
    <p:sldId id="290" r:id="rId44"/>
    <p:sldId id="291" r:id="rId45"/>
    <p:sldId id="292" r:id="rId46"/>
    <p:sldId id="293" r:id="rId47"/>
    <p:sldId id="294" r:id="rId48"/>
    <p:sldId id="295" r:id="rId49"/>
    <p:sldId id="296" r:id="rId50"/>
    <p:sldId id="297" r:id="rId51"/>
    <p:sldId id="298" r:id="rId52"/>
    <p:sldId id="299" r:id="rId53"/>
    <p:sldId id="300" r:id="rId54"/>
    <p:sldId id="301" r:id="rId55"/>
    <p:sldId id="302" r:id="rId56"/>
    <p:sldId id="303" r:id="rId57"/>
    <p:sldId id="304" r:id="rId58"/>
    <p:sldId id="305" r:id="rId59"/>
    <p:sldId id="306" r:id="rId60"/>
    <p:sldId id="307" r:id="rId61"/>
    <p:sldId id="308" r:id="rId62"/>
    <p:sldId id="309" r:id="rId63"/>
    <p:sldId id="310" r:id="rId64"/>
    <p:sldId id="311" r:id="rId65"/>
    <p:sldId id="312" r:id="rId66"/>
    <p:sldId id="313" r:id="rId67"/>
    <p:sldId id="314" r:id="rId68"/>
    <p:sldId id="315" r:id="rId69"/>
    <p:sldId id="316" r:id="rId70"/>
    <p:sldId id="317" r:id="rId71"/>
    <p:sldId id="318" r:id="rId72"/>
    <p:sldId id="319" r:id="rId73"/>
    <p:sldId id="320" r:id="rId74"/>
    <p:sldId id="321" r:id="rId75"/>
    <p:sldId id="322" r:id="rId76"/>
    <p:sldId id="323" r:id="rId77"/>
    <p:sldId id="324" r:id="rId78"/>
    <p:sldId id="325" r:id="rId79"/>
    <p:sldId id="326" r:id="rId80"/>
    <p:sldId id="327" r:id="rId81"/>
    <p:sldId id="328" r:id="rId82"/>
    <p:sldId id="329" r:id="rId83"/>
    <p:sldId id="330" r:id="rId84"/>
    <p:sldId id="331" r:id="rId85"/>
    <p:sldId id="332" r:id="rId86"/>
    <p:sldId id="333" r:id="rId87"/>
    <p:sldId id="334" r:id="rId88"/>
    <p:sldId id="335" r:id="rId8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notesMaster" Target="notesMasters/notes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76848C-4E83-445E-BEE8-7D9730FCA9EE}"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877C813-C611-4F4A-8DD2-C2AB1B16293B}" type="slidenum">
              <a:rPr lang="es-ES" smtClean="0"/>
              <a:t>‹Nº›</a:t>
            </a:fld>
            <a:endParaRPr lang="es-ES" dirty="0"/>
          </a:p>
        </p:txBody>
      </p:sp>
    </p:spTree>
    <p:extLst>
      <p:ext uri="{BB962C8B-B14F-4D97-AF65-F5344CB8AC3E}">
        <p14:creationId xmlns:p14="http://schemas.microsoft.com/office/powerpoint/2010/main" val="21012412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dirty="0"/>
          </a:p>
        </p:txBody>
      </p:sp>
      <p:sp>
        <p:nvSpPr>
          <p:cNvPr id="4" name="3 Marcador de número de diapositiva"/>
          <p:cNvSpPr>
            <a:spLocks noGrp="1"/>
          </p:cNvSpPr>
          <p:nvPr>
            <p:ph type="sldNum" sz="quarter" idx="5"/>
          </p:nvPr>
        </p:nvSpPr>
        <p:spPr/>
        <p:txBody>
          <a:bodyPr/>
          <a:lstStyle/>
          <a:p>
            <a:pPr>
              <a:defRPr/>
            </a:pPr>
            <a:fld id="{8483F565-1BBE-49F9-B85E-9B074E9C9929}" type="slidenum">
              <a:rPr lang="es-ES">
                <a:solidFill>
                  <a:prstClr val="black"/>
                </a:solidFill>
              </a:rPr>
              <a:pPr>
                <a:defRPr/>
              </a:pPr>
              <a:t>2</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Warwick Castle.</a:t>
            </a:r>
          </a:p>
        </p:txBody>
      </p:sp>
      <p:sp>
        <p:nvSpPr>
          <p:cNvPr id="4" name="3 Marcador de número de diapositiva"/>
          <p:cNvSpPr>
            <a:spLocks noGrp="1"/>
          </p:cNvSpPr>
          <p:nvPr>
            <p:ph type="sldNum" sz="quarter" idx="5"/>
          </p:nvPr>
        </p:nvSpPr>
        <p:spPr/>
        <p:txBody>
          <a:bodyPr/>
          <a:lstStyle/>
          <a:p>
            <a:pPr>
              <a:defRPr/>
            </a:pPr>
            <a:fld id="{4697E647-21BC-4F4B-9B79-5B1B03B3791E}"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Warwick Castle.</a:t>
            </a:r>
          </a:p>
        </p:txBody>
      </p:sp>
      <p:sp>
        <p:nvSpPr>
          <p:cNvPr id="4" name="3 Marcador de número de diapositiva"/>
          <p:cNvSpPr>
            <a:spLocks noGrp="1"/>
          </p:cNvSpPr>
          <p:nvPr>
            <p:ph type="sldNum" sz="quarter" idx="5"/>
          </p:nvPr>
        </p:nvSpPr>
        <p:spPr/>
        <p:txBody>
          <a:bodyPr/>
          <a:lstStyle/>
          <a:p>
            <a:pPr>
              <a:defRPr/>
            </a:pPr>
            <a:fld id="{60265A86-4FE4-44E4-A335-00DA00341B18}"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Warwick Castle.</a:t>
            </a:r>
          </a:p>
        </p:txBody>
      </p:sp>
      <p:sp>
        <p:nvSpPr>
          <p:cNvPr id="4" name="3 Marcador de número de diapositiva"/>
          <p:cNvSpPr>
            <a:spLocks noGrp="1"/>
          </p:cNvSpPr>
          <p:nvPr>
            <p:ph type="sldNum" sz="quarter" idx="5"/>
          </p:nvPr>
        </p:nvSpPr>
        <p:spPr/>
        <p:txBody>
          <a:bodyPr/>
          <a:lstStyle/>
          <a:p>
            <a:pPr>
              <a:defRPr/>
            </a:pPr>
            <a:fld id="{FD0ECFD6-1B56-4236-AF82-C63BE2A8F26F}"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Warwick Castle.</a:t>
            </a:r>
          </a:p>
        </p:txBody>
      </p:sp>
      <p:sp>
        <p:nvSpPr>
          <p:cNvPr id="4" name="3 Marcador de número de diapositiva"/>
          <p:cNvSpPr>
            <a:spLocks noGrp="1"/>
          </p:cNvSpPr>
          <p:nvPr>
            <p:ph type="sldNum" sz="quarter" idx="5"/>
          </p:nvPr>
        </p:nvSpPr>
        <p:spPr/>
        <p:txBody>
          <a:bodyPr/>
          <a:lstStyle/>
          <a:p>
            <a:pPr>
              <a:defRPr/>
            </a:pPr>
            <a:fld id="{98D461CB-E344-4F0B-9091-DA4C7FFEA4EB}"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Warwick Castle.</a:t>
            </a:r>
          </a:p>
        </p:txBody>
      </p:sp>
      <p:sp>
        <p:nvSpPr>
          <p:cNvPr id="4" name="3 Marcador de número de diapositiva"/>
          <p:cNvSpPr>
            <a:spLocks noGrp="1"/>
          </p:cNvSpPr>
          <p:nvPr>
            <p:ph type="sldNum" sz="quarter" idx="5"/>
          </p:nvPr>
        </p:nvSpPr>
        <p:spPr/>
        <p:txBody>
          <a:bodyPr/>
          <a:lstStyle/>
          <a:p>
            <a:pPr>
              <a:defRPr/>
            </a:pPr>
            <a:fld id="{8F272758-E370-4035-BB50-BAC66CF7127B}"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Warwick Castle.</a:t>
            </a:r>
          </a:p>
        </p:txBody>
      </p:sp>
      <p:sp>
        <p:nvSpPr>
          <p:cNvPr id="4" name="3 Marcador de número de diapositiva"/>
          <p:cNvSpPr>
            <a:spLocks noGrp="1"/>
          </p:cNvSpPr>
          <p:nvPr>
            <p:ph type="sldNum" sz="quarter" idx="5"/>
          </p:nvPr>
        </p:nvSpPr>
        <p:spPr/>
        <p:txBody>
          <a:bodyPr/>
          <a:lstStyle/>
          <a:p>
            <a:pPr>
              <a:defRPr/>
            </a:pPr>
            <a:fld id="{1C630BEE-80DF-4361-95AF-FC3204EC1D02}"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Warwick Castle.</a:t>
            </a:r>
          </a:p>
        </p:txBody>
      </p:sp>
      <p:sp>
        <p:nvSpPr>
          <p:cNvPr id="4" name="3 Marcador de número de diapositiva"/>
          <p:cNvSpPr>
            <a:spLocks noGrp="1"/>
          </p:cNvSpPr>
          <p:nvPr>
            <p:ph type="sldNum" sz="quarter" idx="5"/>
          </p:nvPr>
        </p:nvSpPr>
        <p:spPr/>
        <p:txBody>
          <a:bodyPr/>
          <a:lstStyle/>
          <a:p>
            <a:pPr>
              <a:defRPr/>
            </a:pPr>
            <a:fld id="{9FF8284D-7397-4D6D-8FB2-326AF02E26D8}"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Warwick Castle.</a:t>
            </a:r>
          </a:p>
        </p:txBody>
      </p:sp>
      <p:sp>
        <p:nvSpPr>
          <p:cNvPr id="4" name="3 Marcador de número de diapositiva"/>
          <p:cNvSpPr>
            <a:spLocks noGrp="1"/>
          </p:cNvSpPr>
          <p:nvPr>
            <p:ph type="sldNum" sz="quarter" idx="5"/>
          </p:nvPr>
        </p:nvSpPr>
        <p:spPr/>
        <p:txBody>
          <a:bodyPr/>
          <a:lstStyle/>
          <a:p>
            <a:pPr>
              <a:defRPr/>
            </a:pPr>
            <a:fld id="{588B1B9D-2BB1-4050-BA0A-E8BDF3F5F2C2}"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Warwick Castle.</a:t>
            </a:r>
          </a:p>
        </p:txBody>
      </p:sp>
      <p:sp>
        <p:nvSpPr>
          <p:cNvPr id="4" name="3 Marcador de número de diapositiva"/>
          <p:cNvSpPr>
            <a:spLocks noGrp="1"/>
          </p:cNvSpPr>
          <p:nvPr>
            <p:ph type="sldNum" sz="quarter" idx="5"/>
          </p:nvPr>
        </p:nvSpPr>
        <p:spPr/>
        <p:txBody>
          <a:bodyPr/>
          <a:lstStyle/>
          <a:p>
            <a:pPr>
              <a:defRPr/>
            </a:pPr>
            <a:fld id="{3759E359-5E43-4F63-9E5C-EF5010E080F0}"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Warwick Castle.</a:t>
            </a:r>
          </a:p>
        </p:txBody>
      </p:sp>
      <p:sp>
        <p:nvSpPr>
          <p:cNvPr id="4" name="3 Marcador de número de diapositiva"/>
          <p:cNvSpPr>
            <a:spLocks noGrp="1"/>
          </p:cNvSpPr>
          <p:nvPr>
            <p:ph type="sldNum" sz="quarter" idx="5"/>
          </p:nvPr>
        </p:nvSpPr>
        <p:spPr/>
        <p:txBody>
          <a:bodyPr/>
          <a:lstStyle/>
          <a:p>
            <a:pPr>
              <a:defRPr/>
            </a:pPr>
            <a:fld id="{39CDAC0B-851F-4FD3-9487-4CB888D0605B}"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Warwick Castle.</a:t>
            </a:r>
          </a:p>
        </p:txBody>
      </p:sp>
      <p:sp>
        <p:nvSpPr>
          <p:cNvPr id="4" name="3 Marcador de número de diapositiva"/>
          <p:cNvSpPr>
            <a:spLocks noGrp="1"/>
          </p:cNvSpPr>
          <p:nvPr>
            <p:ph type="sldNum" sz="quarter" idx="5"/>
          </p:nvPr>
        </p:nvSpPr>
        <p:spPr/>
        <p:txBody>
          <a:bodyPr/>
          <a:lstStyle/>
          <a:p>
            <a:pPr>
              <a:defRPr/>
            </a:pPr>
            <a:fld id="{D01586D3-E554-4667-B6C1-0AA570BA50D9}"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Warwick Castle.</a:t>
            </a:r>
          </a:p>
        </p:txBody>
      </p:sp>
      <p:sp>
        <p:nvSpPr>
          <p:cNvPr id="4" name="3 Marcador de número de diapositiva"/>
          <p:cNvSpPr>
            <a:spLocks noGrp="1"/>
          </p:cNvSpPr>
          <p:nvPr>
            <p:ph type="sldNum" sz="quarter" idx="5"/>
          </p:nvPr>
        </p:nvSpPr>
        <p:spPr/>
        <p:txBody>
          <a:bodyPr/>
          <a:lstStyle/>
          <a:p>
            <a:pPr>
              <a:defRPr/>
            </a:pPr>
            <a:fld id="{997B6DBA-D9D5-48DD-B0F1-BEBD949F5D1A}"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Warwick Castle.</a:t>
            </a:r>
          </a:p>
        </p:txBody>
      </p:sp>
      <p:sp>
        <p:nvSpPr>
          <p:cNvPr id="4" name="3 Marcador de número de diapositiva"/>
          <p:cNvSpPr>
            <a:spLocks noGrp="1"/>
          </p:cNvSpPr>
          <p:nvPr>
            <p:ph type="sldNum" sz="quarter" idx="5"/>
          </p:nvPr>
        </p:nvSpPr>
        <p:spPr/>
        <p:txBody>
          <a:bodyPr/>
          <a:lstStyle/>
          <a:p>
            <a:pPr>
              <a:defRPr/>
            </a:pPr>
            <a:fld id="{1D0C0B9B-1F1C-4E02-BF68-E1FA735FD226}"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Warwick Castle.</a:t>
            </a:r>
          </a:p>
        </p:txBody>
      </p:sp>
      <p:sp>
        <p:nvSpPr>
          <p:cNvPr id="4" name="3 Marcador de número de diapositiva"/>
          <p:cNvSpPr>
            <a:spLocks noGrp="1"/>
          </p:cNvSpPr>
          <p:nvPr>
            <p:ph type="sldNum" sz="quarter" idx="5"/>
          </p:nvPr>
        </p:nvSpPr>
        <p:spPr/>
        <p:txBody>
          <a:bodyPr/>
          <a:lstStyle/>
          <a:p>
            <a:pPr>
              <a:defRPr/>
            </a:pPr>
            <a:fld id="{92213A7C-E8B1-441F-8A09-560977F53A88}"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Warwick Castle.</a:t>
            </a:r>
          </a:p>
        </p:txBody>
      </p:sp>
      <p:sp>
        <p:nvSpPr>
          <p:cNvPr id="4" name="3 Marcador de número de diapositiva"/>
          <p:cNvSpPr>
            <a:spLocks noGrp="1"/>
          </p:cNvSpPr>
          <p:nvPr>
            <p:ph type="sldNum" sz="quarter" idx="5"/>
          </p:nvPr>
        </p:nvSpPr>
        <p:spPr/>
        <p:txBody>
          <a:bodyPr/>
          <a:lstStyle/>
          <a:p>
            <a:pPr>
              <a:defRPr/>
            </a:pPr>
            <a:fld id="{0C42C86D-CC5C-4A09-B913-26BC6C7FCC1D}"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Warwick Castle.</a:t>
            </a:r>
          </a:p>
        </p:txBody>
      </p:sp>
      <p:sp>
        <p:nvSpPr>
          <p:cNvPr id="4" name="3 Marcador de número de diapositiva"/>
          <p:cNvSpPr>
            <a:spLocks noGrp="1"/>
          </p:cNvSpPr>
          <p:nvPr>
            <p:ph type="sldNum" sz="quarter" idx="5"/>
          </p:nvPr>
        </p:nvSpPr>
        <p:spPr/>
        <p:txBody>
          <a:bodyPr/>
          <a:lstStyle/>
          <a:p>
            <a:pPr>
              <a:defRPr/>
            </a:pPr>
            <a:fld id="{E5126F8C-C49F-4C5F-9F54-90ACE30583E4}"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Warwick Castle.</a:t>
            </a:r>
          </a:p>
        </p:txBody>
      </p:sp>
      <p:sp>
        <p:nvSpPr>
          <p:cNvPr id="4" name="3 Marcador de número de diapositiva"/>
          <p:cNvSpPr>
            <a:spLocks noGrp="1"/>
          </p:cNvSpPr>
          <p:nvPr>
            <p:ph type="sldNum" sz="quarter" idx="5"/>
          </p:nvPr>
        </p:nvSpPr>
        <p:spPr/>
        <p:txBody>
          <a:bodyPr/>
          <a:lstStyle/>
          <a:p>
            <a:pPr>
              <a:defRPr/>
            </a:pPr>
            <a:fld id="{D82743DE-7504-4CF7-99D3-0112C0474C9C}"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Warwick Castle.</a:t>
            </a:r>
          </a:p>
        </p:txBody>
      </p:sp>
      <p:sp>
        <p:nvSpPr>
          <p:cNvPr id="4" name="3 Marcador de número de diapositiva"/>
          <p:cNvSpPr>
            <a:spLocks noGrp="1"/>
          </p:cNvSpPr>
          <p:nvPr>
            <p:ph type="sldNum" sz="quarter" idx="5"/>
          </p:nvPr>
        </p:nvSpPr>
        <p:spPr/>
        <p:txBody>
          <a:bodyPr/>
          <a:lstStyle/>
          <a:p>
            <a:pPr>
              <a:defRPr/>
            </a:pPr>
            <a:fld id="{D60BBFB5-F77A-465A-B4D2-1803AA401129}"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Warwick Castle.</a:t>
            </a:r>
          </a:p>
        </p:txBody>
      </p:sp>
      <p:sp>
        <p:nvSpPr>
          <p:cNvPr id="4" name="3 Marcador de número de diapositiva"/>
          <p:cNvSpPr>
            <a:spLocks noGrp="1"/>
          </p:cNvSpPr>
          <p:nvPr>
            <p:ph type="sldNum" sz="quarter" idx="5"/>
          </p:nvPr>
        </p:nvSpPr>
        <p:spPr/>
        <p:txBody>
          <a:bodyPr/>
          <a:lstStyle/>
          <a:p>
            <a:pPr>
              <a:defRPr/>
            </a:pPr>
            <a:fld id="{63CC3DAD-2DC5-4866-B446-81CB6F23BC79}"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Warwick Castle.</a:t>
            </a:r>
          </a:p>
        </p:txBody>
      </p:sp>
      <p:sp>
        <p:nvSpPr>
          <p:cNvPr id="4" name="3 Marcador de número de diapositiva"/>
          <p:cNvSpPr>
            <a:spLocks noGrp="1"/>
          </p:cNvSpPr>
          <p:nvPr>
            <p:ph type="sldNum" sz="quarter" idx="5"/>
          </p:nvPr>
        </p:nvSpPr>
        <p:spPr/>
        <p:txBody>
          <a:bodyPr/>
          <a:lstStyle/>
          <a:p>
            <a:pPr>
              <a:defRPr/>
            </a:pPr>
            <a:fld id="{445EA909-5549-445F-ACF3-0F7431AC2905}"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Warwick Castle.</a:t>
            </a:r>
          </a:p>
        </p:txBody>
      </p:sp>
      <p:sp>
        <p:nvSpPr>
          <p:cNvPr id="4" name="3 Marcador de número de diapositiva"/>
          <p:cNvSpPr>
            <a:spLocks noGrp="1"/>
          </p:cNvSpPr>
          <p:nvPr>
            <p:ph type="sldNum" sz="quarter" idx="5"/>
          </p:nvPr>
        </p:nvSpPr>
        <p:spPr/>
        <p:txBody>
          <a:bodyPr/>
          <a:lstStyle/>
          <a:p>
            <a:pPr>
              <a:defRPr/>
            </a:pPr>
            <a:fld id="{37E1E2D4-BD1D-4414-A062-1798A4CF9BA2}"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Warwick Gardens</a:t>
            </a:r>
          </a:p>
        </p:txBody>
      </p:sp>
      <p:sp>
        <p:nvSpPr>
          <p:cNvPr id="4" name="3 Marcador de número de diapositiva"/>
          <p:cNvSpPr>
            <a:spLocks noGrp="1"/>
          </p:cNvSpPr>
          <p:nvPr>
            <p:ph type="sldNum" sz="quarter" idx="5"/>
          </p:nvPr>
        </p:nvSpPr>
        <p:spPr/>
        <p:txBody>
          <a:bodyPr/>
          <a:lstStyle/>
          <a:p>
            <a:pPr>
              <a:defRPr/>
            </a:pPr>
            <a:fld id="{423AEEFB-B54D-413D-B111-FBF1DDA10B95}"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Peakock Gardens</a:t>
            </a:r>
          </a:p>
        </p:txBody>
      </p:sp>
      <p:sp>
        <p:nvSpPr>
          <p:cNvPr id="4" name="3 Marcador de número de diapositiva"/>
          <p:cNvSpPr>
            <a:spLocks noGrp="1"/>
          </p:cNvSpPr>
          <p:nvPr>
            <p:ph type="sldNum" sz="quarter" idx="5"/>
          </p:nvPr>
        </p:nvSpPr>
        <p:spPr/>
        <p:txBody>
          <a:bodyPr/>
          <a:lstStyle/>
          <a:p>
            <a:pPr>
              <a:defRPr/>
            </a:pPr>
            <a:fld id="{F2C5AE4C-F605-411F-A5C7-2629992DF7F7}"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Peackoc Gardens</a:t>
            </a:r>
          </a:p>
        </p:txBody>
      </p:sp>
      <p:sp>
        <p:nvSpPr>
          <p:cNvPr id="4" name="3 Marcador de número de diapositiva"/>
          <p:cNvSpPr>
            <a:spLocks noGrp="1"/>
          </p:cNvSpPr>
          <p:nvPr>
            <p:ph type="sldNum" sz="quarter" idx="5"/>
          </p:nvPr>
        </p:nvSpPr>
        <p:spPr/>
        <p:txBody>
          <a:bodyPr/>
          <a:lstStyle/>
          <a:p>
            <a:pPr>
              <a:defRPr/>
            </a:pPr>
            <a:fld id="{44E15CF1-8F9B-42E4-A328-07A08BDDC70D}"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Peacock Gardens</a:t>
            </a:r>
          </a:p>
        </p:txBody>
      </p:sp>
      <p:sp>
        <p:nvSpPr>
          <p:cNvPr id="4" name="3 Marcador de número de diapositiva"/>
          <p:cNvSpPr>
            <a:spLocks noGrp="1"/>
          </p:cNvSpPr>
          <p:nvPr>
            <p:ph type="sldNum" sz="quarter" idx="5"/>
          </p:nvPr>
        </p:nvSpPr>
        <p:spPr/>
        <p:txBody>
          <a:bodyPr/>
          <a:lstStyle/>
          <a:p>
            <a:pPr>
              <a:defRPr/>
            </a:pPr>
            <a:fld id="{2C3DEED6-ADCF-43BB-8FFE-8B6C953276F5}"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The Peacock Gardens.-1</a:t>
            </a:r>
          </a:p>
        </p:txBody>
      </p:sp>
      <p:sp>
        <p:nvSpPr>
          <p:cNvPr id="4" name="3 Marcador de número de diapositiva"/>
          <p:cNvSpPr>
            <a:spLocks noGrp="1"/>
          </p:cNvSpPr>
          <p:nvPr>
            <p:ph type="sldNum" sz="quarter" idx="5"/>
          </p:nvPr>
        </p:nvSpPr>
        <p:spPr/>
        <p:txBody>
          <a:bodyPr/>
          <a:lstStyle/>
          <a:p>
            <a:pPr>
              <a:defRPr/>
            </a:pPr>
            <a:fld id="{403C88A5-02C7-4ED0-9D51-B1811BBED8B1}"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The Peacock Gardens.-1</a:t>
            </a:r>
          </a:p>
        </p:txBody>
      </p:sp>
      <p:sp>
        <p:nvSpPr>
          <p:cNvPr id="4" name="3 Marcador de número de diapositiva"/>
          <p:cNvSpPr>
            <a:spLocks noGrp="1"/>
          </p:cNvSpPr>
          <p:nvPr>
            <p:ph type="sldNum" sz="quarter" idx="5"/>
          </p:nvPr>
        </p:nvSpPr>
        <p:spPr/>
        <p:txBody>
          <a:bodyPr/>
          <a:lstStyle/>
          <a:p>
            <a:pPr>
              <a:defRPr/>
            </a:pPr>
            <a:fld id="{595B5335-60F4-4D7C-99E9-210899411C2E}"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The Peacock Gardens.-1</a:t>
            </a:r>
          </a:p>
        </p:txBody>
      </p:sp>
      <p:sp>
        <p:nvSpPr>
          <p:cNvPr id="4" name="3 Marcador de número de diapositiva"/>
          <p:cNvSpPr>
            <a:spLocks noGrp="1"/>
          </p:cNvSpPr>
          <p:nvPr>
            <p:ph type="sldNum" sz="quarter" idx="5"/>
          </p:nvPr>
        </p:nvSpPr>
        <p:spPr/>
        <p:txBody>
          <a:bodyPr/>
          <a:lstStyle/>
          <a:p>
            <a:pPr>
              <a:defRPr/>
            </a:pPr>
            <a:fld id="{D4EBD2E9-F16A-4BE2-9AFA-F590123E24EF}"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Peacock Gardens</a:t>
            </a:r>
          </a:p>
        </p:txBody>
      </p:sp>
      <p:sp>
        <p:nvSpPr>
          <p:cNvPr id="4" name="3 Marcador de número de diapositiva"/>
          <p:cNvSpPr>
            <a:spLocks noGrp="1"/>
          </p:cNvSpPr>
          <p:nvPr>
            <p:ph type="sldNum" sz="quarter" idx="5"/>
          </p:nvPr>
        </p:nvSpPr>
        <p:spPr/>
        <p:txBody>
          <a:bodyPr/>
          <a:lstStyle/>
          <a:p>
            <a:pPr>
              <a:defRPr/>
            </a:pPr>
            <a:fld id="{BDD924DD-A90D-4187-8B81-2C0264F63569}"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Osborne House</a:t>
            </a:r>
          </a:p>
          <a:p>
            <a:endParaRPr lang="es-ES" dirty="0"/>
          </a:p>
        </p:txBody>
      </p:sp>
      <p:sp>
        <p:nvSpPr>
          <p:cNvPr id="4" name="3 Marcador de número de diapositiva"/>
          <p:cNvSpPr>
            <a:spLocks noGrp="1"/>
          </p:cNvSpPr>
          <p:nvPr>
            <p:ph type="sldNum" sz="quarter" idx="5"/>
          </p:nvPr>
        </p:nvSpPr>
        <p:spPr/>
        <p:txBody>
          <a:bodyPr/>
          <a:lstStyle/>
          <a:p>
            <a:pPr>
              <a:defRPr/>
            </a:pPr>
            <a:fld id="{532428F6-1C0A-45BD-9DC3-0A0B08757408}"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Osborne House</a:t>
            </a:r>
          </a:p>
          <a:p>
            <a:endParaRPr lang="es-ES" dirty="0"/>
          </a:p>
        </p:txBody>
      </p:sp>
      <p:sp>
        <p:nvSpPr>
          <p:cNvPr id="4" name="3 Marcador de número de diapositiva"/>
          <p:cNvSpPr>
            <a:spLocks noGrp="1"/>
          </p:cNvSpPr>
          <p:nvPr>
            <p:ph type="sldNum" sz="quarter" idx="5"/>
          </p:nvPr>
        </p:nvSpPr>
        <p:spPr/>
        <p:txBody>
          <a:bodyPr/>
          <a:lstStyle/>
          <a:p>
            <a:pPr>
              <a:defRPr/>
            </a:pPr>
            <a:fld id="{1032F1D4-490A-44E4-9608-9BE63BFD27CF}"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Osborne House</a:t>
            </a:r>
          </a:p>
          <a:p>
            <a:endParaRPr lang="es-ES" dirty="0"/>
          </a:p>
        </p:txBody>
      </p:sp>
      <p:sp>
        <p:nvSpPr>
          <p:cNvPr id="4" name="3 Marcador de número de diapositiva"/>
          <p:cNvSpPr>
            <a:spLocks noGrp="1"/>
          </p:cNvSpPr>
          <p:nvPr>
            <p:ph type="sldNum" sz="quarter" idx="5"/>
          </p:nvPr>
        </p:nvSpPr>
        <p:spPr/>
        <p:txBody>
          <a:bodyPr/>
          <a:lstStyle/>
          <a:p>
            <a:pPr>
              <a:defRPr/>
            </a:pPr>
            <a:fld id="{AFD690A4-7023-40C4-B2C0-D8C994E5E2EF}"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Osborne House</a:t>
            </a:r>
          </a:p>
          <a:p>
            <a:endParaRPr lang="es-ES" dirty="0"/>
          </a:p>
        </p:txBody>
      </p:sp>
      <p:sp>
        <p:nvSpPr>
          <p:cNvPr id="4" name="3 Marcador de número de diapositiva"/>
          <p:cNvSpPr>
            <a:spLocks noGrp="1"/>
          </p:cNvSpPr>
          <p:nvPr>
            <p:ph type="sldNum" sz="quarter" idx="5"/>
          </p:nvPr>
        </p:nvSpPr>
        <p:spPr/>
        <p:txBody>
          <a:bodyPr/>
          <a:lstStyle/>
          <a:p>
            <a:pPr>
              <a:defRPr/>
            </a:pPr>
            <a:fld id="{58CDD122-3573-437E-ADF4-48D2C51A081D}"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Desde 1903 hasta 1921 fue utilizado como una escuela de formación de oficiales subalternos de la marina de guerra real conocido como el Royal Naval College.</a:t>
            </a:r>
          </a:p>
          <a:p>
            <a:r>
              <a:rPr lang="es-ES" dirty="0"/>
              <a:t>Osborne House hoy en día está totalmente abierto al público. </a:t>
            </a:r>
          </a:p>
          <a:p>
            <a:endParaRPr lang="es-ES" dirty="0"/>
          </a:p>
        </p:txBody>
      </p:sp>
      <p:sp>
        <p:nvSpPr>
          <p:cNvPr id="4" name="3 Marcador de número de diapositiva"/>
          <p:cNvSpPr>
            <a:spLocks noGrp="1"/>
          </p:cNvSpPr>
          <p:nvPr>
            <p:ph type="sldNum" sz="quarter" idx="5"/>
          </p:nvPr>
        </p:nvSpPr>
        <p:spPr/>
        <p:txBody>
          <a:bodyPr/>
          <a:lstStyle/>
          <a:p>
            <a:pPr>
              <a:defRPr/>
            </a:pPr>
            <a:fld id="{5473FE81-40E1-4E06-BEBD-EF9C08921FA2}"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Osborne House</a:t>
            </a:r>
          </a:p>
        </p:txBody>
      </p:sp>
      <p:sp>
        <p:nvSpPr>
          <p:cNvPr id="4" name="3 Marcador de número de diapositiva"/>
          <p:cNvSpPr>
            <a:spLocks noGrp="1"/>
          </p:cNvSpPr>
          <p:nvPr>
            <p:ph type="sldNum" sz="quarter" idx="5"/>
          </p:nvPr>
        </p:nvSpPr>
        <p:spPr/>
        <p:txBody>
          <a:bodyPr/>
          <a:lstStyle/>
          <a:p>
            <a:pPr>
              <a:defRPr/>
            </a:pPr>
            <a:fld id="{A2421C9E-A2D1-49D7-A8DF-623BDD289437}"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Osborne House</a:t>
            </a:r>
          </a:p>
          <a:p>
            <a:endParaRPr lang="es-ES" dirty="0"/>
          </a:p>
        </p:txBody>
      </p:sp>
      <p:sp>
        <p:nvSpPr>
          <p:cNvPr id="4" name="3 Marcador de número de diapositiva"/>
          <p:cNvSpPr>
            <a:spLocks noGrp="1"/>
          </p:cNvSpPr>
          <p:nvPr>
            <p:ph type="sldNum" sz="quarter" idx="5"/>
          </p:nvPr>
        </p:nvSpPr>
        <p:spPr/>
        <p:txBody>
          <a:bodyPr/>
          <a:lstStyle/>
          <a:p>
            <a:pPr>
              <a:defRPr/>
            </a:pPr>
            <a:fld id="{EE50AB28-27D9-4A75-A741-A6EF9A1F6999}"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Osborne House</a:t>
            </a:r>
          </a:p>
          <a:p>
            <a:endParaRPr lang="es-ES" dirty="0"/>
          </a:p>
        </p:txBody>
      </p:sp>
      <p:sp>
        <p:nvSpPr>
          <p:cNvPr id="4" name="3 Marcador de número de diapositiva"/>
          <p:cNvSpPr>
            <a:spLocks noGrp="1"/>
          </p:cNvSpPr>
          <p:nvPr>
            <p:ph type="sldNum" sz="quarter" idx="5"/>
          </p:nvPr>
        </p:nvSpPr>
        <p:spPr/>
        <p:txBody>
          <a:bodyPr/>
          <a:lstStyle/>
          <a:p>
            <a:pPr>
              <a:defRPr/>
            </a:pPr>
            <a:fld id="{FC889CF8-7FEB-4EDB-B4C5-B9B846209BFE}"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Osborne House</a:t>
            </a:r>
          </a:p>
          <a:p>
            <a:endParaRPr lang="es-ES" dirty="0"/>
          </a:p>
        </p:txBody>
      </p:sp>
      <p:sp>
        <p:nvSpPr>
          <p:cNvPr id="4" name="3 Marcador de número de diapositiva"/>
          <p:cNvSpPr>
            <a:spLocks noGrp="1"/>
          </p:cNvSpPr>
          <p:nvPr>
            <p:ph type="sldNum" sz="quarter" idx="5"/>
          </p:nvPr>
        </p:nvSpPr>
        <p:spPr/>
        <p:txBody>
          <a:bodyPr/>
          <a:lstStyle/>
          <a:p>
            <a:pPr>
              <a:defRPr/>
            </a:pPr>
            <a:fld id="{DCE32A4B-DDA5-40C3-8E46-66CFDA725708}"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Osborne House</a:t>
            </a:r>
          </a:p>
          <a:p>
            <a:endParaRPr lang="es-ES" dirty="0"/>
          </a:p>
        </p:txBody>
      </p:sp>
      <p:sp>
        <p:nvSpPr>
          <p:cNvPr id="4" name="3 Marcador de número de diapositiva"/>
          <p:cNvSpPr>
            <a:spLocks noGrp="1"/>
          </p:cNvSpPr>
          <p:nvPr>
            <p:ph type="sldNum" sz="quarter" idx="5"/>
          </p:nvPr>
        </p:nvSpPr>
        <p:spPr/>
        <p:txBody>
          <a:bodyPr/>
          <a:lstStyle/>
          <a:p>
            <a:pPr>
              <a:defRPr/>
            </a:pPr>
            <a:fld id="{943FE04D-04C3-4075-B353-F6CCEC526D38}"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Osborne House</a:t>
            </a:r>
          </a:p>
          <a:p>
            <a:endParaRPr lang="es-ES" dirty="0"/>
          </a:p>
        </p:txBody>
      </p:sp>
      <p:sp>
        <p:nvSpPr>
          <p:cNvPr id="4" name="3 Marcador de número de diapositiva"/>
          <p:cNvSpPr>
            <a:spLocks noGrp="1"/>
          </p:cNvSpPr>
          <p:nvPr>
            <p:ph type="sldNum" sz="quarter" idx="5"/>
          </p:nvPr>
        </p:nvSpPr>
        <p:spPr/>
        <p:txBody>
          <a:bodyPr/>
          <a:lstStyle/>
          <a:p>
            <a:pPr>
              <a:defRPr/>
            </a:pPr>
            <a:fld id="{1D178AFD-DBEF-4314-A27B-2184E9EC690C}"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Osborne House</a:t>
            </a:r>
          </a:p>
          <a:p>
            <a:endParaRPr lang="es-ES" dirty="0"/>
          </a:p>
        </p:txBody>
      </p:sp>
      <p:sp>
        <p:nvSpPr>
          <p:cNvPr id="4" name="3 Marcador de número de diapositiva"/>
          <p:cNvSpPr>
            <a:spLocks noGrp="1"/>
          </p:cNvSpPr>
          <p:nvPr>
            <p:ph type="sldNum" sz="quarter" idx="5"/>
          </p:nvPr>
        </p:nvSpPr>
        <p:spPr/>
        <p:txBody>
          <a:bodyPr/>
          <a:lstStyle/>
          <a:p>
            <a:pPr>
              <a:defRPr/>
            </a:pPr>
            <a:fld id="{80DF8DC6-D74D-407A-BAFF-0B615AAB366C}"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Osborne House</a:t>
            </a:r>
          </a:p>
          <a:p>
            <a:endParaRPr lang="es-ES" dirty="0"/>
          </a:p>
        </p:txBody>
      </p:sp>
      <p:sp>
        <p:nvSpPr>
          <p:cNvPr id="4" name="3 Marcador de número de diapositiva"/>
          <p:cNvSpPr>
            <a:spLocks noGrp="1"/>
          </p:cNvSpPr>
          <p:nvPr>
            <p:ph type="sldNum" sz="quarter" idx="5"/>
          </p:nvPr>
        </p:nvSpPr>
        <p:spPr/>
        <p:txBody>
          <a:bodyPr/>
          <a:lstStyle/>
          <a:p>
            <a:pPr>
              <a:defRPr/>
            </a:pPr>
            <a:fld id="{4E36C6A9-F229-408E-A596-84FEE2BFA719}"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Osborne House</a:t>
            </a:r>
          </a:p>
        </p:txBody>
      </p:sp>
      <p:sp>
        <p:nvSpPr>
          <p:cNvPr id="4" name="3 Marcador de número de diapositiva"/>
          <p:cNvSpPr>
            <a:spLocks noGrp="1"/>
          </p:cNvSpPr>
          <p:nvPr>
            <p:ph type="sldNum" sz="quarter" idx="5"/>
          </p:nvPr>
        </p:nvSpPr>
        <p:spPr/>
        <p:txBody>
          <a:bodyPr/>
          <a:lstStyle/>
          <a:p>
            <a:pPr>
              <a:defRPr/>
            </a:pPr>
            <a:fld id="{82B338F1-16D6-48C5-B9B1-6490C912CA6F}"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Osborne House</a:t>
            </a:r>
          </a:p>
        </p:txBody>
      </p:sp>
      <p:sp>
        <p:nvSpPr>
          <p:cNvPr id="4" name="3 Marcador de número de diapositiva"/>
          <p:cNvSpPr>
            <a:spLocks noGrp="1"/>
          </p:cNvSpPr>
          <p:nvPr>
            <p:ph type="sldNum" sz="quarter" idx="5"/>
          </p:nvPr>
        </p:nvSpPr>
        <p:spPr/>
        <p:txBody>
          <a:bodyPr/>
          <a:lstStyle/>
          <a:p>
            <a:pPr>
              <a:defRPr/>
            </a:pPr>
            <a:fld id="{5F43847C-29BC-43CB-A5F4-2605273D814F}"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Osborne House</a:t>
            </a:r>
          </a:p>
          <a:p>
            <a:endParaRPr lang="es-ES" dirty="0"/>
          </a:p>
        </p:txBody>
      </p:sp>
      <p:sp>
        <p:nvSpPr>
          <p:cNvPr id="4" name="3 Marcador de número de diapositiva"/>
          <p:cNvSpPr>
            <a:spLocks noGrp="1"/>
          </p:cNvSpPr>
          <p:nvPr>
            <p:ph type="sldNum" sz="quarter" idx="5"/>
          </p:nvPr>
        </p:nvSpPr>
        <p:spPr/>
        <p:txBody>
          <a:bodyPr/>
          <a:lstStyle/>
          <a:p>
            <a:pPr>
              <a:defRPr/>
            </a:pPr>
            <a:fld id="{39268D88-C9BC-4FA5-85D0-EC3D6F3902E8}"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Osborne House</a:t>
            </a:r>
          </a:p>
          <a:p>
            <a:endParaRPr lang="es-ES" dirty="0"/>
          </a:p>
        </p:txBody>
      </p:sp>
      <p:sp>
        <p:nvSpPr>
          <p:cNvPr id="4" name="3 Marcador de número de diapositiva"/>
          <p:cNvSpPr>
            <a:spLocks noGrp="1"/>
          </p:cNvSpPr>
          <p:nvPr>
            <p:ph type="sldNum" sz="quarter" idx="5"/>
          </p:nvPr>
        </p:nvSpPr>
        <p:spPr/>
        <p:txBody>
          <a:bodyPr/>
          <a:lstStyle/>
          <a:p>
            <a:pPr>
              <a:defRPr/>
            </a:pPr>
            <a:fld id="{0F6D2E93-3044-4F9C-BB9D-92EF16B8EE17}"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Osborne House</a:t>
            </a:r>
          </a:p>
          <a:p>
            <a:endParaRPr lang="es-ES" dirty="0"/>
          </a:p>
        </p:txBody>
      </p:sp>
      <p:sp>
        <p:nvSpPr>
          <p:cNvPr id="4" name="3 Marcador de número de diapositiva"/>
          <p:cNvSpPr>
            <a:spLocks noGrp="1"/>
          </p:cNvSpPr>
          <p:nvPr>
            <p:ph type="sldNum" sz="quarter" idx="5"/>
          </p:nvPr>
        </p:nvSpPr>
        <p:spPr/>
        <p:txBody>
          <a:bodyPr/>
          <a:lstStyle/>
          <a:p>
            <a:pPr>
              <a:defRPr/>
            </a:pPr>
            <a:fld id="{072F1696-DD6F-47C6-A84A-3EB8FEDF5ABA}"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Osborne House</a:t>
            </a:r>
          </a:p>
          <a:p>
            <a:endParaRPr lang="es-ES" dirty="0"/>
          </a:p>
        </p:txBody>
      </p:sp>
      <p:sp>
        <p:nvSpPr>
          <p:cNvPr id="4" name="3 Marcador de número de diapositiva"/>
          <p:cNvSpPr>
            <a:spLocks noGrp="1"/>
          </p:cNvSpPr>
          <p:nvPr>
            <p:ph type="sldNum" sz="quarter" idx="5"/>
          </p:nvPr>
        </p:nvSpPr>
        <p:spPr/>
        <p:txBody>
          <a:bodyPr/>
          <a:lstStyle/>
          <a:p>
            <a:pPr>
              <a:defRPr/>
            </a:pPr>
            <a:fld id="{4F897BCA-7325-4A06-894D-8FBC83160932}"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Osborne House</a:t>
            </a:r>
          </a:p>
          <a:p>
            <a:endParaRPr lang="es-ES" dirty="0"/>
          </a:p>
        </p:txBody>
      </p:sp>
      <p:sp>
        <p:nvSpPr>
          <p:cNvPr id="4" name="3 Marcador de número de diapositiva"/>
          <p:cNvSpPr>
            <a:spLocks noGrp="1"/>
          </p:cNvSpPr>
          <p:nvPr>
            <p:ph type="sldNum" sz="quarter" idx="5"/>
          </p:nvPr>
        </p:nvSpPr>
        <p:spPr/>
        <p:txBody>
          <a:bodyPr/>
          <a:lstStyle/>
          <a:p>
            <a:pPr>
              <a:defRPr/>
            </a:pPr>
            <a:fld id="{87B10495-EFC0-4978-AAC7-73038E631795}"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Osborne House</a:t>
            </a:r>
          </a:p>
          <a:p>
            <a:endParaRPr lang="es-ES" dirty="0"/>
          </a:p>
        </p:txBody>
      </p:sp>
      <p:sp>
        <p:nvSpPr>
          <p:cNvPr id="4" name="3 Marcador de número de diapositiva"/>
          <p:cNvSpPr>
            <a:spLocks noGrp="1"/>
          </p:cNvSpPr>
          <p:nvPr>
            <p:ph type="sldNum" sz="quarter" idx="5"/>
          </p:nvPr>
        </p:nvSpPr>
        <p:spPr/>
        <p:txBody>
          <a:bodyPr/>
          <a:lstStyle/>
          <a:p>
            <a:pPr>
              <a:defRPr/>
            </a:pPr>
            <a:fld id="{C05D6BDE-2AE8-4DB0-88CA-F7BE4FD3DBA6}"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Packwood Gardens</a:t>
            </a:r>
          </a:p>
          <a:p>
            <a:endParaRPr lang="es-ES" dirty="0"/>
          </a:p>
        </p:txBody>
      </p:sp>
      <p:sp>
        <p:nvSpPr>
          <p:cNvPr id="4" name="3 Marcador de número de diapositiva"/>
          <p:cNvSpPr>
            <a:spLocks noGrp="1"/>
          </p:cNvSpPr>
          <p:nvPr>
            <p:ph type="sldNum" sz="quarter" idx="5"/>
          </p:nvPr>
        </p:nvSpPr>
        <p:spPr/>
        <p:txBody>
          <a:bodyPr/>
          <a:lstStyle/>
          <a:p>
            <a:pPr>
              <a:defRPr/>
            </a:pPr>
            <a:fld id="{B5ABF63F-E0FC-481E-AF89-D706BA30BF68}"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Packwood Gardens</a:t>
            </a:r>
          </a:p>
          <a:p>
            <a:endParaRPr lang="es-ES" dirty="0"/>
          </a:p>
        </p:txBody>
      </p:sp>
      <p:sp>
        <p:nvSpPr>
          <p:cNvPr id="4" name="3 Marcador de número de diapositiva"/>
          <p:cNvSpPr>
            <a:spLocks noGrp="1"/>
          </p:cNvSpPr>
          <p:nvPr>
            <p:ph type="sldNum" sz="quarter" idx="5"/>
          </p:nvPr>
        </p:nvSpPr>
        <p:spPr/>
        <p:txBody>
          <a:bodyPr/>
          <a:lstStyle/>
          <a:p>
            <a:pPr>
              <a:defRPr/>
            </a:pPr>
            <a:fld id="{A5726020-62DF-4C61-B77D-4471FB7769F7}"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Packwood Gardens</a:t>
            </a:r>
          </a:p>
          <a:p>
            <a:endParaRPr lang="es-ES" dirty="0"/>
          </a:p>
        </p:txBody>
      </p:sp>
      <p:sp>
        <p:nvSpPr>
          <p:cNvPr id="4" name="3 Marcador de número de diapositiva"/>
          <p:cNvSpPr>
            <a:spLocks noGrp="1"/>
          </p:cNvSpPr>
          <p:nvPr>
            <p:ph type="sldNum" sz="quarter" idx="5"/>
          </p:nvPr>
        </p:nvSpPr>
        <p:spPr/>
        <p:txBody>
          <a:bodyPr/>
          <a:lstStyle/>
          <a:p>
            <a:pPr>
              <a:defRPr/>
            </a:pPr>
            <a:fld id="{BFD62F69-A49F-46D9-8925-9AAA9931F484}"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Pakwood Gardens</a:t>
            </a:r>
          </a:p>
        </p:txBody>
      </p:sp>
      <p:sp>
        <p:nvSpPr>
          <p:cNvPr id="4" name="3 Marcador de número de diapositiva"/>
          <p:cNvSpPr>
            <a:spLocks noGrp="1"/>
          </p:cNvSpPr>
          <p:nvPr>
            <p:ph type="sldNum" sz="quarter" idx="5"/>
          </p:nvPr>
        </p:nvSpPr>
        <p:spPr/>
        <p:txBody>
          <a:bodyPr/>
          <a:lstStyle/>
          <a:p>
            <a:pPr>
              <a:defRPr/>
            </a:pPr>
            <a:fld id="{C6693FCE-742B-4664-B4F1-5030525E69EE}"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Packwood Gardens</a:t>
            </a:r>
          </a:p>
          <a:p>
            <a:endParaRPr lang="es-ES" dirty="0"/>
          </a:p>
        </p:txBody>
      </p:sp>
      <p:sp>
        <p:nvSpPr>
          <p:cNvPr id="4" name="3 Marcador de número de diapositiva"/>
          <p:cNvSpPr>
            <a:spLocks noGrp="1"/>
          </p:cNvSpPr>
          <p:nvPr>
            <p:ph type="sldNum" sz="quarter" idx="5"/>
          </p:nvPr>
        </p:nvSpPr>
        <p:spPr/>
        <p:txBody>
          <a:bodyPr/>
          <a:lstStyle/>
          <a:p>
            <a:pPr>
              <a:defRPr/>
            </a:pPr>
            <a:fld id="{9265844C-EB05-475D-B6D8-8EE93E0E332D}"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Packwood Gardens</a:t>
            </a:r>
          </a:p>
          <a:p>
            <a:endParaRPr lang="es-ES" dirty="0"/>
          </a:p>
        </p:txBody>
      </p:sp>
      <p:sp>
        <p:nvSpPr>
          <p:cNvPr id="4" name="3 Marcador de número de diapositiva"/>
          <p:cNvSpPr>
            <a:spLocks noGrp="1"/>
          </p:cNvSpPr>
          <p:nvPr>
            <p:ph type="sldNum" sz="quarter" idx="5"/>
          </p:nvPr>
        </p:nvSpPr>
        <p:spPr/>
        <p:txBody>
          <a:bodyPr/>
          <a:lstStyle/>
          <a:p>
            <a:pPr>
              <a:defRPr/>
            </a:pPr>
            <a:fld id="{E87CCEB6-AE5D-40F5-8E6B-845DB438C415}"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Packwood Gardens</a:t>
            </a:r>
          </a:p>
        </p:txBody>
      </p:sp>
      <p:sp>
        <p:nvSpPr>
          <p:cNvPr id="4" name="3 Marcador de número de diapositiva"/>
          <p:cNvSpPr>
            <a:spLocks noGrp="1"/>
          </p:cNvSpPr>
          <p:nvPr>
            <p:ph type="sldNum" sz="quarter" idx="5"/>
          </p:nvPr>
        </p:nvSpPr>
        <p:spPr/>
        <p:txBody>
          <a:bodyPr/>
          <a:lstStyle/>
          <a:p>
            <a:pPr>
              <a:defRPr/>
            </a:pPr>
            <a:fld id="{84DFED55-086C-47E0-8AE9-EB704BBD8C42}"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Packwood Gardens</a:t>
            </a:r>
          </a:p>
          <a:p>
            <a:endParaRPr lang="es-ES" dirty="0"/>
          </a:p>
        </p:txBody>
      </p:sp>
      <p:sp>
        <p:nvSpPr>
          <p:cNvPr id="4" name="3 Marcador de número de diapositiva"/>
          <p:cNvSpPr>
            <a:spLocks noGrp="1"/>
          </p:cNvSpPr>
          <p:nvPr>
            <p:ph type="sldNum" sz="quarter" idx="5"/>
          </p:nvPr>
        </p:nvSpPr>
        <p:spPr/>
        <p:txBody>
          <a:bodyPr/>
          <a:lstStyle/>
          <a:p>
            <a:pPr>
              <a:defRPr/>
            </a:pPr>
            <a:fld id="{17181F67-94D2-4CBF-945E-0D524BBA77B2}"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Packwood Gardens</a:t>
            </a:r>
          </a:p>
        </p:txBody>
      </p:sp>
      <p:sp>
        <p:nvSpPr>
          <p:cNvPr id="4" name="3 Marcador de número de diapositiva"/>
          <p:cNvSpPr>
            <a:spLocks noGrp="1"/>
          </p:cNvSpPr>
          <p:nvPr>
            <p:ph type="sldNum" sz="quarter" idx="5"/>
          </p:nvPr>
        </p:nvSpPr>
        <p:spPr/>
        <p:txBody>
          <a:bodyPr/>
          <a:lstStyle/>
          <a:p>
            <a:pPr>
              <a:defRPr/>
            </a:pPr>
            <a:fld id="{E5B3B90F-965E-4120-ADAB-D2AFB5E8C0F4}"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Packwood Gardens</a:t>
            </a:r>
          </a:p>
        </p:txBody>
      </p:sp>
      <p:sp>
        <p:nvSpPr>
          <p:cNvPr id="4" name="3 Marcador de número de diapositiva"/>
          <p:cNvSpPr>
            <a:spLocks noGrp="1"/>
          </p:cNvSpPr>
          <p:nvPr>
            <p:ph type="sldNum" sz="quarter" idx="5"/>
          </p:nvPr>
        </p:nvSpPr>
        <p:spPr/>
        <p:txBody>
          <a:bodyPr/>
          <a:lstStyle/>
          <a:p>
            <a:pPr>
              <a:defRPr/>
            </a:pPr>
            <a:fld id="{9DFE935C-4FA5-472C-9FFD-483968F136D1}"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Packwood Gardens</a:t>
            </a:r>
          </a:p>
        </p:txBody>
      </p:sp>
      <p:sp>
        <p:nvSpPr>
          <p:cNvPr id="4" name="3 Marcador de número de diapositiva"/>
          <p:cNvSpPr>
            <a:spLocks noGrp="1"/>
          </p:cNvSpPr>
          <p:nvPr>
            <p:ph type="sldNum" sz="quarter" idx="5"/>
          </p:nvPr>
        </p:nvSpPr>
        <p:spPr/>
        <p:txBody>
          <a:bodyPr/>
          <a:lstStyle/>
          <a:p>
            <a:pPr>
              <a:defRPr/>
            </a:pPr>
            <a:fld id="{2157C8C2-0BC5-4E56-9583-63A1FDFC9CDC}"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Pacwood House</a:t>
            </a:r>
          </a:p>
        </p:txBody>
      </p:sp>
      <p:sp>
        <p:nvSpPr>
          <p:cNvPr id="4" name="3 Marcador de número de diapositiva"/>
          <p:cNvSpPr>
            <a:spLocks noGrp="1"/>
          </p:cNvSpPr>
          <p:nvPr>
            <p:ph type="sldNum" sz="quarter" idx="5"/>
          </p:nvPr>
        </p:nvSpPr>
        <p:spPr/>
        <p:txBody>
          <a:bodyPr/>
          <a:lstStyle/>
          <a:p>
            <a:pPr>
              <a:defRPr/>
            </a:pPr>
            <a:fld id="{8BC7EFDE-D5DF-4C84-A7CD-DA1FF979F8D2}"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Packwood Gardens</a:t>
            </a:r>
          </a:p>
        </p:txBody>
      </p:sp>
      <p:sp>
        <p:nvSpPr>
          <p:cNvPr id="4" name="3 Marcador de número de diapositiva"/>
          <p:cNvSpPr>
            <a:spLocks noGrp="1"/>
          </p:cNvSpPr>
          <p:nvPr>
            <p:ph type="sldNum" sz="quarter" idx="5"/>
          </p:nvPr>
        </p:nvSpPr>
        <p:spPr/>
        <p:txBody>
          <a:bodyPr/>
          <a:lstStyle/>
          <a:p>
            <a:pPr>
              <a:defRPr/>
            </a:pPr>
            <a:fld id="{D69567F7-64DC-494E-A554-63D71FD08520}"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Packwood Gardens</a:t>
            </a:r>
          </a:p>
          <a:p>
            <a:endParaRPr lang="es-ES" dirty="0"/>
          </a:p>
        </p:txBody>
      </p:sp>
      <p:sp>
        <p:nvSpPr>
          <p:cNvPr id="4" name="3 Marcador de número de diapositiva"/>
          <p:cNvSpPr>
            <a:spLocks noGrp="1"/>
          </p:cNvSpPr>
          <p:nvPr>
            <p:ph type="sldNum" sz="quarter" idx="5"/>
          </p:nvPr>
        </p:nvSpPr>
        <p:spPr/>
        <p:txBody>
          <a:bodyPr/>
          <a:lstStyle/>
          <a:p>
            <a:pPr>
              <a:defRPr/>
            </a:pPr>
            <a:fld id="{80F5A2FD-70D3-4F50-9850-9A718BF8B44E}"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Packwood Gardens</a:t>
            </a:r>
          </a:p>
          <a:p>
            <a:endParaRPr lang="es-ES" dirty="0"/>
          </a:p>
        </p:txBody>
      </p:sp>
      <p:sp>
        <p:nvSpPr>
          <p:cNvPr id="4" name="3 Marcador de número de diapositiva"/>
          <p:cNvSpPr>
            <a:spLocks noGrp="1"/>
          </p:cNvSpPr>
          <p:nvPr>
            <p:ph type="sldNum" sz="quarter" idx="5"/>
          </p:nvPr>
        </p:nvSpPr>
        <p:spPr/>
        <p:txBody>
          <a:bodyPr/>
          <a:lstStyle/>
          <a:p>
            <a:pPr>
              <a:defRPr/>
            </a:pPr>
            <a:fld id="{A89AF2BC-F43E-4A37-B557-81A5AF8A6474}"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Packwood Gardens</a:t>
            </a:r>
          </a:p>
          <a:p>
            <a:endParaRPr lang="es-ES" dirty="0"/>
          </a:p>
        </p:txBody>
      </p:sp>
      <p:sp>
        <p:nvSpPr>
          <p:cNvPr id="4" name="3 Marcador de número de diapositiva"/>
          <p:cNvSpPr>
            <a:spLocks noGrp="1"/>
          </p:cNvSpPr>
          <p:nvPr>
            <p:ph type="sldNum" sz="quarter" idx="5"/>
          </p:nvPr>
        </p:nvSpPr>
        <p:spPr/>
        <p:txBody>
          <a:bodyPr/>
          <a:lstStyle/>
          <a:p>
            <a:pPr>
              <a:defRPr/>
            </a:pPr>
            <a:fld id="{A052816D-F382-4F22-BD83-FDB81F3D193A}"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Packwood Gardens</a:t>
            </a:r>
          </a:p>
          <a:p>
            <a:endParaRPr lang="es-ES" dirty="0"/>
          </a:p>
        </p:txBody>
      </p:sp>
      <p:sp>
        <p:nvSpPr>
          <p:cNvPr id="4" name="3 Marcador de número de diapositiva"/>
          <p:cNvSpPr>
            <a:spLocks noGrp="1"/>
          </p:cNvSpPr>
          <p:nvPr>
            <p:ph type="sldNum" sz="quarter" idx="5"/>
          </p:nvPr>
        </p:nvSpPr>
        <p:spPr/>
        <p:txBody>
          <a:bodyPr/>
          <a:lstStyle/>
          <a:p>
            <a:pPr>
              <a:defRPr/>
            </a:pPr>
            <a:fld id="{17BB0DBA-9DEB-4709-BC7F-C696BE5A12DF}"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Packwood Gardens</a:t>
            </a:r>
          </a:p>
          <a:p>
            <a:endParaRPr lang="es-ES" dirty="0"/>
          </a:p>
        </p:txBody>
      </p:sp>
      <p:sp>
        <p:nvSpPr>
          <p:cNvPr id="4" name="3 Marcador de número de diapositiva"/>
          <p:cNvSpPr>
            <a:spLocks noGrp="1"/>
          </p:cNvSpPr>
          <p:nvPr>
            <p:ph type="sldNum" sz="quarter" idx="5"/>
          </p:nvPr>
        </p:nvSpPr>
        <p:spPr/>
        <p:txBody>
          <a:bodyPr/>
          <a:lstStyle/>
          <a:p>
            <a:pPr>
              <a:defRPr/>
            </a:pPr>
            <a:fld id="{35061A90-EBB4-4918-B2AC-978053856759}"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Packwood Gardens</a:t>
            </a:r>
          </a:p>
          <a:p>
            <a:endParaRPr lang="es-ES" dirty="0"/>
          </a:p>
        </p:txBody>
      </p:sp>
      <p:sp>
        <p:nvSpPr>
          <p:cNvPr id="4" name="3 Marcador de número de diapositiva"/>
          <p:cNvSpPr>
            <a:spLocks noGrp="1"/>
          </p:cNvSpPr>
          <p:nvPr>
            <p:ph type="sldNum" sz="quarter" idx="5"/>
          </p:nvPr>
        </p:nvSpPr>
        <p:spPr/>
        <p:txBody>
          <a:bodyPr/>
          <a:lstStyle/>
          <a:p>
            <a:pPr>
              <a:defRPr/>
            </a:pPr>
            <a:fld id="{40798A46-A532-4920-B321-EAEECC7B51C4}"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Packwood Gardens</a:t>
            </a:r>
          </a:p>
          <a:p>
            <a:endParaRPr lang="es-ES" dirty="0"/>
          </a:p>
        </p:txBody>
      </p:sp>
      <p:sp>
        <p:nvSpPr>
          <p:cNvPr id="4" name="3 Marcador de número de diapositiva"/>
          <p:cNvSpPr>
            <a:spLocks noGrp="1"/>
          </p:cNvSpPr>
          <p:nvPr>
            <p:ph type="sldNum" sz="quarter" idx="5"/>
          </p:nvPr>
        </p:nvSpPr>
        <p:spPr/>
        <p:txBody>
          <a:bodyPr/>
          <a:lstStyle/>
          <a:p>
            <a:pPr>
              <a:defRPr/>
            </a:pPr>
            <a:fld id="{EEA134BC-49BC-4F7D-A80E-6E396275D2EB}"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Packwood Gardens</a:t>
            </a:r>
          </a:p>
          <a:p>
            <a:endParaRPr lang="es-ES" dirty="0"/>
          </a:p>
        </p:txBody>
      </p:sp>
      <p:sp>
        <p:nvSpPr>
          <p:cNvPr id="4" name="3 Marcador de número de diapositiva"/>
          <p:cNvSpPr>
            <a:spLocks noGrp="1"/>
          </p:cNvSpPr>
          <p:nvPr>
            <p:ph type="sldNum" sz="quarter" idx="5"/>
          </p:nvPr>
        </p:nvSpPr>
        <p:spPr/>
        <p:txBody>
          <a:bodyPr/>
          <a:lstStyle/>
          <a:p>
            <a:pPr>
              <a:defRPr/>
            </a:pPr>
            <a:fld id="{85CF42A2-FC42-4CE3-936D-01CF72BBA242}"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Packwood Gardens</a:t>
            </a:r>
          </a:p>
          <a:p>
            <a:endParaRPr lang="es-ES" dirty="0"/>
          </a:p>
        </p:txBody>
      </p:sp>
      <p:sp>
        <p:nvSpPr>
          <p:cNvPr id="4" name="3 Marcador de número de diapositiva"/>
          <p:cNvSpPr>
            <a:spLocks noGrp="1"/>
          </p:cNvSpPr>
          <p:nvPr>
            <p:ph type="sldNum" sz="quarter" idx="5"/>
          </p:nvPr>
        </p:nvSpPr>
        <p:spPr/>
        <p:txBody>
          <a:bodyPr/>
          <a:lstStyle/>
          <a:p>
            <a:pPr>
              <a:defRPr/>
            </a:pPr>
            <a:fld id="{CF5923C7-533D-4943-BD9C-1A490D98E9CE}" type="slidenum">
              <a:rPr lang="es-ES">
                <a:solidFill>
                  <a:prstClr val="black"/>
                </a:solidFill>
              </a:rPr>
              <a:pPr>
                <a:defRPr/>
              </a:pPr>
              <a:t>88</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3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hyperlink" Target="http://upload.wikimedia.org/wikipedia/en/b/bb/PM_topiary150.JPG" TargetMode="External"/><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7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3.xml"/><Relationship Id="rId1" Type="http://schemas.openxmlformats.org/officeDocument/2006/relationships/slideLayout" Target="../slideLayouts/slideLayout7.xml"/><Relationship Id="rId4" Type="http://schemas.openxmlformats.org/officeDocument/2006/relationships/image" Target="../media/image7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390456" cy="1944216"/>
          </a:xfrm>
        </p:spPr>
        <p:txBody>
          <a:bodyPr>
            <a:normAutofit fontScale="90000"/>
          </a:bodyPr>
          <a:lstStyle/>
          <a:p>
            <a:r>
              <a:rPr lang="es-ES" sz="3600" dirty="0"/>
              <a:t>EUROPA.-LA VUELTA AL MUNDO EN 885 JARDINES.-GARDENS OF ENGLAND.-W-O-P</a:t>
            </a:r>
            <a:br>
              <a:rPr lang="es-ES" dirty="0"/>
            </a:br>
            <a:endParaRPr lang="es-ES" dirty="0"/>
          </a:p>
        </p:txBody>
      </p:sp>
      <p:sp>
        <p:nvSpPr>
          <p:cNvPr id="3" name="2 Subtítulo"/>
          <p:cNvSpPr>
            <a:spLocks noGrp="1"/>
          </p:cNvSpPr>
          <p:nvPr>
            <p:ph type="subTitle" idx="1"/>
          </p:nvPr>
        </p:nvSpPr>
        <p:spPr>
          <a:xfrm>
            <a:off x="2699792" y="4437112"/>
            <a:ext cx="4752528" cy="1371600"/>
          </a:xfrm>
        </p:spPr>
        <p:txBody>
          <a:bodyPr>
            <a:normAutofit/>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1 Título"/>
          <p:cNvSpPr>
            <a:spLocks noGrp="1"/>
          </p:cNvSpPr>
          <p:nvPr>
            <p:ph type="title"/>
          </p:nvPr>
        </p:nvSpPr>
        <p:spPr/>
        <p:txBody>
          <a:bodyPr/>
          <a:lstStyle/>
          <a:p>
            <a:pPr fontAlgn="auto">
              <a:spcAft>
                <a:spcPts val="0"/>
              </a:spcAft>
              <a:defRPr/>
            </a:pPr>
            <a:r>
              <a:rPr lang="es-ES" dirty="0"/>
              <a:t> Warwick Castle.Old Palace Gardens</a:t>
            </a:r>
          </a:p>
        </p:txBody>
      </p:sp>
      <p:sp>
        <p:nvSpPr>
          <p:cNvPr id="9219" name="2 Marcador de contenido"/>
          <p:cNvSpPr>
            <a:spLocks noGrp="1"/>
          </p:cNvSpPr>
          <p:nvPr>
            <p:ph sz="quarter" idx="1"/>
          </p:nvPr>
        </p:nvSpPr>
        <p:spPr/>
        <p:txBody>
          <a:bodyPr/>
          <a:lstStyle/>
          <a:p>
            <a:r>
              <a:rPr lang="es-ES" dirty="0"/>
              <a:t>Castillo de Warwick  es un medieval castillo desarrollado a partir de un original construido por Guillermo el Conquistador en 1068. </a:t>
            </a:r>
          </a:p>
          <a:p>
            <a:r>
              <a:rPr lang="es-ES" dirty="0"/>
              <a:t>Warwick es la capital del condado de Warwickshire , Inglaterra, situada en un meandro del río Avon .</a:t>
            </a:r>
          </a:p>
          <a:p>
            <a:r>
              <a:rPr lang="es-ES" dirty="0"/>
              <a:t> El original de madera motte-y-bailey castillo fue reconstruido en piedra en el siglo XII. </a:t>
            </a:r>
          </a:p>
          <a:p>
            <a:r>
              <a:rPr lang="es-ES" dirty="0"/>
              <a:t>Durante la Guerra de los Cien Años , la fachada frente a la ciudad era volvieron a fortificar, dando lugar a uno de los ejemplos más conocidos de la arquitectura militar del siglo XIV. </a:t>
            </a:r>
          </a:p>
        </p:txBody>
      </p:sp>
    </p:spTree>
    <p:extLst>
      <p:ext uri="{BB962C8B-B14F-4D97-AF65-F5344CB8AC3E}">
        <p14:creationId xmlns:p14="http://schemas.microsoft.com/office/powerpoint/2010/main" val="25249673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457200" y="404813"/>
            <a:ext cx="7467600" cy="6069012"/>
          </a:xfrm>
        </p:spPr>
        <p:txBody>
          <a:bodyPr/>
          <a:lstStyle/>
          <a:p>
            <a:r>
              <a:rPr lang="es-ES" dirty="0"/>
              <a:t>Fue utilizado como una fortaleza hasta principios del siglo XVII, cuando se le concedió a Sir Fulke Greville por Jaime I en 1604. </a:t>
            </a:r>
          </a:p>
          <a:p>
            <a:r>
              <a:rPr lang="es-ES" dirty="0"/>
              <a:t>Sir Fulke Greville convertido a una casa de campo . Era propiedad de la familia Greville, que se convirtió condes de Warwick en 1759, hasta 1978, cuando fue adquirida por el Grupo Tussauds .</a:t>
            </a:r>
          </a:p>
          <a:p>
            <a:r>
              <a:rPr lang="es-ES" dirty="0"/>
              <a:t> Jardines formales pertenecientes al castillo de Warwick se registraron por primera vez en 1534. </a:t>
            </a:r>
          </a:p>
          <a:p>
            <a:r>
              <a:rPr lang="es-ES" dirty="0"/>
              <a:t> Paisajismo en el siglo XVII añadió trayectorias espirales de la mota del castillo durante el programa de la restauración de Fulke Greville.  </a:t>
            </a:r>
          </a:p>
        </p:txBody>
      </p:sp>
    </p:spTree>
    <p:extLst>
      <p:ext uri="{BB962C8B-B14F-4D97-AF65-F5344CB8AC3E}">
        <p14:creationId xmlns:p14="http://schemas.microsoft.com/office/powerpoint/2010/main" val="9259573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457200" y="404813"/>
            <a:ext cx="7467600" cy="6069012"/>
          </a:xfrm>
        </p:spPr>
        <p:txBody>
          <a:bodyPr/>
          <a:lstStyle/>
          <a:p>
            <a:r>
              <a:rPr lang="es-ES" dirty="0"/>
              <a:t>Francis Greville encargó Lancelot Brown relandscape los terrenos del castillo , comenzó a trabajar en los jardines y parques en 1749 y había terminado su trabajo de 1757, después de haber gastado unos 2.293 £ (£ 260 mil a partir de 2013).  en el proyecto.</a:t>
            </a:r>
          </a:p>
          <a:p>
            <a:r>
              <a:rPr lang="es-ES" dirty="0"/>
              <a:t>Los jardines cubren 2,8 kilómetros cuadrados  Robert Marnock creado jardines en el parque del castillo de 1868 a 1869. </a:t>
            </a:r>
          </a:p>
          <a:p>
            <a:r>
              <a:rPr lang="es-ES" dirty="0"/>
              <a:t> Se inició en 1743 y originalmente conocido como Temple Park, Parque del Castillo está situado al sur del castillo. </a:t>
            </a:r>
          </a:p>
          <a:p>
            <a:r>
              <a:rPr lang="es-ES" dirty="0"/>
              <a:t>Su nombre original deriva de la Orden del Temple , que era dueño de una casa solariega en Warwick. </a:t>
            </a:r>
          </a:p>
        </p:txBody>
      </p:sp>
    </p:spTree>
    <p:extLst>
      <p:ext uri="{BB962C8B-B14F-4D97-AF65-F5344CB8AC3E}">
        <p14:creationId xmlns:p14="http://schemas.microsoft.com/office/powerpoint/2010/main" val="19246823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Marcador de contenido"/>
          <p:cNvSpPr>
            <a:spLocks noGrp="1"/>
          </p:cNvSpPr>
          <p:nvPr>
            <p:ph sz="quarter" idx="1"/>
          </p:nvPr>
        </p:nvSpPr>
        <p:spPr>
          <a:xfrm>
            <a:off x="457200" y="404813"/>
            <a:ext cx="7467600" cy="6069012"/>
          </a:xfrm>
        </p:spPr>
        <p:txBody>
          <a:bodyPr/>
          <a:lstStyle/>
          <a:p>
            <a:r>
              <a:rPr lang="es-ES" dirty="0"/>
              <a:t> Casas de todo el perímetro del parque fueron demolidas y la tierra se levantaron sobre incorporadas al parque.</a:t>
            </a:r>
          </a:p>
          <a:p>
            <a:r>
              <a:rPr lang="es-ES" dirty="0"/>
              <a:t> Los intentos de obtener beneficios del parque a finales del siglo XVIII incluyen el arrendamiento para el pastoreo, el cultivo de trigo, y mantener las ovejas. </a:t>
            </a:r>
          </a:p>
          <a:p>
            <a:r>
              <a:rPr lang="es-ES" dirty="0"/>
              <a:t>Un molino de accionamiento hidráulico en los terrenos del castillo fue construido probablemente en tiempos de Enrique de Beaumont, 1r conde de Warwick.</a:t>
            </a:r>
          </a:p>
          <a:p>
            <a:r>
              <a:rPr lang="es-ES" dirty="0"/>
              <a:t>En 1398 la fábrica se había trasladado a las afueras de las murallas del castillo del este, en la orilla oeste del río Avon. </a:t>
            </a:r>
          </a:p>
          <a:p>
            <a:endParaRPr lang="es-ES" dirty="0"/>
          </a:p>
        </p:txBody>
      </p:sp>
    </p:spTree>
    <p:extLst>
      <p:ext uri="{BB962C8B-B14F-4D97-AF65-F5344CB8AC3E}">
        <p14:creationId xmlns:p14="http://schemas.microsoft.com/office/powerpoint/2010/main" val="10985346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2 Marcador de contenido"/>
          <p:cNvSpPr>
            <a:spLocks noGrp="1"/>
          </p:cNvSpPr>
          <p:nvPr>
            <p:ph sz="quarter" idx="1"/>
          </p:nvPr>
        </p:nvSpPr>
        <p:spPr>
          <a:xfrm>
            <a:off x="457200" y="404813"/>
            <a:ext cx="7467600" cy="6069012"/>
          </a:xfrm>
        </p:spPr>
        <p:txBody>
          <a:bodyPr/>
          <a:lstStyle/>
          <a:p>
            <a:r>
              <a:rPr lang="es-ES" dirty="0"/>
              <a:t>Ambas plantas fueron expuestas a inundaciones. Por 1644, una casa de motor había sido añadido al molino.</a:t>
            </a:r>
          </a:p>
          <a:p>
            <a:r>
              <a:rPr lang="es-ES" dirty="0"/>
              <a:t> El molino se reutilizó como una planta generadora de electricidad después de que había dejado de ser utilizado para moler, pero una vez que el castillo de Warwick fue equipado con electricidad de la red en 1940, el molino no era tiempo requerido y fue desmantelado en 1954. </a:t>
            </a:r>
          </a:p>
          <a:p>
            <a:r>
              <a:rPr lang="es-ES" dirty="0"/>
              <a:t>Junto al molino es El Jardín Mill , que es propiedad privada, pero abierta al público. </a:t>
            </a:r>
          </a:p>
          <a:p>
            <a:r>
              <a:rPr lang="es-ES" dirty="0"/>
              <a:t>Interesantes vistas del castillo se puede ver en este jardín . </a:t>
            </a:r>
          </a:p>
        </p:txBody>
      </p:sp>
    </p:spTree>
    <p:extLst>
      <p:ext uri="{BB962C8B-B14F-4D97-AF65-F5344CB8AC3E}">
        <p14:creationId xmlns:p14="http://schemas.microsoft.com/office/powerpoint/2010/main" val="1242640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3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86325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3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38522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3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12492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64277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96707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61261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47453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52341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79374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0" y="0"/>
            <a:ext cx="9080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51584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43138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29266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86323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0" y="0"/>
            <a:ext cx="9080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32027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45763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53467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950" y="0"/>
            <a:ext cx="93599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70442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5195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62745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11844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53359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81880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95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55896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3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00013"/>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7" name="4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43953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53617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30059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1 Título"/>
          <p:cNvSpPr>
            <a:spLocks noGrp="1"/>
          </p:cNvSpPr>
          <p:nvPr>
            <p:ph type="title"/>
          </p:nvPr>
        </p:nvSpPr>
        <p:spPr/>
        <p:txBody>
          <a:bodyPr/>
          <a:lstStyle/>
          <a:p>
            <a:pPr fontAlgn="auto">
              <a:spcAft>
                <a:spcPts val="0"/>
              </a:spcAft>
              <a:defRPr/>
            </a:pPr>
            <a:r>
              <a:rPr lang="es-ES" dirty="0"/>
              <a:t>Warwick Gardens.-Peacock Gardens</a:t>
            </a:r>
          </a:p>
        </p:txBody>
      </p:sp>
      <p:sp>
        <p:nvSpPr>
          <p:cNvPr id="90115" name="2 Marcador de contenido"/>
          <p:cNvSpPr>
            <a:spLocks noGrp="1"/>
          </p:cNvSpPr>
          <p:nvPr>
            <p:ph sz="quarter" idx="1"/>
          </p:nvPr>
        </p:nvSpPr>
        <p:spPr/>
        <p:txBody>
          <a:bodyPr>
            <a:normAutofit lnSpcReduction="10000"/>
          </a:bodyPr>
          <a:lstStyle/>
          <a:p>
            <a:r>
              <a:rPr lang="es-ES" dirty="0"/>
              <a:t>Un gran castillo medieval a orillas del río Avon, con parque y jardín. </a:t>
            </a:r>
          </a:p>
          <a:p>
            <a:r>
              <a:rPr lang="es-ES" dirty="0"/>
              <a:t>Lancelot Brown eliminó los viejos parterres y barrió la tierra abajo desde el castillo hasta el río, como lo hizo en el castillo de Alnwick. </a:t>
            </a:r>
          </a:p>
          <a:p>
            <a:r>
              <a:rPr lang="es-ES" dirty="0"/>
              <a:t>Walpole, en 1751, dijo que "La vista me gustó más de lo que puedo expresar. </a:t>
            </a:r>
          </a:p>
          <a:p>
            <a:r>
              <a:rPr lang="es-ES" dirty="0"/>
              <a:t>En el siglo XIX Robert Marnock añadió un parterre hexagonal y un jardín de rosas (c1870). Conocido como el Peacock Garden, se encuentra en frente del invernadero, que contiene una reproducción del famoso Jarrón Warwick que pertenecía a la familia.</a:t>
            </a:r>
          </a:p>
        </p:txBody>
      </p:sp>
    </p:spTree>
    <p:extLst>
      <p:ext uri="{BB962C8B-B14F-4D97-AF65-F5344CB8AC3E}">
        <p14:creationId xmlns:p14="http://schemas.microsoft.com/office/powerpoint/2010/main" val="34027587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Peackok Grdens.-Conservator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85654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Peacock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71282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Peacock Gardens.-x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67143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33325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49723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0642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Peacock Garden.-x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5887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1 Título"/>
          <p:cNvSpPr>
            <a:spLocks noGrp="1"/>
          </p:cNvSpPr>
          <p:nvPr>
            <p:ph type="title"/>
          </p:nvPr>
        </p:nvSpPr>
        <p:spPr/>
        <p:txBody>
          <a:bodyPr/>
          <a:lstStyle/>
          <a:p>
            <a:pPr fontAlgn="auto">
              <a:spcAft>
                <a:spcPts val="0"/>
              </a:spcAft>
              <a:defRPr/>
            </a:pPr>
            <a:r>
              <a:rPr lang="es-ES" dirty="0"/>
              <a:t>Osborne House</a:t>
            </a:r>
          </a:p>
        </p:txBody>
      </p:sp>
      <p:sp>
        <p:nvSpPr>
          <p:cNvPr id="39939" name="2 Marcador de contenido"/>
          <p:cNvSpPr>
            <a:spLocks noGrp="1"/>
          </p:cNvSpPr>
          <p:nvPr>
            <p:ph sz="quarter" idx="1"/>
          </p:nvPr>
        </p:nvSpPr>
        <p:spPr/>
        <p:txBody>
          <a:bodyPr/>
          <a:lstStyle/>
          <a:p>
            <a:pPr>
              <a:spcBef>
                <a:spcPts val="575"/>
              </a:spcBef>
              <a:buFont typeface="Wingdings 2" pitchFamily="18" charset="2"/>
              <a:buChar char=""/>
            </a:pPr>
            <a:r>
              <a:rPr lang="es-ES" b="1" dirty="0"/>
              <a:t>Osborne House</a:t>
            </a:r>
            <a:r>
              <a:rPr lang="es-ES" dirty="0"/>
              <a:t> es una antigua residencia real en East Cowes , Isla de Wight , Reino Unido . </a:t>
            </a:r>
          </a:p>
          <a:p>
            <a:pPr>
              <a:spcBef>
                <a:spcPts val="575"/>
              </a:spcBef>
              <a:buFont typeface="Wingdings 2" pitchFamily="18" charset="2"/>
              <a:buChar char=""/>
            </a:pPr>
            <a:r>
              <a:rPr lang="es-ES" dirty="0"/>
              <a:t>La casa fue construida entre 1845 y 1851 por la reina Victoria y el príncipe Alberto , como una casa de verano y refugio rural. </a:t>
            </a:r>
          </a:p>
          <a:p>
            <a:pPr>
              <a:spcBef>
                <a:spcPts val="575"/>
              </a:spcBef>
              <a:buFont typeface="Wingdings 2" pitchFamily="18" charset="2"/>
              <a:buChar char=""/>
            </a:pPr>
            <a:r>
              <a:rPr lang="es-ES" dirty="0"/>
              <a:t>El príncipe Alberto se diseñó la casa en el estilo de un Renacimiento italiano palacio.</a:t>
            </a:r>
          </a:p>
          <a:p>
            <a:pPr>
              <a:spcBef>
                <a:spcPts val="575"/>
              </a:spcBef>
              <a:buFont typeface="Wingdings 2" pitchFamily="18" charset="2"/>
              <a:buChar char=""/>
            </a:pPr>
            <a:r>
              <a:rPr lang="es-ES" dirty="0"/>
              <a:t>El constructor fue Thomas Cubitt , el Londres arquitecto y constructor cuya empresa construyó la fachada principal del Palacio de Buckingham a la pareja real en 1847.</a:t>
            </a:r>
          </a:p>
          <a:p>
            <a:pPr>
              <a:spcBef>
                <a:spcPts val="575"/>
              </a:spcBef>
              <a:buFont typeface="Wingdings 2" pitchFamily="18" charset="2"/>
              <a:buChar char=""/>
            </a:pPr>
            <a:r>
              <a:rPr lang="es-ES" dirty="0"/>
              <a:t> </a:t>
            </a:r>
          </a:p>
        </p:txBody>
      </p:sp>
    </p:spTree>
    <p:extLst>
      <p:ext uri="{BB962C8B-B14F-4D97-AF65-F5344CB8AC3E}">
        <p14:creationId xmlns:p14="http://schemas.microsoft.com/office/powerpoint/2010/main" val="36896471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2 Marcador de contenido"/>
          <p:cNvSpPr>
            <a:spLocks noGrp="1"/>
          </p:cNvSpPr>
          <p:nvPr>
            <p:ph sz="quarter" idx="1"/>
          </p:nvPr>
        </p:nvSpPr>
        <p:spPr>
          <a:xfrm>
            <a:off x="457200" y="476250"/>
            <a:ext cx="7467600" cy="5997575"/>
          </a:xfrm>
        </p:spPr>
        <p:txBody>
          <a:bodyPr/>
          <a:lstStyle/>
          <a:p>
            <a:r>
              <a:rPr lang="es-ES" dirty="0"/>
              <a:t> Una casa de principios de menores en el lugar fue demolido para dar paso a una casa nueva y más grande hasta la fecha.</a:t>
            </a:r>
          </a:p>
          <a:p>
            <a:r>
              <a:rPr lang="es-ES" dirty="0"/>
              <a:t>La reina Victoria murió en Osborne House en enero de 1901. </a:t>
            </a:r>
          </a:p>
          <a:p>
            <a:r>
              <a:rPr lang="es-ES" dirty="0"/>
              <a:t>Tras su muerte, la casa se convirtió en superávit a las necesidades reales y se le dio al estado con unas cuantas habitaciones conserva como museo privado real dedicado a la reina Victoria.</a:t>
            </a:r>
          </a:p>
          <a:p>
            <a:r>
              <a:rPr lang="es-ES" dirty="0"/>
              <a:t>Desde 1903 hasta 1921 fue utilizado como una escuela de formación de oficiales subalternos de la marina de guerra real conocido como el Royal Naval College.</a:t>
            </a:r>
          </a:p>
          <a:p>
            <a:r>
              <a:rPr lang="es-ES" dirty="0"/>
              <a:t>Osborne House hoy en día está totalmente abierta al público. </a:t>
            </a:r>
          </a:p>
          <a:p>
            <a:endParaRPr lang="es-ES" dirty="0"/>
          </a:p>
          <a:p>
            <a:endParaRPr lang="es-ES" dirty="0"/>
          </a:p>
        </p:txBody>
      </p:sp>
    </p:spTree>
    <p:extLst>
      <p:ext uri="{BB962C8B-B14F-4D97-AF65-F5344CB8AC3E}">
        <p14:creationId xmlns:p14="http://schemas.microsoft.com/office/powerpoint/2010/main" val="22405553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2 Marcador de contenido"/>
          <p:cNvSpPr>
            <a:spLocks noGrp="1"/>
          </p:cNvSpPr>
          <p:nvPr>
            <p:ph sz="quarter" idx="1"/>
          </p:nvPr>
        </p:nvSpPr>
        <p:spPr>
          <a:xfrm>
            <a:off x="914400" y="476250"/>
            <a:ext cx="7113984" cy="5543550"/>
          </a:xfrm>
        </p:spPr>
        <p:txBody>
          <a:bodyPr/>
          <a:lstStyle/>
          <a:p>
            <a:r>
              <a:rPr lang="es-ES" dirty="0"/>
              <a:t>Desde 1903 hasta 1921 fue utilizado como una escuela de formación de oficiales subalternos de la marina de guerra real conocido como el Royal Naval College.</a:t>
            </a:r>
          </a:p>
          <a:p>
            <a:r>
              <a:rPr lang="es-ES" dirty="0"/>
              <a:t>Osborne House hoy en día está totalmente abierto al público. </a:t>
            </a:r>
          </a:p>
        </p:txBody>
      </p:sp>
    </p:spTree>
    <p:extLst>
      <p:ext uri="{BB962C8B-B14F-4D97-AF65-F5344CB8AC3E}">
        <p14:creationId xmlns:p14="http://schemas.microsoft.com/office/powerpoint/2010/main" val="2422108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95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99938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07455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20826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55704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14438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Osborne 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00739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00013"/>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74014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60180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57848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p:cNvPicPr>
            <a:picLocks noChangeAspect="1"/>
          </p:cNvPicPr>
          <p:nvPr/>
        </p:nvPicPr>
        <p:blipFill>
          <a:blip r:embed="rId3">
            <a:extLst>
              <a:ext uri="{28A0092B-C50C-407E-A947-70E740481C1C}">
                <a14:useLocalDpi xmlns:a14="http://schemas.microsoft.com/office/drawing/2010/main" val="0"/>
              </a:ext>
            </a:extLst>
          </a:blip>
          <a:srcRect l="1430" r="1570" b="1524"/>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63810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88804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384078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639159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Osborne House.-Isla de Wigh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97773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427832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936479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717013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453229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454231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462277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296524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1 Título"/>
          <p:cNvSpPr>
            <a:spLocks noGrp="1"/>
          </p:cNvSpPr>
          <p:nvPr>
            <p:ph type="title"/>
          </p:nvPr>
        </p:nvSpPr>
        <p:spPr/>
        <p:txBody>
          <a:bodyPr/>
          <a:lstStyle/>
          <a:p>
            <a:pPr fontAlgn="auto">
              <a:spcAft>
                <a:spcPts val="0"/>
              </a:spcAft>
              <a:defRPr/>
            </a:pPr>
            <a:r>
              <a:rPr lang="es-ES" dirty="0"/>
              <a:t>Packwood Gardens</a:t>
            </a:r>
          </a:p>
        </p:txBody>
      </p:sp>
      <p:sp>
        <p:nvSpPr>
          <p:cNvPr id="64515" name="4 Marcador de contenido"/>
          <p:cNvSpPr>
            <a:spLocks noGrp="1"/>
          </p:cNvSpPr>
          <p:nvPr>
            <p:ph sz="quarter" idx="1"/>
          </p:nvPr>
        </p:nvSpPr>
        <p:spPr/>
        <p:txBody>
          <a:bodyPr/>
          <a:lstStyle/>
          <a:p>
            <a:pPr>
              <a:spcBef>
                <a:spcPts val="575"/>
              </a:spcBef>
              <a:buFont typeface="Wingdings 2" pitchFamily="18" charset="2"/>
              <a:buChar char=""/>
            </a:pPr>
            <a:r>
              <a:rPr lang="es-ES" b="1" dirty="0"/>
              <a:t>La casa Packwood </a:t>
            </a:r>
            <a:r>
              <a:rPr lang="es-ES" dirty="0"/>
              <a:t> con entramado de madera Tudor es una casa solariega cerca de Lapworth , Warwickshire .</a:t>
            </a:r>
          </a:p>
          <a:p>
            <a:pPr>
              <a:spcBef>
                <a:spcPts val="575"/>
              </a:spcBef>
              <a:buFont typeface="Wingdings 2" pitchFamily="18" charset="2"/>
              <a:buChar char=""/>
            </a:pPr>
            <a:r>
              <a:rPr lang="es-ES" dirty="0"/>
              <a:t>Propiedad del Patrimonio Nacional desde 1941,  de la casa es un antiguo edificio .</a:t>
            </a:r>
          </a:p>
          <a:p>
            <a:pPr>
              <a:spcBef>
                <a:spcPts val="575"/>
              </a:spcBef>
              <a:buFont typeface="Wingdings 2" pitchFamily="18" charset="2"/>
              <a:buChar char=""/>
            </a:pPr>
            <a:r>
              <a:rPr lang="es-ES" dirty="0"/>
              <a:t>Tiene una gran cantidad de tapices y muebles finos, y es conocido por el jardín de tejos.</a:t>
            </a:r>
          </a:p>
          <a:p>
            <a:pPr>
              <a:spcBef>
                <a:spcPts val="575"/>
              </a:spcBef>
              <a:buFont typeface="Wingdings 2" pitchFamily="18" charset="2"/>
              <a:buChar char=""/>
            </a:pPr>
            <a:r>
              <a:rPr lang="es-ES" dirty="0"/>
              <a:t>El famoso Jardín Yew contiene más de 100 árboles fue presentado en mediados del siglo XVII por John Fetherston, el abogado. Los tejos recortados se supone que representan 'El Sermón de la Montaña '. </a:t>
            </a:r>
          </a:p>
        </p:txBody>
      </p:sp>
    </p:spTree>
    <p:extLst>
      <p:ext uri="{BB962C8B-B14F-4D97-AF65-F5344CB8AC3E}">
        <p14:creationId xmlns:p14="http://schemas.microsoft.com/office/powerpoint/2010/main" val="14050537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2 Marcador de contenido"/>
          <p:cNvSpPr>
            <a:spLocks noGrp="1"/>
          </p:cNvSpPr>
          <p:nvPr>
            <p:ph sz="quarter" idx="1"/>
          </p:nvPr>
        </p:nvSpPr>
        <p:spPr>
          <a:xfrm>
            <a:off x="457200" y="1196975"/>
            <a:ext cx="7467600" cy="5276850"/>
          </a:xfrm>
        </p:spPr>
        <p:txBody>
          <a:bodyPr/>
          <a:lstStyle/>
          <a:p>
            <a:r>
              <a:rPr lang="es-ES" dirty="0"/>
              <a:t>Doce grandes tejos son conocidos como los " apóstoles y los cuatro grandes ejemplares en el medio son "Los Evangelistas ".</a:t>
            </a:r>
          </a:p>
          <a:p>
            <a:r>
              <a:rPr lang="es-ES" dirty="0"/>
              <a:t>Un camino en espiral apretada llena de caja de cobertura sube un montículo llamado "El Monte". </a:t>
            </a:r>
          </a:p>
          <a:p>
            <a:r>
              <a:rPr lang="es-ES" dirty="0"/>
              <a:t>La única tejo que corona la cumbre que se conoce como "El Maestro". </a:t>
            </a:r>
          </a:p>
          <a:p>
            <a:r>
              <a:rPr lang="es-ES" dirty="0"/>
              <a:t>Los más pequeños tejos se llaman "multitud" y se plantaron en el siglo XIX para sustituir a un huerto.</a:t>
            </a:r>
          </a:p>
          <a:p>
            <a:r>
              <a:rPr lang="es-ES" dirty="0"/>
              <a:t>El jardín de tejo se ingresa por los pasos elevados y un portón de hierro forjado..</a:t>
            </a:r>
          </a:p>
          <a:p>
            <a:endParaRPr lang="es-ES" dirty="0"/>
          </a:p>
          <a:p>
            <a:endParaRPr lang="es-ES" dirty="0"/>
          </a:p>
        </p:txBody>
      </p:sp>
    </p:spTree>
    <p:extLst>
      <p:ext uri="{BB962C8B-B14F-4D97-AF65-F5344CB8AC3E}">
        <p14:creationId xmlns:p14="http://schemas.microsoft.com/office/powerpoint/2010/main" val="200288949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2 Marcador de contenido"/>
          <p:cNvSpPr>
            <a:spLocks noGrp="1"/>
          </p:cNvSpPr>
          <p:nvPr>
            <p:ph sz="quarter" idx="1"/>
          </p:nvPr>
        </p:nvSpPr>
        <p:spPr>
          <a:xfrm>
            <a:off x="914400" y="333375"/>
            <a:ext cx="7041976" cy="5686425"/>
          </a:xfrm>
        </p:spPr>
        <p:txBody>
          <a:bodyPr/>
          <a:lstStyle/>
          <a:p>
            <a:pPr>
              <a:spcBef>
                <a:spcPts val="575"/>
              </a:spcBef>
              <a:buFont typeface="Wingdings 2" pitchFamily="18" charset="2"/>
              <a:buChar char=""/>
            </a:pPr>
            <a:r>
              <a:rPr lang="es-ES" dirty="0"/>
              <a:t>El sendero del jardín sigue una avenida de árboles, lo que lleva a una colina en espiral , donde un asiento de madera se coloca debajo de un árbol de tejo</a:t>
            </a:r>
          </a:p>
          <a:p>
            <a:pPr>
              <a:spcBef>
                <a:spcPts val="575"/>
              </a:spcBef>
              <a:buFont typeface="Wingdings 2" pitchFamily="18" charset="2"/>
              <a:buChar char=""/>
            </a:pPr>
            <a:r>
              <a:rPr lang="es-ES" dirty="0"/>
              <a:t>Este punto de vista ofrece vistas de la casa y el jardín de tejo.  </a:t>
            </a:r>
          </a:p>
          <a:p>
            <a:pPr>
              <a:spcBef>
                <a:spcPts val="575"/>
              </a:spcBef>
              <a:buFont typeface="Wingdings 2" pitchFamily="18" charset="2"/>
              <a:buChar char=""/>
            </a:pPr>
            <a:r>
              <a:rPr lang="es-ES" dirty="0"/>
              <a:t>Algunos de los tejos a Packwood son más altos de(15 m). </a:t>
            </a:r>
            <a:endParaRPr lang="es-ES" baseline="30000" dirty="0"/>
          </a:p>
          <a:p>
            <a:pPr>
              <a:spcBef>
                <a:spcPts val="575"/>
              </a:spcBef>
              <a:buFont typeface="Wingdings 2" pitchFamily="18" charset="2"/>
              <a:buChar char=""/>
            </a:pPr>
            <a:r>
              <a:rPr lang="es-ES" dirty="0"/>
              <a:t>El suelo de la finca tiene un alto nivel de la arcilla, que es perjudicial para los árboles durante los períodos húmedos. </a:t>
            </a:r>
          </a:p>
          <a:p>
            <a:pPr>
              <a:spcBef>
                <a:spcPts val="575"/>
              </a:spcBef>
              <a:buFont typeface="Wingdings 2" pitchFamily="18" charset="2"/>
              <a:buChar char=""/>
            </a:pPr>
            <a:r>
              <a:rPr lang="es-ES" dirty="0"/>
              <a:t>Como resultado, las partes del jardín son a menudo cerradas al público, mientras que los trabajos de restauración se lleva a cabo </a:t>
            </a:r>
          </a:p>
          <a:p>
            <a:pPr>
              <a:spcBef>
                <a:spcPts val="575"/>
              </a:spcBef>
              <a:buFont typeface="Wingdings 2" pitchFamily="18" charset="2"/>
              <a:buChar char=""/>
            </a:pPr>
            <a:endParaRPr lang="es-ES" dirty="0"/>
          </a:p>
          <a:p>
            <a:pPr>
              <a:spcBef>
                <a:spcPts val="575"/>
              </a:spcBef>
              <a:buFont typeface="Wingdings 2" pitchFamily="18" charset="2"/>
              <a:buChar char=""/>
            </a:pPr>
            <a:endParaRPr lang="es-ES" dirty="0"/>
          </a:p>
        </p:txBody>
      </p:sp>
    </p:spTree>
    <p:extLst>
      <p:ext uri="{BB962C8B-B14F-4D97-AF65-F5344CB8AC3E}">
        <p14:creationId xmlns:p14="http://schemas.microsoft.com/office/powerpoint/2010/main" val="252642337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410494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14974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707801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Archivo: PM topiary150.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059380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786794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763"/>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239022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Packwood Gardens.-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782350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863" y="0"/>
            <a:ext cx="91011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700417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Packwood Gardens.-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364120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Packwood Gardens.-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447008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Packwood Gardens.-x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591563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Packwood House.-x.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934600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Pacwood Gardens.-x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721395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783494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808376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84024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627931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980749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908128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00013"/>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042264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815837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113" y="0"/>
            <a:ext cx="4848225" cy="684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1"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59338" y="0"/>
            <a:ext cx="42656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586418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TotalTime>
  <Words>1464</Words>
  <Application>Microsoft Office PowerPoint</Application>
  <PresentationFormat>Presentación en pantalla (4:3)</PresentationFormat>
  <Paragraphs>203</Paragraphs>
  <Slides>88</Slides>
  <Notes>73</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88</vt:i4>
      </vt:variant>
    </vt:vector>
  </HeadingPairs>
  <TitlesOfParts>
    <vt:vector size="93" baseType="lpstr">
      <vt:lpstr>Calibri</vt:lpstr>
      <vt:lpstr>Century Schoolbook</vt:lpstr>
      <vt:lpstr>Wingdings</vt:lpstr>
      <vt:lpstr>Wingdings 2</vt:lpstr>
      <vt:lpstr>Default Theme</vt:lpstr>
      <vt:lpstr>EUROPA.-LA VUELTA AL MUNDO EN 885 JARDINES.-GARDENS OF ENGLAND.-W-O-P </vt:lpstr>
      <vt:lpstr> Warwick Castle.Old Palace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Warwick Gardens.-Peacock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Osborne House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Packwood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10</cp:revision>
  <dcterms:created xsi:type="dcterms:W3CDTF">2013-09-08T06:06:48Z</dcterms:created>
  <dcterms:modified xsi:type="dcterms:W3CDTF">2018-03-12T06:27:21Z</dcterms:modified>
</cp:coreProperties>
</file>