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366" r:id="rId3"/>
    <p:sldId id="367" r:id="rId4"/>
    <p:sldId id="368" r:id="rId5"/>
    <p:sldId id="369" r:id="rId6"/>
    <p:sldId id="370" r:id="rId7"/>
    <p:sldId id="371" r:id="rId8"/>
    <p:sldId id="372" r:id="rId9"/>
    <p:sldId id="373" r:id="rId10"/>
    <p:sldId id="374" r:id="rId11"/>
    <p:sldId id="375" r:id="rId12"/>
    <p:sldId id="376" r:id="rId13"/>
    <p:sldId id="377" r:id="rId14"/>
    <p:sldId id="378" r:id="rId15"/>
    <p:sldId id="379" r:id="rId16"/>
    <p:sldId id="380" r:id="rId17"/>
    <p:sldId id="381" r:id="rId18"/>
    <p:sldId id="382" r:id="rId19"/>
    <p:sldId id="383" r:id="rId20"/>
    <p:sldId id="384" r:id="rId21"/>
    <p:sldId id="385" r:id="rId22"/>
    <p:sldId id="386" r:id="rId23"/>
    <p:sldId id="387" r:id="rId24"/>
    <p:sldId id="388" r:id="rId25"/>
    <p:sldId id="389" r:id="rId26"/>
    <p:sldId id="390" r:id="rId27"/>
    <p:sldId id="391" r:id="rId28"/>
    <p:sldId id="392" r:id="rId29"/>
    <p:sldId id="393" r:id="rId30"/>
    <p:sldId id="394" r:id="rId31"/>
    <p:sldId id="395" r:id="rId32"/>
    <p:sldId id="396" r:id="rId33"/>
    <p:sldId id="397" r:id="rId34"/>
    <p:sldId id="398" r:id="rId35"/>
    <p:sldId id="399" r:id="rId36"/>
    <p:sldId id="400" r:id="rId37"/>
    <p:sldId id="401" r:id="rId38"/>
    <p:sldId id="402" r:id="rId39"/>
    <p:sldId id="403" r:id="rId40"/>
    <p:sldId id="404" r:id="rId41"/>
    <p:sldId id="405" r:id="rId42"/>
    <p:sldId id="406" r:id="rId43"/>
    <p:sldId id="407" r:id="rId44"/>
    <p:sldId id="408" r:id="rId45"/>
    <p:sldId id="409" r:id="rId46"/>
    <p:sldId id="410" r:id="rId47"/>
    <p:sldId id="411" r:id="rId48"/>
    <p:sldId id="412" r:id="rId49"/>
    <p:sldId id="413" r:id="rId50"/>
    <p:sldId id="414" r:id="rId51"/>
    <p:sldId id="415" r:id="rId52"/>
    <p:sldId id="416" r:id="rId53"/>
    <p:sldId id="417" r:id="rId54"/>
    <p:sldId id="418" r:id="rId55"/>
    <p:sldId id="419" r:id="rId56"/>
    <p:sldId id="420" r:id="rId57"/>
    <p:sldId id="421" r:id="rId58"/>
    <p:sldId id="422" r:id="rId59"/>
    <p:sldId id="423" r:id="rId60"/>
    <p:sldId id="424" r:id="rId61"/>
    <p:sldId id="425" r:id="rId62"/>
    <p:sldId id="426" r:id="rId63"/>
    <p:sldId id="427" r:id="rId64"/>
    <p:sldId id="428" r:id="rId65"/>
    <p:sldId id="429" r:id="rId66"/>
    <p:sldId id="430" r:id="rId67"/>
    <p:sldId id="431" r:id="rId68"/>
    <p:sldId id="432" r:id="rId69"/>
    <p:sldId id="433" r:id="rId70"/>
    <p:sldId id="434" r:id="rId71"/>
    <p:sldId id="435" r:id="rId72"/>
    <p:sldId id="436" r:id="rId73"/>
    <p:sldId id="437" r:id="rId74"/>
    <p:sldId id="438" r:id="rId75"/>
    <p:sldId id="439" r:id="rId76"/>
    <p:sldId id="440" r:id="rId77"/>
    <p:sldId id="441" r:id="rId78"/>
    <p:sldId id="442" r:id="rId79"/>
    <p:sldId id="443" r:id="rId80"/>
    <p:sldId id="444" r:id="rId81"/>
    <p:sldId id="445" r:id="rId82"/>
    <p:sldId id="446" r:id="rId83"/>
    <p:sldId id="447" r:id="rId84"/>
    <p:sldId id="448" r:id="rId85"/>
    <p:sldId id="449" r:id="rId86"/>
    <p:sldId id="450" r:id="rId87"/>
    <p:sldId id="451" r:id="rId88"/>
    <p:sldId id="452" r:id="rId89"/>
    <p:sldId id="453" r:id="rId90"/>
    <p:sldId id="454" r:id="rId91"/>
    <p:sldId id="455" r:id="rId92"/>
    <p:sldId id="456" r:id="rId93"/>
    <p:sldId id="457" r:id="rId94"/>
    <p:sldId id="458" r:id="rId95"/>
    <p:sldId id="459" r:id="rId96"/>
    <p:sldId id="460" r:id="rId97"/>
    <p:sldId id="461" r:id="rId98"/>
    <p:sldId id="462" r:id="rId99"/>
    <p:sldId id="463" r:id="rId100"/>
    <p:sldId id="464" r:id="rId101"/>
    <p:sldId id="465" r:id="rId102"/>
    <p:sldId id="466" r:id="rId103"/>
    <p:sldId id="467" r:id="rId104"/>
    <p:sldId id="468" r:id="rId105"/>
    <p:sldId id="469" r:id="rId106"/>
    <p:sldId id="470" r:id="rId107"/>
    <p:sldId id="471" r:id="rId108"/>
    <p:sldId id="472" r:id="rId109"/>
    <p:sldId id="473" r:id="rId110"/>
    <p:sldId id="474" r:id="rId111"/>
    <p:sldId id="475" r:id="rId112"/>
    <p:sldId id="476" r:id="rId113"/>
    <p:sldId id="477" r:id="rId114"/>
    <p:sldId id="478" r:id="rId115"/>
    <p:sldId id="479"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AD175A-6203-4C51-9E9B-FF96427C8F14}"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70AA47-7C99-4CCD-ADBB-E50CFB6F519E}" type="slidenum">
              <a:rPr lang="es-ES" smtClean="0"/>
              <a:t>‹Nº›</a:t>
            </a:fld>
            <a:endParaRPr lang="es-ES" dirty="0"/>
          </a:p>
        </p:txBody>
      </p:sp>
    </p:spTree>
    <p:extLst>
      <p:ext uri="{BB962C8B-B14F-4D97-AF65-F5344CB8AC3E}">
        <p14:creationId xmlns:p14="http://schemas.microsoft.com/office/powerpoint/2010/main" val="3454542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4060F7-CFEF-407B-97BD-EC5665246C50}"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968428-40DA-4953-894F-F95D5F7ECF37}"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2E8632-33B8-41DB-A1DF-E354F117434B}"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84B8FC-89EA-40F8-9FDC-3873BF7D37B0}"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012B84-9ABF-4926-B844-7320664A1F00}"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9402BA-22B9-4AF1-971B-E90D5FAED551}"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26DA96-E427-4CDB-B9BE-ECCCB1B67F51}"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86FCB1-8DEA-41AA-8383-C703D77B154B}"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DFDFD7-A02A-40E8-B847-20772160AFE2}"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F1C88D-5BAD-4377-A1E5-32C059C8380F}"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Dwaaltuin´t Oerse Zand</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8C10B5-185B-4D5C-859B-11250A73CEE7}"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Höpfke</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72BAFB-777B-4BA5-A5EF-7E26E6C79A4E}"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Fancrecer Höpfke</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C68DF8-5C2E-4ED3-97CA-473E710CA9BB}"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Francrever Höpfke</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EDECBD-654A-410F-A1BC-A1379AFC0ADC}"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6E8988-1E5E-4E87-8DA8-DA16FF82703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A6EECB-DC29-41BF-B86D-5DDC5CFBD162}"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68B907-313D-45B2-97F2-2F158A880647}"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B4A4E6-A1A3-45D6-8784-4DA41A35AFFE}"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DE2C85-DC0D-4DF2-B09F-C7F087105364}"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F6F168-20AF-413E-AB35-786A63D9441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3F7819-501D-41BB-B511-42967DF77816}"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AD1D5A-5ACD-426F-8427-8DFA79916C35}"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DA1101-E96C-4FA3-9DC5-332B3AF49DF4}"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72DC30-A5C9-440B-9926-43C0D4795988}"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B152DC-4E8A-4BF0-8B6F-9073E8521D2C}"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B0ECBB-B903-4CC8-AA7C-024E85145A8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9AA0D3-623A-452A-B00F-A7EE60A25A15}"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2A1368-6768-4963-B13C-A3EAE3B32240}"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5265D1-7BF4-4B14-A8CE-F891C91A8CDF}"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C3EC4E-B0B6-4C87-8264-3A1CD5F218E6}"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A9E7D4-51F0-4EBF-9910-9BEF4C4C97F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664228-09D9-4013-9DE9-0B061CBB53C9}"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0DCA85-7288-44DA-9C13-6CFBCBEAED5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C02D3F-255B-4503-9F4F-0473839468EA}"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EBEB99-10AD-4DCC-8578-F4F1CF3FDC9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Fort den Haak</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4649E7-DFAB-47CB-AF1F-4AB41734C857}"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Riet Gerdes</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CCA654-1318-4E22-8F42-D12669F94301}"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Riet Gerdes</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651DBD-C997-4C71-802D-B47C816DC16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Riet Gerdes</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F22CC9-DAB7-4C31-ACA2-D34E98060EF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Riet Gerdes</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307B76-6742-48CD-BC6B-82A6D514EDF7}"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Riet Gerdes</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158E36-08E9-4E31-AEF5-8B0A0A6269DB}"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Riet Gerdes</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ABDC55-0015-47B1-8BEA-BB96D23DBD1F}"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Riet Gerdes</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249CE7-50D2-4C98-BE27-A617C34DE2E4}"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Reit Gerdes</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0E5556-DBDF-452D-BF37-22672578EDD9}"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Reir Gerdes</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31FAF4-9E6A-47B7-B014-770BD7C29220}"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Geerr en Reit Gerdes</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A7C42F-C755-4350-8E76-42031B3A3CA2}"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Riet Gerdes</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D292E0-977F-4CC7-AD49-2FA3092E326B}"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Geer en Riet Gerdes</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D45F5D-E99D-465A-89C3-FE58F831683D}"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Groei en Bloei</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4B50FD-03B4-4DD4-A230-2AF6F698646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Groei en Bloei</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2740A0-1B72-40E3-9D43-0107D3F90DCF}"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Groei en Bloei</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ECC805-81CE-499B-9B7B-D76B4DD4B93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Groei en Bloei</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0E9D71-B0C5-41C0-890A-DCD1D6C0E97D}"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Groei en Bloei</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5A7884-F042-46BC-91BA-8D3F0E27D027}"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Groei en Bloei</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A8F7AD-44F0-44FC-ABFB-13AE06D15AC2}"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Groei en Bloei</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2CDE2E-2BDC-471E-91A9-0B29F5E862F4}"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Heerenhof</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D4CD8D-8678-4088-AE20-C6EB32C5AB6A}"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3872C7B0-D85B-4130-84C7-641148C0EFCF}"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77958179-27CD-4ABE-AEE1-B2D548F59417}"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C5F222A9-E029-4DC2-B516-BE94417097EB}"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D6CC0DF3-673D-48B4-B307-F64A6E1881D4}"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60F8A0DE-2AE0-48FA-A578-8A008FBECF49}"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244EDFF1-990D-48D3-9F2E-6C4FF6C2960F}"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C1128AFB-B3BC-47DA-9B7E-BB69E26316D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FEDD03BB-3A1E-4863-9735-284D954E68F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D5B01CDA-DC25-4E40-B2EE-788145114F57}"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A17CAB09-DFF7-4F74-8A56-DF4A9D76694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DB2D476F-A33E-4028-A205-7645AFB0193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5BF79760-5706-4F81-BDB4-9AC0291C52D4}"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D42E97AC-3BE9-4DC6-AA0F-C50D1690D989}"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D69E171F-5FB8-4049-AD83-C1D176C94768}"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24B2B127-80F4-404B-8FBF-067FD01ADEA7}"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DCED4F16-F54E-4AC9-850A-FECDAAC64DF3}"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848C40F8-4B7A-47A9-ABF4-F0AD8D6BF94C}"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5EE845E0-0960-4F93-B321-6BD7D6DB0775}"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C57264E3-C4C9-4987-8455-C8C1E7E5BE1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CC97E9E2-3DD3-4F1A-BDE3-AE3583B1F35F}"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C272DA68-791C-4C1F-BCC6-98AD81591171}"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AB706577-C3BA-4F01-AEBB-A7965694362C}"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36978686-4356-4AF5-AC20-5882779E5BC4}"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Heerenhof</a:t>
            </a:r>
          </a:p>
        </p:txBody>
      </p:sp>
      <p:sp>
        <p:nvSpPr>
          <p:cNvPr id="4" name="3 Marcador de número de diapositiva"/>
          <p:cNvSpPr>
            <a:spLocks noGrp="1"/>
          </p:cNvSpPr>
          <p:nvPr>
            <p:ph type="sldNum" sz="quarter" idx="5"/>
          </p:nvPr>
        </p:nvSpPr>
        <p:spPr/>
        <p:txBody>
          <a:bodyPr/>
          <a:lstStyle/>
          <a:p>
            <a:pPr>
              <a:defRPr/>
            </a:pPr>
            <a:fld id="{C4C9F8F4-0B17-43FE-AB84-BC5E9B68142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B5D23025-F002-4A8D-8287-D546D7BA4BCB}"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80A118A0-8CB4-46C3-BCDA-CA98C6CAD0D2}"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52A9ACAF-693B-49E8-B3B2-EEF47981F75E}"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DBF5C03E-ED21-45DC-9764-E1CCD80A9880}"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A292D667-EBE2-49D6-954A-62478E5EB8AE}"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BCBE17FF-26AE-44E0-90DE-9224F8AAC143}"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15375298-E881-4405-A5FF-93DE3B0C2638}"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E11D0492-F40B-4F15-9777-7392998A8BA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9A2D5CBB-9FDC-4D18-9DF0-978972CA123D}"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728F6CFB-DBB6-46AD-BDA3-B5A8932A0FB6}"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0BFACECB-3A8B-4F0D-BA44-CCC48B647A79}"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F0699027-51BF-40D2-8491-73B8E9D1C5D1}"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ADA8BDDA-D133-4AFB-B662-31903DC9329D}"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EC01C6C1-FD0A-4ED1-B48D-8B4DC69CD677}"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D3705160-BA42-451E-97F8-F90A8A96B7E3}"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A1A97CBA-6B14-47CB-9A5A-316F0C817EA9}"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62637E71-8A2F-472D-ABF2-3B6B0B7B70B1}"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A9A1466C-0AB2-477A-B284-48D216AB138D}"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14401D67-E8FF-4FDA-B014-F2A60BC486C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Het Blomhof</a:t>
            </a:r>
          </a:p>
        </p:txBody>
      </p:sp>
      <p:sp>
        <p:nvSpPr>
          <p:cNvPr id="4" name="3 Marcador de número de diapositiva"/>
          <p:cNvSpPr>
            <a:spLocks noGrp="1"/>
          </p:cNvSpPr>
          <p:nvPr>
            <p:ph type="sldNum" sz="quarter" idx="5"/>
          </p:nvPr>
        </p:nvSpPr>
        <p:spPr/>
        <p:txBody>
          <a:bodyPr/>
          <a:lstStyle/>
          <a:p>
            <a:pPr>
              <a:defRPr/>
            </a:pPr>
            <a:fld id="{80FB2161-E1CF-4764-B80C-289C61F979E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Hortus Bulborum</a:t>
            </a:r>
          </a:p>
        </p:txBody>
      </p:sp>
      <p:sp>
        <p:nvSpPr>
          <p:cNvPr id="4" name="3 Marcador de número de diapositiva"/>
          <p:cNvSpPr>
            <a:spLocks noGrp="1"/>
          </p:cNvSpPr>
          <p:nvPr>
            <p:ph type="sldNum" sz="quarter" idx="5"/>
          </p:nvPr>
        </p:nvSpPr>
        <p:spPr/>
        <p:txBody>
          <a:bodyPr/>
          <a:lstStyle/>
          <a:p>
            <a:pPr>
              <a:defRPr/>
            </a:pPr>
            <a:fld id="{D8DA17D9-90A5-4ABB-89FB-19A50A072B12}"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Espantapájaros</a:t>
            </a:r>
          </a:p>
        </p:txBody>
      </p:sp>
      <p:sp>
        <p:nvSpPr>
          <p:cNvPr id="4" name="3 Marcador de número de diapositiva"/>
          <p:cNvSpPr>
            <a:spLocks noGrp="1"/>
          </p:cNvSpPr>
          <p:nvPr>
            <p:ph type="sldNum" sz="quarter" idx="5"/>
          </p:nvPr>
        </p:nvSpPr>
        <p:spPr/>
        <p:txBody>
          <a:bodyPr/>
          <a:lstStyle/>
          <a:p>
            <a:pPr>
              <a:defRPr/>
            </a:pPr>
            <a:fld id="{7112AAB9-D399-4E64-A4C9-7DF7C1A5A76E}" type="slidenum">
              <a:rPr lang="es-ES">
                <a:solidFill>
                  <a:prstClr val="black"/>
                </a:solidFill>
              </a:rPr>
              <a:pPr>
                <a:defRPr/>
              </a:pPr>
              <a:t>115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7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318448" cy="1944216"/>
          </a:xfrm>
        </p:spPr>
        <p:txBody>
          <a:bodyPr>
            <a:noAutofit/>
          </a:bodyPr>
          <a:lstStyle/>
          <a:p>
            <a:r>
              <a:rPr lang="es-ES" sz="3200" dirty="0"/>
              <a:t>EUROPA.-LA VUELTA AL MUNDO EN 885 JARDINES.-.HOLANDA.-A</a:t>
            </a:r>
          </a:p>
        </p:txBody>
      </p:sp>
      <p:sp>
        <p:nvSpPr>
          <p:cNvPr id="3" name="2 Subtítulo"/>
          <p:cNvSpPr>
            <a:spLocks noGrp="1"/>
          </p:cNvSpPr>
          <p:nvPr>
            <p:ph type="subTitle" idx="1"/>
          </p:nvPr>
        </p:nvSpPr>
        <p:spPr>
          <a:xfrm>
            <a:off x="2483768" y="4653136"/>
            <a:ext cx="5184576"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pPr eaLnBrk="1" hangingPunct="1"/>
            <a:r>
              <a:rPr lang="es-ES" dirty="0"/>
              <a:t>DWAALTUIN “ T OERSE ZAND</a:t>
            </a:r>
          </a:p>
        </p:txBody>
      </p:sp>
      <p:sp>
        <p:nvSpPr>
          <p:cNvPr id="4099" name="2 Marcador de contenido"/>
          <p:cNvSpPr>
            <a:spLocks noGrp="1"/>
          </p:cNvSpPr>
          <p:nvPr>
            <p:ph sz="quarter" idx="1"/>
          </p:nvPr>
        </p:nvSpPr>
        <p:spPr/>
        <p:txBody>
          <a:bodyPr/>
          <a:lstStyle/>
          <a:p>
            <a:pPr eaLnBrk="1" hangingPunct="1"/>
            <a:r>
              <a:rPr lang="es-ES" dirty="0"/>
              <a:t>Este jardín en Veldhoven mide 20.000 m2,un tercio del jardín es un bosque.</a:t>
            </a:r>
          </a:p>
          <a:p>
            <a:pPr eaLnBrk="1" hangingPunct="1"/>
            <a:r>
              <a:rPr lang="es-ES" dirty="0"/>
              <a:t>Los propietarios cambiaron un prado alrededor de la casa por este verdadero jardín.</a:t>
            </a:r>
          </a:p>
          <a:p>
            <a:pPr eaLnBrk="1" hangingPunct="1"/>
            <a:r>
              <a:rPr lang="es-ES" dirty="0"/>
              <a:t>El jardín tiene las perspectivas de un parque.</a:t>
            </a:r>
          </a:p>
          <a:p>
            <a:pPr eaLnBrk="1" hangingPunct="1"/>
            <a:r>
              <a:rPr lang="es-ES" dirty="0"/>
              <a:t>Durante todo el año hay muchas cosas que ver en el jardín, incluso en invierno vale la pena visitarlo.</a:t>
            </a:r>
          </a:p>
          <a:p>
            <a:pPr eaLnBrk="1" hangingPunct="1"/>
            <a:r>
              <a:rPr lang="es-ES" dirty="0"/>
              <a:t>A través de pequeños caminos entre los estanques y los pequeños jardines lo recorremos.</a:t>
            </a:r>
          </a:p>
        </p:txBody>
      </p:sp>
    </p:spTree>
    <p:extLst>
      <p:ext uri="{BB962C8B-B14F-4D97-AF65-F5344CB8AC3E}">
        <p14:creationId xmlns:p14="http://schemas.microsoft.com/office/powerpoint/2010/main" val="2033680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3 Imagen" descr="Dwaaltuin´t Oerse Z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429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1 Imagen" descr="Dwaaltuin´t Oerse Zan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4542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 Imagen" descr="Dwaaltuin´t Oerse Zan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569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Dwaaltuin´t Oerse Zan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135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Dwaaltuin´t Oerse Zand.-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617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Dwaaltuin´t Oerse Zand.-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401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Dwaaltuin´t Oerse Zand.-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443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Dwaaltuin´t Oerse zand.-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6742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Dwaaltuin´t Oerse Zan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030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Dwaaltuin´t Oerse Zand.-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381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Dwaaltuin´t Oerse Zand.-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817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Título"/>
          <p:cNvSpPr>
            <a:spLocks noGrp="1"/>
          </p:cNvSpPr>
          <p:nvPr>
            <p:ph type="title"/>
          </p:nvPr>
        </p:nvSpPr>
        <p:spPr/>
        <p:txBody>
          <a:bodyPr/>
          <a:lstStyle/>
          <a:p>
            <a:pPr eaLnBrk="1" hangingPunct="1"/>
            <a:r>
              <a:rPr lang="es-ES" dirty="0"/>
              <a:t>FANCREVER HÖFKE</a:t>
            </a:r>
          </a:p>
        </p:txBody>
      </p:sp>
      <p:sp>
        <p:nvSpPr>
          <p:cNvPr id="16387" name="3 Marcador de contenido"/>
          <p:cNvSpPr>
            <a:spLocks noGrp="1"/>
          </p:cNvSpPr>
          <p:nvPr>
            <p:ph sz="quarter" idx="1"/>
          </p:nvPr>
        </p:nvSpPr>
        <p:spPr/>
        <p:txBody>
          <a:bodyPr/>
          <a:lstStyle/>
          <a:p>
            <a:pPr eaLnBrk="1" hangingPunct="1"/>
            <a:r>
              <a:rPr lang="es-ES" dirty="0"/>
              <a:t>Fancrever Höfke es un oasis verde lleno de sorpresas donde se conjugan una serie de jardines.</a:t>
            </a:r>
          </a:p>
          <a:p>
            <a:pPr eaLnBrk="1" hangingPunct="1"/>
            <a:r>
              <a:rPr lang="es-ES" dirty="0"/>
              <a:t>Al llegar frente a la casa no vemos el jardín, todo el jardín se encuentra en la parte trasera.</a:t>
            </a:r>
          </a:p>
          <a:p>
            <a:pPr eaLnBrk="1" hangingPunct="1"/>
            <a:r>
              <a:rPr lang="es-ES" dirty="0"/>
              <a:t>El jardín de 1.400 m2 esta subdividido en varios pequeños jardines cada uno de ellos con su propio carácter.</a:t>
            </a:r>
          </a:p>
          <a:p>
            <a:pPr eaLnBrk="1" hangingPunct="1"/>
            <a:r>
              <a:rPr lang="es-ES" dirty="0"/>
              <a:t>Jardín romántico con ornamentaciones de “mergel  “ una piedra caliza local del sur de Limburgo.</a:t>
            </a:r>
          </a:p>
        </p:txBody>
      </p:sp>
    </p:spTree>
    <p:extLst>
      <p:ext uri="{BB962C8B-B14F-4D97-AF65-F5344CB8AC3E}">
        <p14:creationId xmlns:p14="http://schemas.microsoft.com/office/powerpoint/2010/main" val="3795014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Fancrever Hofk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29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738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Fancrever Hofk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370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Fancrever Hofk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089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Francrever Hofk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8201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dirty="0"/>
              <a:t>FORT DEN HAAK</a:t>
            </a:r>
          </a:p>
        </p:txBody>
      </p:sp>
      <p:sp>
        <p:nvSpPr>
          <p:cNvPr id="21507" name="2 Marcador de contenido"/>
          <p:cNvSpPr>
            <a:spLocks noGrp="1"/>
          </p:cNvSpPr>
          <p:nvPr>
            <p:ph sz="quarter" idx="1"/>
          </p:nvPr>
        </p:nvSpPr>
        <p:spPr/>
        <p:txBody>
          <a:bodyPr/>
          <a:lstStyle/>
          <a:p>
            <a:pPr eaLnBrk="1" hangingPunct="1"/>
            <a:r>
              <a:rPr lang="es-ES" dirty="0"/>
              <a:t>Este jardín de 3.000 m2 esta en la costa de Vrouwenpolder cerca de otro jardín, el Middellandse Zeetuin Uilenbroek,posee plantas raras de climas templados que no sobreviven el clima de Holanda.</a:t>
            </a:r>
          </a:p>
          <a:p>
            <a:pPr eaLnBrk="1" hangingPunct="1"/>
            <a:r>
              <a:rPr lang="es-ES" dirty="0"/>
              <a:t>Podemos ver palmeras ,cipreses,plataneras,olivos y naranjos, también moreras blancas y negras, encinas y arboles del amor.</a:t>
            </a:r>
          </a:p>
          <a:p>
            <a:pPr eaLnBrk="1" hangingPunct="1"/>
            <a:r>
              <a:rPr lang="es-ES" dirty="0"/>
              <a:t>El complejo fue adquirido en 1998 y en el 1999 el jardín se inicio con la colaboración de l Sr.Uilenbroek.</a:t>
            </a:r>
          </a:p>
        </p:txBody>
      </p:sp>
    </p:spTree>
    <p:extLst>
      <p:ext uri="{BB962C8B-B14F-4D97-AF65-F5344CB8AC3E}">
        <p14:creationId xmlns:p14="http://schemas.microsoft.com/office/powerpoint/2010/main" val="2817746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p:txBody>
          <a:bodyPr/>
          <a:lstStyle/>
          <a:p>
            <a:pPr eaLnBrk="1" hangingPunct="1"/>
            <a:r>
              <a:rPr lang="es-ES" dirty="0"/>
              <a:t>Hoy en día podemos ver un gran estanque con una cascada de 6 metros.</a:t>
            </a:r>
          </a:p>
          <a:p>
            <a:pPr eaLnBrk="1" hangingPunct="1"/>
            <a:r>
              <a:rPr lang="es-ES" dirty="0"/>
              <a:t>A lo largo, no mas de 60 metros una larga avenida con las palmeras mas resistentes del mundo y después la “ orangerie “ con bonitas vistas del jardín.</a:t>
            </a:r>
          </a:p>
        </p:txBody>
      </p:sp>
    </p:spTree>
    <p:extLst>
      <p:ext uri="{BB962C8B-B14F-4D97-AF65-F5344CB8AC3E}">
        <p14:creationId xmlns:p14="http://schemas.microsoft.com/office/powerpoint/2010/main" val="1762251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Fort den Haa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9853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Fort den Haa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459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Fort den Haag.-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178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Fort den Haa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6359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Fort den Haa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210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Fort den Haa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788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Fort den Haa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928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Fort den Haa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5509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Fort den Haa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473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Fort den Haak.-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790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Fort den Haak.-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467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Fort den Haak.-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719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Fort den Haak.-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65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Fort den Haak.-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682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Fort den Haak.-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196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Fort den Haak.-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691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Fort den Haak.-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9016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Fort den Haak.-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690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Fort den Haak.-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746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Fort den Haak.-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930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Fort den Haak.-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6054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Fort den Haak.-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8125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Fort den Haak.-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3633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Título"/>
          <p:cNvSpPr>
            <a:spLocks noGrp="1"/>
          </p:cNvSpPr>
          <p:nvPr>
            <p:ph type="title"/>
          </p:nvPr>
        </p:nvSpPr>
        <p:spPr/>
        <p:txBody>
          <a:bodyPr/>
          <a:lstStyle/>
          <a:p>
            <a:pPr eaLnBrk="1" hangingPunct="1"/>
            <a:r>
              <a:rPr lang="es-ES" dirty="0"/>
              <a:t>GEER en RIET GERDES</a:t>
            </a:r>
          </a:p>
        </p:txBody>
      </p:sp>
      <p:sp>
        <p:nvSpPr>
          <p:cNvPr id="47107" name="2 Marcador de contenido"/>
          <p:cNvSpPr>
            <a:spLocks noGrp="1"/>
          </p:cNvSpPr>
          <p:nvPr>
            <p:ph sz="quarter" idx="1"/>
          </p:nvPr>
        </p:nvSpPr>
        <p:spPr/>
        <p:txBody>
          <a:bodyPr/>
          <a:lstStyle/>
          <a:p>
            <a:pPr eaLnBrk="1" hangingPunct="1"/>
            <a:r>
              <a:rPr lang="es-ES" dirty="0"/>
              <a:t>La casa de Geert y Riet Geerdes esta casi encerrada con la vegetacion,detrás de la casa aparece un jardín de gran belleza.</a:t>
            </a:r>
          </a:p>
          <a:p>
            <a:pPr eaLnBrk="1" hangingPunct="1"/>
            <a:r>
              <a:rPr lang="es-ES" dirty="0"/>
              <a:t>El invernadero da a un jardín rural de 2.000 m2.</a:t>
            </a:r>
          </a:p>
          <a:p>
            <a:pPr eaLnBrk="1" hangingPunct="1"/>
            <a:r>
              <a:rPr lang="es-ES" dirty="0"/>
              <a:t>Hay bonitos arriates al lado de los `paseos con combinadas coloraciones.</a:t>
            </a:r>
          </a:p>
          <a:p>
            <a:pPr eaLnBrk="1" hangingPunct="1"/>
            <a:r>
              <a:rPr lang="es-ES" dirty="0"/>
              <a:t>En 1998 se creo un nuevo jardín de 6.000 m2,jardín barroco con un estanque central rodeado de plantas.</a:t>
            </a:r>
          </a:p>
          <a:p>
            <a:pPr eaLnBrk="1" hangingPunct="1"/>
            <a:r>
              <a:rPr lang="es-ES" dirty="0"/>
              <a:t>Los setos de boj aparecen por todo el jardín.</a:t>
            </a:r>
          </a:p>
        </p:txBody>
      </p:sp>
    </p:spTree>
    <p:extLst>
      <p:ext uri="{BB962C8B-B14F-4D97-AF65-F5344CB8AC3E}">
        <p14:creationId xmlns:p14="http://schemas.microsoft.com/office/powerpoint/2010/main" val="8873882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Geer en Rier Gerde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4096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Geer en Riet Gener.-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124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Geer en Riet Gener.-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424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Geer en Riet Gerd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1279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eer en Riet Gerd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3228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Geer en Riet Gerde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732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Geer en Riet Gerd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661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Gee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233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reer en Riet Gerdes Tu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650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Greer en Riet Gerd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14073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Greer en Riet Gerd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8341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re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4603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p:txBody>
          <a:bodyPr/>
          <a:lstStyle/>
          <a:p>
            <a:pPr eaLnBrk="1" hangingPunct="1"/>
            <a:r>
              <a:rPr lang="es-ES" dirty="0"/>
              <a:t>GROEI en BLOEI</a:t>
            </a:r>
          </a:p>
        </p:txBody>
      </p:sp>
      <p:sp>
        <p:nvSpPr>
          <p:cNvPr id="60419" name="2 Marcador de contenido"/>
          <p:cNvSpPr>
            <a:spLocks noGrp="1"/>
          </p:cNvSpPr>
          <p:nvPr>
            <p:ph sz="quarter" idx="1"/>
          </p:nvPr>
        </p:nvSpPr>
        <p:spPr/>
        <p:txBody>
          <a:bodyPr/>
          <a:lstStyle/>
          <a:p>
            <a:pPr eaLnBrk="1" hangingPunct="1"/>
            <a:r>
              <a:rPr lang="es-ES" dirty="0"/>
              <a:t>Crecimiento y Bloom, el mayor club de jardinería en los Países Bajos, sostiene Sábado 23 y Domingo, 24 de junio su informe anual, el país de crecimiento y floración abierto Gardens Weekend. </a:t>
            </a:r>
          </a:p>
          <a:p>
            <a:pPr eaLnBrk="1" hangingPunct="1"/>
            <a:r>
              <a:rPr lang="es-ES" dirty="0"/>
              <a:t>Más de 1,000 propietarios orgullosos estará feliz de poner su jardín abierto al público. ,, Una oportunidad única para ver, disfrutar y hacer en los jardines de los verdaderos amantes ", dice Jannie Ideas Koster, presidente del Heerenveen y el Departamento entorno de crecimiento y floración. </a:t>
            </a:r>
          </a:p>
        </p:txBody>
      </p:sp>
    </p:spTree>
    <p:extLst>
      <p:ext uri="{BB962C8B-B14F-4D97-AF65-F5344CB8AC3E}">
        <p14:creationId xmlns:p14="http://schemas.microsoft.com/office/powerpoint/2010/main" val="21301194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roei_en_bloei_limbur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6145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groei_en_bloei_limbur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5800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groei_en_bloei_limbur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0597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groei_en_bloei_limbur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4389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groei_en_bloei_limburg.-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0987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roei_en_bloei_limburg.-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7036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groei_en_bloei_limburg.-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1211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eaLnBrk="1" hangingPunct="1"/>
            <a:r>
              <a:rPr lang="es-ES" dirty="0"/>
              <a:t> DE HEERENHOF</a:t>
            </a:r>
          </a:p>
        </p:txBody>
      </p:sp>
      <p:sp>
        <p:nvSpPr>
          <p:cNvPr id="68611" name="2 Marcador de contenido"/>
          <p:cNvSpPr>
            <a:spLocks noGrp="1"/>
          </p:cNvSpPr>
          <p:nvPr>
            <p:ph sz="quarter" idx="1"/>
          </p:nvPr>
        </p:nvSpPr>
        <p:spPr/>
        <p:txBody>
          <a:bodyPr/>
          <a:lstStyle/>
          <a:p>
            <a:pPr eaLnBrk="1" hangingPunct="1"/>
            <a:r>
              <a:rPr lang="es-ES" dirty="0"/>
              <a:t>De Heerenhof es un ejemplo de un verdadero jardín creado por los amantes de las plantas.</a:t>
            </a:r>
          </a:p>
          <a:p>
            <a:pPr eaLnBrk="1" hangingPunct="1"/>
            <a:r>
              <a:rPr lang="es-ES" dirty="0"/>
              <a:t>En el 1985 los amigos Jo Willemsen y Jan van Opstal iniciaron el diseño del jardín como aficionados.</a:t>
            </a:r>
          </a:p>
          <a:p>
            <a:pPr eaLnBrk="1" hangingPunct="1"/>
            <a:r>
              <a:rPr lang="es-ES" dirty="0"/>
              <a:t>Originalmente ellos provenían del mundo del teatro y es claramente evidente en el diseño del jardín que se divide en forma típicamente holandesa.</a:t>
            </a:r>
          </a:p>
          <a:p>
            <a:pPr eaLnBrk="1" hangingPunct="1"/>
            <a:r>
              <a:rPr lang="es-ES" dirty="0"/>
              <a:t>Se subdivide en varias “ habitaciones “ y combina múltiples facetas del diseño de jardines.</a:t>
            </a:r>
          </a:p>
        </p:txBody>
      </p:sp>
    </p:spTree>
    <p:extLst>
      <p:ext uri="{BB962C8B-B14F-4D97-AF65-F5344CB8AC3E}">
        <p14:creationId xmlns:p14="http://schemas.microsoft.com/office/powerpoint/2010/main" val="14278400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p:txBody>
          <a:bodyPr/>
          <a:lstStyle/>
          <a:p>
            <a:pPr eaLnBrk="1" hangingPunct="1"/>
            <a:r>
              <a:rPr lang="es-ES" dirty="0"/>
              <a:t>Un paseo largo a través de un camino de curvas, una rotonda, la sala verde y un jardín simétrico.</a:t>
            </a:r>
          </a:p>
          <a:p>
            <a:pPr eaLnBrk="1" hangingPunct="1"/>
            <a:r>
              <a:rPr lang="es-ES" dirty="0"/>
              <a:t>Hay un pequeño patio con plantas subtropicales directamente detrás de la casa.</a:t>
            </a:r>
          </a:p>
          <a:p>
            <a:pPr eaLnBrk="1" hangingPunct="1"/>
            <a:r>
              <a:rPr lang="es-ES" dirty="0"/>
              <a:t>En le 1994 el jardín sufrió una fuerte tormenta y hubo de cortar varios arboles las cenizas de los cuales se encuentran en el centro de un circulo rodeado de arriates de flores.</a:t>
            </a:r>
          </a:p>
          <a:p>
            <a:pPr eaLnBrk="1" hangingPunct="1"/>
            <a:r>
              <a:rPr lang="es-ES" dirty="0"/>
              <a:t>Varios arboles fueron plantados para compensar la perdida de los dañados.</a:t>
            </a:r>
          </a:p>
        </p:txBody>
      </p:sp>
    </p:spTree>
    <p:extLst>
      <p:ext uri="{BB962C8B-B14F-4D97-AF65-F5344CB8AC3E}">
        <p14:creationId xmlns:p14="http://schemas.microsoft.com/office/powerpoint/2010/main" val="15521688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eerenhof.-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0368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eerehof.-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6233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eerenhof.-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0315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eerenhof.-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5302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eerenhof.-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6006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eerenho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6439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eerenhof.-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0194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Heerenhof.-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3014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eerenhof.-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03275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Heerenhof.-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2463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eerenhof.-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4578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eerenhof.-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2 Imagen" descr="Heerenhof.-0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9326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eerenhof.-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7098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eerenhof.-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729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eerenhof.-0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0689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eerenhof.-0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9271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eerenhof.-0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4072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eerenhof.-0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8835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eerenhof.-0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86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eerenhof.-0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523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eerenhof.-buxustu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5542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eerenhof.-wa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20361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Heksenberg doorkij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00537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erenhof.-0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7569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eernhof.0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4984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p:txBody>
          <a:bodyPr/>
          <a:lstStyle/>
          <a:p>
            <a:pPr eaLnBrk="1" hangingPunct="1"/>
            <a:r>
              <a:rPr lang="es-ES" dirty="0"/>
              <a:t>HET BLOMHOF</a:t>
            </a:r>
          </a:p>
        </p:txBody>
      </p:sp>
      <p:sp>
        <p:nvSpPr>
          <p:cNvPr id="96259" name="2 Marcador de contenido"/>
          <p:cNvSpPr>
            <a:spLocks noGrp="1"/>
          </p:cNvSpPr>
          <p:nvPr>
            <p:ph sz="quarter" idx="1"/>
          </p:nvPr>
        </p:nvSpPr>
        <p:spPr/>
        <p:txBody>
          <a:bodyPr/>
          <a:lstStyle/>
          <a:p>
            <a:pPr eaLnBrk="1" hangingPunct="1"/>
            <a:r>
              <a:rPr lang="es-ES" dirty="0"/>
              <a:t>El jardín de Marten y Hanneke Louwerse esta situado en Kaatsheuvel.</a:t>
            </a:r>
          </a:p>
          <a:p>
            <a:pPr eaLnBrk="1" hangingPunct="1"/>
            <a:r>
              <a:rPr lang="es-ES" dirty="0"/>
              <a:t>En un terreno de 9.000 m2. crearon este magnifico jardín.</a:t>
            </a:r>
          </a:p>
          <a:p>
            <a:pPr eaLnBrk="1" hangingPunct="1"/>
            <a:r>
              <a:rPr lang="es-ES" dirty="0"/>
              <a:t>Después de entrar ya observamos que son buenos jardineros.</a:t>
            </a:r>
          </a:p>
          <a:p>
            <a:pPr eaLnBrk="1" hangingPunct="1"/>
            <a:r>
              <a:rPr lang="es-ES" dirty="0"/>
              <a:t>Las combinaciones son excelentes, los colores y el diseño del jardín bien considerados.</a:t>
            </a:r>
          </a:p>
          <a:p>
            <a:pPr eaLnBrk="1" hangingPunct="1"/>
            <a:r>
              <a:rPr lang="es-ES" dirty="0"/>
              <a:t>Cuando empezaron el jardín solo tenia 16 metros de ancho, después el jardín se amplio.</a:t>
            </a:r>
          </a:p>
        </p:txBody>
      </p:sp>
    </p:spTree>
    <p:extLst>
      <p:ext uri="{BB962C8B-B14F-4D97-AF65-F5344CB8AC3E}">
        <p14:creationId xmlns:p14="http://schemas.microsoft.com/office/powerpoint/2010/main" val="26086219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sz="quarter" idx="1"/>
          </p:nvPr>
        </p:nvSpPr>
        <p:spPr/>
        <p:txBody>
          <a:bodyPr/>
          <a:lstStyle/>
          <a:p>
            <a:pPr eaLnBrk="1" hangingPunct="1"/>
            <a:r>
              <a:rPr lang="es-ES" dirty="0"/>
              <a:t>Desde la casa podemos ver el jardín blanco, hay muchas rosas y clematides,un huerto con hortalizas y arboles frutales, un paseo de gramíneas y un bosque.</a:t>
            </a:r>
          </a:p>
          <a:p>
            <a:pPr eaLnBrk="1" hangingPunct="1"/>
            <a:r>
              <a:rPr lang="es-ES" dirty="0"/>
              <a:t>Un circulo de plantas de color gris y el “ Sambere border “ completan el jardín.</a:t>
            </a:r>
          </a:p>
        </p:txBody>
      </p:sp>
    </p:spTree>
    <p:extLst>
      <p:ext uri="{BB962C8B-B14F-4D97-AF65-F5344CB8AC3E}">
        <p14:creationId xmlns:p14="http://schemas.microsoft.com/office/powerpoint/2010/main" val="21484259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et Blomhof.-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10429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et Blomho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1942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Het Blomhof.-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592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Het Blomhof.-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50653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et Blomhof.-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6937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Het Blomhof.-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4117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et Blomhof.-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98244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het Blomhof.-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004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Het Blomhof.-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2958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Het Blomhof.-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6294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Het Blomhof.-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7786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Het Blomhof.-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823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Het Blomhof.-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6901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Het Blomhof.-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4725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het Blomhof.-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8908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Het Blomhof.-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58014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Het Blomhof.-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23029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Het Blomhof.-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6460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Het Blomhof.-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51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Het Bloomho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81096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Hortum bulbor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3457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Espantapajaro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1" name="2 Imagen" descr="Espantapajaros.-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1119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223</TotalTime>
  <Words>1124</Words>
  <Application>Microsoft Office PowerPoint</Application>
  <PresentationFormat>Presentación en pantalla (4:3)</PresentationFormat>
  <Paragraphs>250</Paragraphs>
  <Slides>115</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Calibri</vt:lpstr>
      <vt:lpstr>Century Schoolbook</vt:lpstr>
      <vt:lpstr>Wingdings</vt:lpstr>
      <vt:lpstr>Wingdings 2</vt:lpstr>
      <vt:lpstr>Default Theme</vt:lpstr>
      <vt:lpstr>EUROPA.-LA VUELTA AL MUNDO EN 885 JARDINES.-.HOLANDA.-A</vt:lpstr>
      <vt:lpstr>DWAALTUIN “ T OERSE ZAND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FANCREVER HÖFKE</vt:lpstr>
      <vt:lpstr>Presentación de PowerPoint</vt:lpstr>
      <vt:lpstr>Presentación de PowerPoint</vt:lpstr>
      <vt:lpstr>Presentación de PowerPoint</vt:lpstr>
      <vt:lpstr>Presentación de PowerPoint</vt:lpstr>
      <vt:lpstr>FORT DEN HAAK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GEER en RIET GERDES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GROEI en BLOEI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DE HEERENHOF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HET BLOMHOF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10</cp:revision>
  <dcterms:created xsi:type="dcterms:W3CDTF">2013-08-24T06:13:10Z</dcterms:created>
  <dcterms:modified xsi:type="dcterms:W3CDTF">2018-03-12T06:57:05Z</dcterms:modified>
</cp:coreProperties>
</file>