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2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C7762B-2262-4452-B81A-7357CEDF3CC1}" type="datetimeFigureOut">
              <a:rPr lang="es-ES" smtClean="0"/>
              <a:t>12/03/2018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EF06BF-7040-49DE-BB20-A74920E8D192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39835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Keukenhof</a:t>
            </a:r>
          </a:p>
        </p:txBody>
      </p:sp>
      <p:sp>
        <p:nvSpPr>
          <p:cNvPr id="48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2A66DD8-B780-4C71-B933-51C006323FBE}" type="slidenum">
              <a:rPr lang="es-E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Keukenhof</a:t>
            </a:r>
          </a:p>
        </p:txBody>
      </p:sp>
      <p:sp>
        <p:nvSpPr>
          <p:cNvPr id="49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E7EF2F1-3D37-437D-A2E8-C11769E6365D}" type="slidenum">
              <a:rPr lang="es-E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Keukenhof</a:t>
            </a:r>
          </a:p>
        </p:txBody>
      </p:sp>
      <p:sp>
        <p:nvSpPr>
          <p:cNvPr id="50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8983112-C29A-437A-9D30-23F373DDED9B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Keukenhof</a:t>
            </a:r>
          </a:p>
        </p:txBody>
      </p:sp>
      <p:sp>
        <p:nvSpPr>
          <p:cNvPr id="51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A512148-1326-4567-A66C-47E3A10A1881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Keukenhof</a:t>
            </a:r>
          </a:p>
        </p:txBody>
      </p:sp>
      <p:sp>
        <p:nvSpPr>
          <p:cNvPr id="52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D637D1F-90BE-4294-BC55-B65C0D44E0BB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Keukenhof</a:t>
            </a:r>
          </a:p>
        </p:txBody>
      </p:sp>
      <p:sp>
        <p:nvSpPr>
          <p:cNvPr id="53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7794CF8-8E7E-40B7-8BFD-C0244FE32782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Keukenhof</a:t>
            </a:r>
          </a:p>
        </p:txBody>
      </p:sp>
      <p:sp>
        <p:nvSpPr>
          <p:cNvPr id="54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01A379F-E315-49FE-B6F0-7C4D430B04F6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Keukenhof</a:t>
            </a:r>
          </a:p>
        </p:txBody>
      </p:sp>
      <p:sp>
        <p:nvSpPr>
          <p:cNvPr id="55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C5FCC5D-2A67-490B-A4E5-29997913361D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Keukenhof.-Fritillaria</a:t>
            </a:r>
          </a:p>
        </p:txBody>
      </p:sp>
      <p:sp>
        <p:nvSpPr>
          <p:cNvPr id="56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3842A13-6ED4-47C8-8C2E-DDE15E65BF32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Keukenhof</a:t>
            </a:r>
          </a:p>
        </p:txBody>
      </p:sp>
      <p:sp>
        <p:nvSpPr>
          <p:cNvPr id="57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6CF20D7-1E28-4585-B936-1BE554D09C16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Keukenhof.-Muscari</a:t>
            </a:r>
          </a:p>
        </p:txBody>
      </p:sp>
      <p:sp>
        <p:nvSpPr>
          <p:cNvPr id="58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F209E1B-5A81-4033-BA85-19BE6E6BA86C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Keukenhof</a:t>
            </a:r>
          </a:p>
        </p:txBody>
      </p:sp>
      <p:sp>
        <p:nvSpPr>
          <p:cNvPr id="59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B083F08-5B45-4D99-BE58-AC60CF329C52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Keukenhof</a:t>
            </a:r>
          </a:p>
        </p:txBody>
      </p:sp>
      <p:sp>
        <p:nvSpPr>
          <p:cNvPr id="60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2B33130-F454-43E7-AC56-1199B168AB56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61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7082DA0-9614-4620-B9CC-9084F7E328E7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62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EA628F1-D6DE-416B-8625-E8FC3E95AE03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63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40891D3-891F-4A0D-86C3-9B1EE868B8E8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64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138D2A1-2AC8-47D4-97C9-98EDDB156CBB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65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389E34F-41F2-4D6F-8119-793C3462956A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66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5BB048B-E2F4-44FD-BAA9-91B14A329487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67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7B1D233-207B-4DC4-9D0B-A68DDE4A7017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68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D21EDC7-EF79-43C5-A23C-C2D57B02AAA7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69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E6EC29A-8B90-44A2-86D2-4159CA8DCB01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70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F481419-6F3F-4242-B8B1-2621C199902A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71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2BBCFAA-8119-4A73-B729-67A6CAD5B171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72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9E690D6-4D6B-42C5-9369-C57B4173DACC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73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667A9B7-F080-44FD-8F5E-042672A114A5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74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F760B21-14E4-47BB-A41B-8E0F960BDC31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75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70D95A5-D388-4838-A71D-DF65EB546C6A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76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E0D79D9-E8A0-460A-A31B-C004DD40CFB2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77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398F14F-0FE1-4DE4-92EA-A18C26815B5C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78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D8359CD-746F-4B7A-A1F8-8439857D1BD2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79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9629758-A55C-436F-941C-7CFA4114E108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80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DB2229A-89EC-4C79-B97F-BEA9F3948F5E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81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EE66EE3-2AD9-4E4F-931A-69F067C93C2E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82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65B581C-4443-45F6-A72A-3D84E471CF57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83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5A9C574-B4D5-4FFA-8D4D-798A167A562B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849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CEAE684-CB59-47B4-83B4-B555A2DEC5DF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860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27C0B27-3750-415A-AF98-D5A4A95E418E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Kooihof</a:t>
            </a:r>
          </a:p>
        </p:txBody>
      </p:sp>
      <p:sp>
        <p:nvSpPr>
          <p:cNvPr id="87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7DCFB5B-3B5E-45BB-9812-A7142108B856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Korphoeve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A7A5C7-4EC2-44FD-88C7-789B22601EDD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Korphoeve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B5AB670-B374-4A16-9B6C-384D376F3C2E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Korphoeve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C28D31-48E5-4786-83A1-3966DDA9C41F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Korphoeve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0F32C1-A664-4737-999E-37A1356BC926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Korphoeve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C5272D-B3BF-48B1-942F-FF26A7CB1E78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Korphoeve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28E6B7B-D464-459E-B63B-411321DB8B89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Korphoeve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05A005-92BB-41D7-8C96-51AA901B3714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Korphoeve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D3CE994-07FC-40AC-A8C5-71D7816BC8BC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Korphoeve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A07496F-0E4E-4685-938D-F4BA2EEAC9F4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Korphoeve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E3BB6D-3057-4593-9229-452687989B8D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Korphoeve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8FB09BB-7D02-4FA8-BDA4-C323577FEBA4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Korphoeve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83B216-132C-4FCD-AC77-13865564EB62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Korphoeve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B9A642-DFBA-4ADF-99B8-22A9CC640B9B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Lindenhof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5189597-1F9E-4F5F-8F70-F9C95F0763DE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Lindenhof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6BDC59A-245E-433E-9C10-F2CDD61D965F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Lindenhof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7B4EC5-D0C1-4D5F-AA84-75BFA33A4142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Lindenhof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16D67E-095D-4EFB-9F19-7B008A960BDF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Lindenhof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A5E9F3-813F-4E8E-9575-3D5B656B7D69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Lindenhof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E5EB87-D971-4325-A871-A0ACB7CAB24A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Lindenhof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08E1A6-93B0-4B8C-A068-FFD154F337AF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Lindenhof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3CA4B7C-8AEF-46D3-B145-033D23D0E60C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Lindenhof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7B6099-BC71-4DFC-9D98-D2D6338DA9CB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Lindenhof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6FBF37-4955-4400-929F-68935B40CD9D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Lindenhof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D737A5-D964-4D22-A1C1-2AC8923B1BC9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Lindenhof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3D86A3B-F585-4F4C-AED9-E97A2096251C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Lindenhof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60C92C8-7E70-4F1D-9920-4456129319B0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Lindenhof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BF0918-2C97-4BCE-9E0B-9A4E5AA082AA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Lindenhof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34401B2-8C70-4627-A0B7-A96F6F95F602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Lipkje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5FA48A-2F77-4369-AB77-FDEE1C253762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Lipkje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9AF82D-A29A-45EF-8090-6683E73DAE28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Lipkje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AAA220-A31E-49DA-BF71-E0E4D503B348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Lipkje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8102A96-6D09-4489-8FCC-78DD9DC948E5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Lipkje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FA8DE2-7592-4CE9-B903-BE619C9FDAA9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Lipkje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F9E953-9B05-45F3-AEBD-3565CE67BEC9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Lipkje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1C92A2-1B6C-4BEF-B338-528D096BA970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De Ommelanden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75D2A4A-581D-47E2-A7FB-D4F265C2F542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Ommelanden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3B99F4-ED80-4D2C-B3D7-ACE2D86E8042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Ommelanden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891D98-6FA7-43EA-9B88-975B9CAFB618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Ommelanden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850071E-7295-4705-8618-EAF71F548C19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Ommelanden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36A844D-0D44-402B-A593-C27D249390EB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Ommelanden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B730CE-ABA2-42EE-BD7B-9A935A355994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Ommelanden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6507DFE-E870-49D4-A806-C03E0790FE69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Ommelanden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79CFA38-F773-42B2-8EC3-97AEC9A53E9B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Ommelanden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0F0098B-C412-4BDC-A613-A7A54FA9E2BD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Ommelanden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37ED4EC-4F4C-4520-9972-07D7A6555614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Ommelanden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24142D-A0D1-47ED-9115-AE2D5D2CD485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Ommelanden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15A22BD-9A17-44A9-9FB2-3FD371928719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Ommelanden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669FD88-1612-458E-9103-0AA735A7E1D9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Patios Holandeses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F9A7321-901B-4902-9837-430A391BE109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Patios holandeses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953E4D-DDA2-40E6-BDAE-EA5CF16ECB32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Patios Holandeses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9CDA52-7BB2-4FA0-81F6-3CE8F1F8C95A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Patios Holandeses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811D7C-3792-4D34-A5F3-2426DBBEE3D1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Patios Holandeses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8D93380-F465-49D5-90CA-ED3F3583644D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Patios holandeses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A02BF8F-69B3-4180-985D-0D0F63575849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Patios holandeses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BCB3B6D-584F-4AC0-A2C3-D80263E8DE1E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Patios holandeses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577234-CB8D-4291-A96E-84BA8BB7EFB6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Patios holandeses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18AC433-D696-4893-8993-E117D06C58BB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Patios holandeses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032CB4-1A4E-45CA-8DB7-D60713BB11A1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Patios holandeses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F05E3A-A7E8-4016-B238-4C424C193102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Patios holandeses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951BFF-A284-444C-9ABD-805CDB42758E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Patios Holandeses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DF38AF-32C0-4230-BB78-4C3219765572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Patios holandeses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393FCE7-7175-4CC7-92C6-FAB5D1260187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Patios holandeses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5B4939-C457-41BD-A57F-4A2C0AAE8D92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Patios holandeses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E1557C-58B9-4D02-8850-D764FEDBA465}" type="slidenum">
              <a:rPr lang="es-ES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Patios holandeses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4D73F27-D5E1-45C6-86FF-C043FF61F424}" type="slidenum">
              <a:rPr lang="es-ES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Patios Holandeses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127D7E-9FB0-4F80-A3B0-D5770B851E13}" type="slidenum">
              <a:rPr lang="es-ES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Patios holandeses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23FDEA7-7FE6-4915-B3CA-5BAD369AE450}" type="slidenum">
              <a:rPr lang="es-ES">
                <a:solidFill>
                  <a:prstClr val="black"/>
                </a:solidFill>
              </a:rPr>
              <a:pPr>
                <a:defRPr/>
              </a:pPr>
              <a:t>119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Patios holandeses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5B491D-0813-4BAE-995A-14BE30D4E34E}" type="slidenum">
              <a:rPr lang="es-ES">
                <a:solidFill>
                  <a:prstClr val="black"/>
                </a:solidFill>
              </a:rPr>
              <a:pPr>
                <a:defRPr/>
              </a:pPr>
              <a:t>120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318448" cy="1656184"/>
          </a:xfrm>
        </p:spPr>
        <p:txBody>
          <a:bodyPr>
            <a:noAutofit/>
          </a:bodyPr>
          <a:lstStyle/>
          <a:p>
            <a:r>
              <a:rPr lang="es-ES" sz="3200" dirty="0"/>
              <a:t>EUROPA-.-LA VUELTA AL MUNDO EN 885 JARDINES.-.HOLANDA.-AC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99792" y="4581128"/>
            <a:ext cx="5112568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r>
              <a:rPr lang="it-IT" sz="2800" dirty="0"/>
              <a:t> 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KEUKENHOF</a:t>
            </a:r>
          </a:p>
        </p:txBody>
      </p:sp>
      <p:sp>
        <p:nvSpPr>
          <p:cNvPr id="4099" name="4 Marcador de contenido"/>
          <p:cNvSpPr>
            <a:spLocks noGrp="1"/>
          </p:cNvSpPr>
          <p:nvPr>
            <p:ph sz="quarter" idx="1"/>
          </p:nvPr>
        </p:nvSpPr>
        <p:spPr>
          <a:xfrm>
            <a:off x="457200" y="2214563"/>
            <a:ext cx="7643192" cy="4110037"/>
          </a:xfrm>
        </p:spPr>
        <p:txBody>
          <a:bodyPr/>
          <a:lstStyle/>
          <a:p>
            <a:pPr eaLnBrk="1" hangingPunct="1"/>
            <a:r>
              <a:rPr lang="es-ES" dirty="0"/>
              <a:t>La condesa de Holanda Jacoba van Beiren utilizo parte del parque como “ jardín potager “ donde cultivaba verduras y hortalizas para el consumo propio. </a:t>
            </a:r>
          </a:p>
          <a:p>
            <a:pPr eaLnBrk="1" hangingPunct="1"/>
            <a:r>
              <a:rPr lang="es-ES" dirty="0"/>
              <a:t>He aquí del nombre de Keukenhof  “cocina “ del parque de 32 hectáreas  actual.</a:t>
            </a:r>
          </a:p>
          <a:p>
            <a:pPr eaLnBrk="1" hangingPunct="1"/>
            <a:r>
              <a:rPr lang="es-ES" dirty="0"/>
              <a:t>Las grandes hayas  y el estanque datan de 1840 cuando el arquitecto paisajista Zocher &amp; Zn fueron comisio-nados para diseñar el parque.</a:t>
            </a:r>
          </a:p>
          <a:p>
            <a:pPr eaLnBrk="1" hangingPunct="1">
              <a:buFont typeface="Wingdings 2" pitchFamily="18" charset="2"/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74819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En 1949 el alcalde de Lisse Mr.W.Lombooy agrupo a los cultivadores de bulbos de la zona e iniciaron una exhibición anual de sus productos y novedades.</a:t>
            </a:r>
          </a:p>
          <a:p>
            <a:pPr eaLnBrk="1" hangingPunct="1"/>
            <a:r>
              <a:rPr lang="es-ES" dirty="0"/>
              <a:t>Desde entonces Keukenhof ha sido un gran éxito, con mas de 600.000 visitantes al año durante los dos meses y medio que esta abierto al publico.</a:t>
            </a:r>
          </a:p>
          <a:p>
            <a:pPr eaLnBrk="1" hangingPunct="1"/>
            <a:r>
              <a:rPr lang="es-ES" dirty="0"/>
              <a:t>Generalmente desde finales de marzo hasta mayo.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0238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1 Imagen" descr="Keukenhof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4638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3 Imagen" descr="Keukenhof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7131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1 Imagen" descr="Keukenhof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231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1 Imagen" descr="Keukenhof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5778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Keukenhof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9910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Keukenhof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7698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Keukenhof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883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Keukenhof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786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8835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Keukenhof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44373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Keukenhof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02466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Keukenhof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71429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Keukenhof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36825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Keukenhof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71341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KOOIHOF</a:t>
            </a:r>
          </a:p>
        </p:txBody>
      </p:sp>
      <p:sp>
        <p:nvSpPr>
          <p:cNvPr id="19459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Este jardín de un poco mas de media hectárea esta situado en el “ Lakes of Ankeveen “.</a:t>
            </a:r>
          </a:p>
          <a:p>
            <a:pPr eaLnBrk="1" hangingPunct="1"/>
            <a:r>
              <a:rPr lang="es-ES" dirty="0"/>
              <a:t>La familia Lauxterman adquirió la casa de campo en una franja de terreno, característica en los distritos de la Holanda central.</a:t>
            </a:r>
          </a:p>
          <a:p>
            <a:pPr eaLnBrk="1" hangingPunct="1"/>
            <a:r>
              <a:rPr lang="es-ES" dirty="0"/>
              <a:t>Solo un pequeño jardín frente de la casa y un gran prado detrás.</a:t>
            </a:r>
          </a:p>
          <a:p>
            <a:pPr eaLnBrk="1" hangingPunct="1"/>
            <a:r>
              <a:rPr lang="es-ES" dirty="0"/>
              <a:t>Transformaron el jardín delantero entre una mezcla de formal y paisajistico,una terraza, algunos estanques, un invernadero y un huerto.</a:t>
            </a:r>
          </a:p>
        </p:txBody>
      </p:sp>
    </p:spTree>
    <p:extLst>
      <p:ext uri="{BB962C8B-B14F-4D97-AF65-F5344CB8AC3E}">
        <p14:creationId xmlns:p14="http://schemas.microsoft.com/office/powerpoint/2010/main" val="20634962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571625"/>
            <a:ext cx="8229600" cy="4752975"/>
          </a:xfrm>
        </p:spPr>
        <p:txBody>
          <a:bodyPr/>
          <a:lstStyle/>
          <a:p>
            <a:pPr eaLnBrk="1" hangingPunct="1"/>
            <a:r>
              <a:rPr lang="es-ES" dirty="0"/>
              <a:t>Muchas rosas de la casa “ Austin Roses “, los clemátides son muy importantes en este jardín.</a:t>
            </a:r>
          </a:p>
          <a:p>
            <a:pPr eaLnBrk="1" hangingPunct="1"/>
            <a:r>
              <a:rPr lang="es-ES" dirty="0"/>
              <a:t>Un paseo de Prunus shimisu nos conducen a los lagos.</a:t>
            </a:r>
          </a:p>
        </p:txBody>
      </p:sp>
    </p:spTree>
    <p:extLst>
      <p:ext uri="{BB962C8B-B14F-4D97-AF65-F5344CB8AC3E}">
        <p14:creationId xmlns:p14="http://schemas.microsoft.com/office/powerpoint/2010/main" val="1817502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Kooihof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19251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Kooihof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00420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Kooihof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06357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Kooihof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66656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Kooihof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59879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Kooihof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15904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Kooihof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34932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Kooihof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1896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Kooihof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78091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Kooihof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48946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Kooihof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01937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Kooihof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56659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Kooihof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74388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Kooihof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08389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Kooihof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19905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Kooihof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02416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Kooihof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42884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Kooihof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44700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Kooihof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46992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Kooihof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54187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Kooihof.-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45300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Kooihof.-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08070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Kooihof.-2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69318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Kooihof.-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73100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Kooihof.-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84251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Kooihof.-2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33720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DE KORPHOEVE</a:t>
            </a:r>
          </a:p>
        </p:txBody>
      </p:sp>
      <p:sp>
        <p:nvSpPr>
          <p:cNvPr id="4813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Este jardín de unos 4.000 m2 esta situado alrededor de una vieja casa de campo del 1878.</a:t>
            </a:r>
          </a:p>
          <a:p>
            <a:pPr eaLnBrk="1" hangingPunct="1"/>
            <a:r>
              <a:rPr lang="es-ES" dirty="0"/>
              <a:t>Arnold y Sylvia Wiezer  viven aquí en Hellow desde el 1997.</a:t>
            </a:r>
          </a:p>
          <a:p>
            <a:pPr eaLnBrk="1" hangingPunct="1"/>
            <a:r>
              <a:rPr lang="es-ES" dirty="0"/>
              <a:t>La casa de campo y el jardín fueron renovados totalmente,Marjet Maks y Tanneke Gathier realizaron el nuevo diseño.</a:t>
            </a:r>
          </a:p>
          <a:p>
            <a:pPr eaLnBrk="1" hangingPunct="1"/>
            <a:r>
              <a:rPr lang="es-ES" dirty="0"/>
              <a:t>Simetria,espacio,vistas desde la casa y del huerto fueron planeadas en el diseño.</a:t>
            </a:r>
          </a:p>
        </p:txBody>
      </p:sp>
    </p:spTree>
    <p:extLst>
      <p:ext uri="{BB962C8B-B14F-4D97-AF65-F5344CB8AC3E}">
        <p14:creationId xmlns:p14="http://schemas.microsoft.com/office/powerpoint/2010/main" val="11020439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En el año 2004 fueron abiertos al publico.</a:t>
            </a:r>
          </a:p>
          <a:p>
            <a:pPr eaLnBrk="1" hangingPunct="1"/>
            <a:r>
              <a:rPr lang="es-ES" dirty="0"/>
              <a:t>Delante  de la casa el jardín formal con rosales, bojes y tilos.</a:t>
            </a:r>
          </a:p>
          <a:p>
            <a:pPr eaLnBrk="1" hangingPunct="1"/>
            <a:r>
              <a:rPr lang="es-ES" dirty="0"/>
              <a:t>Alrededor de la panadería arriates de color, un estanque y algunas terrazas.</a:t>
            </a:r>
          </a:p>
          <a:p>
            <a:pPr eaLnBrk="1" hangingPunct="1"/>
            <a:r>
              <a:rPr lang="es-ES" dirty="0"/>
              <a:t>El “ kitchen garden “ es la parte mas dinámica del jardín.</a:t>
            </a:r>
          </a:p>
          <a:p>
            <a:pPr eaLnBrk="1" hangingPunct="1"/>
            <a:r>
              <a:rPr lang="es-ES" dirty="0"/>
              <a:t>En el 2001 se le añadió la piscina.</a:t>
            </a:r>
          </a:p>
        </p:txBody>
      </p:sp>
    </p:spTree>
    <p:extLst>
      <p:ext uri="{BB962C8B-B14F-4D97-AF65-F5344CB8AC3E}">
        <p14:creationId xmlns:p14="http://schemas.microsoft.com/office/powerpoint/2010/main" val="6212216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Korfhoeve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46303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Korfhoev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3" name="2 Imagen" descr="Korfhoeve-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93646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Korfhoeve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485727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Korfhoeve.-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19941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Korfhoeve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363972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Korfhoeve.-5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47733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Korfhoeve.-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300088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Korfhoeve.-7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654198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Korfhoeve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49454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Korfhoeve.-9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177908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Korfhoeve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404472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Korfhoeve.-1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033277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Korfhoeve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303911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DE LINDENHOF</a:t>
            </a:r>
          </a:p>
        </p:txBody>
      </p:sp>
      <p:sp>
        <p:nvSpPr>
          <p:cNvPr id="63491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286000"/>
            <a:ext cx="7283152" cy="4038600"/>
          </a:xfrm>
        </p:spPr>
        <p:txBody>
          <a:bodyPr/>
          <a:lstStyle/>
          <a:p>
            <a:pPr eaLnBrk="1" hangingPunct="1"/>
            <a:r>
              <a:rPr lang="es-ES" dirty="0"/>
              <a:t>El jardín de un poco mas de 2.000m2 esta dividido en otros pequeños jardines..</a:t>
            </a:r>
          </a:p>
          <a:p>
            <a:pPr eaLnBrk="1" hangingPunct="1"/>
            <a:r>
              <a:rPr lang="es-ES" dirty="0"/>
              <a:t>Podemos ver una rosaleda, un jardín de verano, un jardín de gramíneas y un estanque.</a:t>
            </a:r>
          </a:p>
          <a:p>
            <a:pPr eaLnBrk="1" hangingPunct="1"/>
            <a:r>
              <a:rPr lang="es-ES" dirty="0"/>
              <a:t>Al inicio del verano atraen la atención del visitante las floraciones de la Sanguisorbas y los Eupatoriums.</a:t>
            </a:r>
          </a:p>
        </p:txBody>
      </p:sp>
    </p:spTree>
    <p:extLst>
      <p:ext uri="{BB962C8B-B14F-4D97-AF65-F5344CB8AC3E}">
        <p14:creationId xmlns:p14="http://schemas.microsoft.com/office/powerpoint/2010/main" val="184137933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Lindehof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28296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Lindehof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706586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Lindehof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473778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Lindehof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7" name="2 Imagen" descr="Lindehof.-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763544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Lindehof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645201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Lindehof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571947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Lindehof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690435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Lindehof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524068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Lindehof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35621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Lindehof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244460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Lindehof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414090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Lindenhof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142291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Lindenhof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621289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Lindenhof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575843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Lindenhof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550090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LIPKJE SHAT</a:t>
            </a:r>
          </a:p>
        </p:txBody>
      </p:sp>
      <p:sp>
        <p:nvSpPr>
          <p:cNvPr id="79875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es-ES" dirty="0"/>
          </a:p>
          <a:p>
            <a:pPr eaLnBrk="1" hangingPunct="1"/>
            <a:r>
              <a:rPr lang="es-ES" dirty="0"/>
              <a:t>En este jardín de cerca de 4.000m2 las rosas son las protagonistas.</a:t>
            </a:r>
          </a:p>
          <a:p>
            <a:pPr eaLnBrk="1" hangingPunct="1"/>
            <a:r>
              <a:rPr lang="es-ES" dirty="0"/>
              <a:t>A través de varias clases de setos el jardín esta dividido en “ habitaciones “,cada una de ellas con su propia estructura.</a:t>
            </a:r>
          </a:p>
          <a:p>
            <a:pPr eaLnBrk="1" hangingPunct="1"/>
            <a:r>
              <a:rPr lang="es-ES" dirty="0"/>
              <a:t>El jardín tiene muchos arriates con flores.</a:t>
            </a:r>
          </a:p>
          <a:p>
            <a:pPr eaLnBrk="1" hangingPunct="1"/>
            <a:r>
              <a:rPr lang="es-ES" dirty="0"/>
              <a:t>La estructura y el color de las hojas se pueden ver en las zonas sombreadas.</a:t>
            </a:r>
          </a:p>
        </p:txBody>
      </p:sp>
    </p:spTree>
    <p:extLst>
      <p:ext uri="{BB962C8B-B14F-4D97-AF65-F5344CB8AC3E}">
        <p14:creationId xmlns:p14="http://schemas.microsoft.com/office/powerpoint/2010/main" val="363571383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En las zonas de sol las plantas han sido elegidas por el color de sus floraciones.</a:t>
            </a:r>
          </a:p>
          <a:p>
            <a:pPr eaLnBrk="1" hangingPunct="1"/>
            <a:r>
              <a:rPr lang="es-ES" dirty="0"/>
              <a:t>El jardín tiene un estanque simétrico donde las plantas de tonalidades verdes le dan su encanto,.</a:t>
            </a:r>
          </a:p>
          <a:p>
            <a:pPr eaLnBrk="1" hangingPunct="1"/>
            <a:r>
              <a:rPr lang="es-ES" dirty="0"/>
              <a:t>A principios de primavera las plantas bulbosas y los Helleborus dan las notas de color.</a:t>
            </a:r>
          </a:p>
        </p:txBody>
      </p:sp>
    </p:spTree>
    <p:extLst>
      <p:ext uri="{BB962C8B-B14F-4D97-AF65-F5344CB8AC3E}">
        <p14:creationId xmlns:p14="http://schemas.microsoft.com/office/powerpoint/2010/main" val="177641450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Lipkje1-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79781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Lipkje2-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834639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Lipkje Schat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155065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Lipkje Schat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298914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Lipkje Schat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560280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Lipkje Sha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262096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Lipkje Schat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720824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DE OMMELANDEN</a:t>
            </a:r>
          </a:p>
        </p:txBody>
      </p:sp>
      <p:sp>
        <p:nvSpPr>
          <p:cNvPr id="89091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214563"/>
            <a:ext cx="8229600" cy="4110037"/>
          </a:xfrm>
        </p:spPr>
        <p:txBody>
          <a:bodyPr/>
          <a:lstStyle/>
          <a:p>
            <a:pPr eaLnBrk="1" hangingPunct="1"/>
            <a:r>
              <a:rPr lang="es-ES" dirty="0"/>
              <a:t>Este jardín de apenas 1.400 m2 esta situado cerca de los bosques de Dronterlake.</a:t>
            </a:r>
          </a:p>
          <a:p>
            <a:pPr eaLnBrk="1" hangingPunct="1"/>
            <a:r>
              <a:rPr lang="es-ES" dirty="0"/>
              <a:t>El jardín se inicio en 1990 creado por Lucy Buist con la ayuda de su marido y sus hijos.</a:t>
            </a:r>
          </a:p>
          <a:p>
            <a:pPr eaLnBrk="1" hangingPunct="1"/>
            <a:r>
              <a:rPr lang="es-ES" dirty="0"/>
              <a:t>Frente a la casa grandes arriates de plantas perennes de color azul,violeta,rosa y purpura.</a:t>
            </a:r>
          </a:p>
          <a:p>
            <a:pPr eaLnBrk="1" hangingPunct="1"/>
            <a:r>
              <a:rPr lang="es-ES" dirty="0"/>
              <a:t>Junto a la casa un jardín de bojes bordeando una masa de Sedums.</a:t>
            </a:r>
          </a:p>
        </p:txBody>
      </p:sp>
    </p:spTree>
    <p:extLst>
      <p:ext uri="{BB962C8B-B14F-4D97-AF65-F5344CB8AC3E}">
        <p14:creationId xmlns:p14="http://schemas.microsoft.com/office/powerpoint/2010/main" val="227660957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Otro jardín con plantas aromaticas,Lavandulas ,Nepetas, Thymus ,Santolinas etc...-</a:t>
            </a:r>
          </a:p>
          <a:p>
            <a:pPr eaLnBrk="1" hangingPunct="1"/>
            <a:r>
              <a:rPr lang="es-ES" dirty="0"/>
              <a:t>Unos cuantos estanques hacen de este un extraordinario jardín con plantas especiales.</a:t>
            </a:r>
          </a:p>
          <a:p>
            <a:pPr eaLnBrk="1" hangingPunct="1"/>
            <a:r>
              <a:rPr lang="es-ES" dirty="0"/>
              <a:t>La elección y combinación de las plantas en variedad de colores y formas enfatiza el buen gusto de Lucy Buist.</a:t>
            </a:r>
          </a:p>
        </p:txBody>
      </p:sp>
    </p:spTree>
    <p:extLst>
      <p:ext uri="{BB962C8B-B14F-4D97-AF65-F5344CB8AC3E}">
        <p14:creationId xmlns:p14="http://schemas.microsoft.com/office/powerpoint/2010/main" val="30249909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Ommenlan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480818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Ommelanden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616154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Ommelanden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10948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Ommelanden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62001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Ommelanden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132235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Ommelanden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154988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Ommelanden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274476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Ommelanden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105397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Ommelanden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176101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Ommelanden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336121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Ommenlande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246169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Ommenlanden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140728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Ommenlanden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538453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PATIOS HOLANDESES</a:t>
            </a:r>
          </a:p>
        </p:txBody>
      </p:sp>
      <p:sp>
        <p:nvSpPr>
          <p:cNvPr id="10445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Descubrir los tesoros escondidos detrás de las fachadas de las casas de Ámsterdam y visitar los tranquilos patios del centro de la ciudad antigua.</a:t>
            </a:r>
          </a:p>
          <a:p>
            <a:pPr eaLnBrk="1" hangingPunct="1"/>
            <a:r>
              <a:rPr lang="es-ES" dirty="0"/>
              <a:t>Podemos visitarlos a través de la fundación Urban Houses and Garden Tours.</a:t>
            </a:r>
          </a:p>
          <a:p>
            <a:pPr eaLnBrk="1" hangingPunct="1"/>
            <a:r>
              <a:rPr lang="es-ES" dirty="0"/>
              <a:t>No solo esto jardines secretos sino también los atractivos interiores de las casas pueden ser visitados.</a:t>
            </a:r>
          </a:p>
        </p:txBody>
      </p:sp>
    </p:spTree>
    <p:extLst>
      <p:ext uri="{BB962C8B-B14F-4D97-AF65-F5344CB8AC3E}">
        <p14:creationId xmlns:p14="http://schemas.microsoft.com/office/powerpoint/2010/main" val="30911626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Patios holandes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395722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Patios Holandese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061820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Patios holandese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521575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Patios holandese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262840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Patios holandese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742854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Patios holandeses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176708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Patios holandeses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165331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Patios holandeses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080978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Patios holandeses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108623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Patios holandeses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316714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Patios holandeses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81239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Patios holandeses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363363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Patios Holandeses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615268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Patios Holandeses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380796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Patios holandeses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048790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Patios Holandeses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291181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Patios holandeses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797171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Patios holandeses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334733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Patios holandeses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094283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Patuios holandeses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82193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222</TotalTime>
  <Words>975</Words>
  <Application>Microsoft Office PowerPoint</Application>
  <PresentationFormat>Presentación en pantalla (4:3)</PresentationFormat>
  <Paragraphs>267</Paragraphs>
  <Slides>120</Slides>
  <Notes>107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120</vt:i4>
      </vt:variant>
    </vt:vector>
  </HeadingPairs>
  <TitlesOfParts>
    <vt:vector size="125" baseType="lpstr">
      <vt:lpstr>Calibri</vt:lpstr>
      <vt:lpstr>Century Schoolbook</vt:lpstr>
      <vt:lpstr>Wingdings</vt:lpstr>
      <vt:lpstr>Wingdings 2</vt:lpstr>
      <vt:lpstr>Default Theme</vt:lpstr>
      <vt:lpstr>EUROPA-.-LA VUELTA AL MUNDO EN 885 JARDINES.-.HOLANDA.-AC</vt:lpstr>
      <vt:lpstr>KEUKENHOF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KOOIHOF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 KORPHOEVE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 LINDENHOF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LIPKJE SHAT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 OMMELANDEN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PATIOS HOLANDESES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Usuario</cp:lastModifiedBy>
  <cp:revision>10</cp:revision>
  <dcterms:created xsi:type="dcterms:W3CDTF">2013-08-24T06:13:10Z</dcterms:created>
  <dcterms:modified xsi:type="dcterms:W3CDTF">2018-03-12T07:10:05Z</dcterms:modified>
</cp:coreProperties>
</file>