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1"/>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 id="330" r:id="rId74"/>
    <p:sldId id="331" r:id="rId75"/>
    <p:sldId id="332" r:id="rId76"/>
    <p:sldId id="333" r:id="rId77"/>
    <p:sldId id="334" r:id="rId78"/>
    <p:sldId id="335" r:id="rId79"/>
    <p:sldId id="336" r:id="rId80"/>
    <p:sldId id="337" r:id="rId81"/>
    <p:sldId id="338" r:id="rId82"/>
    <p:sldId id="339" r:id="rId83"/>
    <p:sldId id="340" r:id="rId84"/>
    <p:sldId id="341" r:id="rId85"/>
    <p:sldId id="342" r:id="rId86"/>
    <p:sldId id="343" r:id="rId87"/>
    <p:sldId id="344" r:id="rId88"/>
    <p:sldId id="345" r:id="rId89"/>
    <p:sldId id="346" r:id="rId90"/>
    <p:sldId id="347" r:id="rId91"/>
    <p:sldId id="348" r:id="rId92"/>
    <p:sldId id="349" r:id="rId93"/>
    <p:sldId id="350" r:id="rId94"/>
    <p:sldId id="351" r:id="rId95"/>
    <p:sldId id="352" r:id="rId96"/>
    <p:sldId id="353" r:id="rId97"/>
    <p:sldId id="354" r:id="rId98"/>
    <p:sldId id="355" r:id="rId99"/>
    <p:sldId id="356" r:id="rId100"/>
    <p:sldId id="357" r:id="rId101"/>
    <p:sldId id="358" r:id="rId102"/>
    <p:sldId id="359" r:id="rId103"/>
    <p:sldId id="360" r:id="rId104"/>
    <p:sldId id="361" r:id="rId105"/>
    <p:sldId id="362" r:id="rId106"/>
    <p:sldId id="363" r:id="rId107"/>
    <p:sldId id="364" r:id="rId108"/>
    <p:sldId id="365" r:id="rId109"/>
    <p:sldId id="366" r:id="rId1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D10CB7-E48D-4892-AF03-C7A12EE9FEC5}"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A6B6A4-5E0A-44CA-85A3-925F3CC05674}" type="slidenum">
              <a:rPr lang="es-ES" smtClean="0"/>
              <a:t>‹Nº›</a:t>
            </a:fld>
            <a:endParaRPr lang="es-ES" dirty="0"/>
          </a:p>
        </p:txBody>
      </p:sp>
    </p:spTree>
    <p:extLst>
      <p:ext uri="{BB962C8B-B14F-4D97-AF65-F5344CB8AC3E}">
        <p14:creationId xmlns:p14="http://schemas.microsoft.com/office/powerpoint/2010/main" val="36234097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Pegasushof</a:t>
            </a:r>
          </a:p>
        </p:txBody>
      </p:sp>
      <p:sp>
        <p:nvSpPr>
          <p:cNvPr id="25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4AB6004-0E27-4B65-97F0-E9C12D9C67CF}" type="slidenum">
              <a:rPr lang="es-ES">
                <a:solidFill>
                  <a:prstClr val="black"/>
                </a:solidFill>
              </a:rPr>
              <a:pPr>
                <a:defRPr/>
              </a:pPr>
              <a:t>3</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Pegasushof</a:t>
            </a:r>
          </a:p>
        </p:txBody>
      </p:sp>
      <p:sp>
        <p:nvSpPr>
          <p:cNvPr id="26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4B01B8C-113C-4546-853F-B80C187382CE}" type="slidenum">
              <a:rPr lang="es-ES">
                <a:solidFill>
                  <a:prstClr val="black"/>
                </a:solidFill>
              </a:rPr>
              <a:pPr>
                <a:defRPr/>
              </a:pPr>
              <a:t>4</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Pegasushof</a:t>
            </a:r>
          </a:p>
        </p:txBody>
      </p:sp>
      <p:sp>
        <p:nvSpPr>
          <p:cNvPr id="27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32BDFE6-C9BD-4F91-BDA8-9E5E28D0F5FB}"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Pegasushof</a:t>
            </a:r>
          </a:p>
        </p:txBody>
      </p:sp>
      <p:sp>
        <p:nvSpPr>
          <p:cNvPr id="28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E679AF6-7F74-4A2F-A35B-7F6843172843}"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Pegasushof</a:t>
            </a:r>
          </a:p>
        </p:txBody>
      </p:sp>
      <p:sp>
        <p:nvSpPr>
          <p:cNvPr id="29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55A231A-08DF-475D-91CC-858FA1AE2789}"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Pegasushof</a:t>
            </a:r>
          </a:p>
        </p:txBody>
      </p:sp>
      <p:sp>
        <p:nvSpPr>
          <p:cNvPr id="30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D5469A2-A844-4D00-91E0-D2683BB81F57}"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Pegasushof</a:t>
            </a:r>
          </a:p>
        </p:txBody>
      </p:sp>
      <p:sp>
        <p:nvSpPr>
          <p:cNvPr id="31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AE9BD1B-662C-40B9-885E-68A687CB63AC}"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Pegasushof</a:t>
            </a:r>
          </a:p>
        </p:txBody>
      </p:sp>
      <p:sp>
        <p:nvSpPr>
          <p:cNvPr id="32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164A32-74C6-4BDF-AE82-64692B0B4FD7}"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Pegasushof</a:t>
            </a:r>
          </a:p>
        </p:txBody>
      </p:sp>
      <p:sp>
        <p:nvSpPr>
          <p:cNvPr id="33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397685B-CBA1-4FB1-A11A-1E89ACBAA36A}"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Pegasushof</a:t>
            </a:r>
          </a:p>
        </p:txBody>
      </p:sp>
      <p:sp>
        <p:nvSpPr>
          <p:cNvPr id="34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3EA9ED6-F83A-410E-939A-61296BF08A32}"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Pegasushof</a:t>
            </a:r>
          </a:p>
        </p:txBody>
      </p:sp>
      <p:sp>
        <p:nvSpPr>
          <p:cNvPr id="35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8B7271D-8960-44D4-9E12-DF3252CB1C6B}"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Pegasushof</a:t>
            </a:r>
          </a:p>
        </p:txBody>
      </p:sp>
      <p:sp>
        <p:nvSpPr>
          <p:cNvPr id="36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1B296D4-ADF7-45CA-BA48-518FC5768CBA}"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Pegasushof</a:t>
            </a:r>
          </a:p>
        </p:txBody>
      </p:sp>
      <p:sp>
        <p:nvSpPr>
          <p:cNvPr id="37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F40F0F0-5490-4963-AE6A-92608B4411C2}"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Pegasushof</a:t>
            </a:r>
          </a:p>
        </p:txBody>
      </p:sp>
      <p:sp>
        <p:nvSpPr>
          <p:cNvPr id="38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6F11371-D534-4716-9852-CB2ACF02BD72}"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Pegasushof</a:t>
            </a:r>
          </a:p>
        </p:txBody>
      </p:sp>
      <p:sp>
        <p:nvSpPr>
          <p:cNvPr id="39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F0DACAC-729F-42F7-8B8F-86F347CFFE14}"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Pegasushof</a:t>
            </a:r>
          </a:p>
        </p:txBody>
      </p:sp>
      <p:sp>
        <p:nvSpPr>
          <p:cNvPr id="40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C47F948-F838-4A59-A396-D49B4200F80D}"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Pegasushof</a:t>
            </a:r>
          </a:p>
        </p:txBody>
      </p:sp>
      <p:sp>
        <p:nvSpPr>
          <p:cNvPr id="41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7FA063D-4208-4E50-8AA1-9091B955FFC4}"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Pegasushof</a:t>
            </a:r>
          </a:p>
        </p:txBody>
      </p:sp>
      <p:sp>
        <p:nvSpPr>
          <p:cNvPr id="43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606495F-E351-4B18-8317-DEEC8884DDDA}"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Pegasushof</a:t>
            </a:r>
          </a:p>
        </p:txBody>
      </p:sp>
      <p:sp>
        <p:nvSpPr>
          <p:cNvPr id="44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940C9EE-B504-4002-A921-9F76CA5BCE9B}"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Hof van Smeenge</a:t>
            </a:r>
          </a:p>
        </p:txBody>
      </p:sp>
      <p:sp>
        <p:nvSpPr>
          <p:cNvPr id="4" name="3 Marcador de número de diapositiva"/>
          <p:cNvSpPr>
            <a:spLocks noGrp="1"/>
          </p:cNvSpPr>
          <p:nvPr>
            <p:ph type="sldNum" sz="quarter" idx="5"/>
          </p:nvPr>
        </p:nvSpPr>
        <p:spPr/>
        <p:txBody>
          <a:bodyPr/>
          <a:lstStyle/>
          <a:p>
            <a:pPr>
              <a:defRPr/>
            </a:pPr>
            <a:fld id="{891C1B96-A54C-42BB-83F2-7B0A7C19874C}"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Smeenge</a:t>
            </a:r>
          </a:p>
        </p:txBody>
      </p:sp>
      <p:sp>
        <p:nvSpPr>
          <p:cNvPr id="4" name="3 Marcador de número de diapositiva"/>
          <p:cNvSpPr>
            <a:spLocks noGrp="1"/>
          </p:cNvSpPr>
          <p:nvPr>
            <p:ph type="sldNum" sz="quarter" idx="5"/>
          </p:nvPr>
        </p:nvSpPr>
        <p:spPr/>
        <p:txBody>
          <a:bodyPr/>
          <a:lstStyle/>
          <a:p>
            <a:pPr>
              <a:defRPr/>
            </a:pPr>
            <a:fld id="{41198A07-519E-41C4-A418-BE8AA6B68EED}"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Smeenge</a:t>
            </a:r>
          </a:p>
        </p:txBody>
      </p:sp>
      <p:sp>
        <p:nvSpPr>
          <p:cNvPr id="4" name="3 Marcador de número de diapositiva"/>
          <p:cNvSpPr>
            <a:spLocks noGrp="1"/>
          </p:cNvSpPr>
          <p:nvPr>
            <p:ph type="sldNum" sz="quarter" idx="5"/>
          </p:nvPr>
        </p:nvSpPr>
        <p:spPr/>
        <p:txBody>
          <a:bodyPr/>
          <a:lstStyle/>
          <a:p>
            <a:pPr>
              <a:defRPr/>
            </a:pPr>
            <a:fld id="{76A00F4B-F5B6-4B7F-B167-A777A144727D}"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Smeenge</a:t>
            </a:r>
          </a:p>
        </p:txBody>
      </p:sp>
      <p:sp>
        <p:nvSpPr>
          <p:cNvPr id="4" name="3 Marcador de número de diapositiva"/>
          <p:cNvSpPr>
            <a:spLocks noGrp="1"/>
          </p:cNvSpPr>
          <p:nvPr>
            <p:ph type="sldNum" sz="quarter" idx="5"/>
          </p:nvPr>
        </p:nvSpPr>
        <p:spPr/>
        <p:txBody>
          <a:bodyPr/>
          <a:lstStyle/>
          <a:p>
            <a:pPr>
              <a:defRPr/>
            </a:pPr>
            <a:fld id="{09CAF2C0-7390-40E7-A184-D65E93132FE6}"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Smeenge</a:t>
            </a:r>
          </a:p>
        </p:txBody>
      </p:sp>
      <p:sp>
        <p:nvSpPr>
          <p:cNvPr id="4" name="3 Marcador de número de diapositiva"/>
          <p:cNvSpPr>
            <a:spLocks noGrp="1"/>
          </p:cNvSpPr>
          <p:nvPr>
            <p:ph type="sldNum" sz="quarter" idx="5"/>
          </p:nvPr>
        </p:nvSpPr>
        <p:spPr/>
        <p:txBody>
          <a:bodyPr/>
          <a:lstStyle/>
          <a:p>
            <a:pPr>
              <a:defRPr/>
            </a:pPr>
            <a:fld id="{9BB298D0-E279-495F-AD6B-C983CAC73C9A}"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Smeenge</a:t>
            </a:r>
          </a:p>
        </p:txBody>
      </p:sp>
      <p:sp>
        <p:nvSpPr>
          <p:cNvPr id="4" name="3 Marcador de número de diapositiva"/>
          <p:cNvSpPr>
            <a:spLocks noGrp="1"/>
          </p:cNvSpPr>
          <p:nvPr>
            <p:ph type="sldNum" sz="quarter" idx="5"/>
          </p:nvPr>
        </p:nvSpPr>
        <p:spPr/>
        <p:txBody>
          <a:bodyPr/>
          <a:lstStyle/>
          <a:p>
            <a:pPr>
              <a:defRPr/>
            </a:pPr>
            <a:fld id="{CBDC63A4-13A7-4850-AA5D-5B90C430FC53}"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Smeenge</a:t>
            </a:r>
          </a:p>
        </p:txBody>
      </p:sp>
      <p:sp>
        <p:nvSpPr>
          <p:cNvPr id="4" name="3 Marcador de número de diapositiva"/>
          <p:cNvSpPr>
            <a:spLocks noGrp="1"/>
          </p:cNvSpPr>
          <p:nvPr>
            <p:ph type="sldNum" sz="quarter" idx="5"/>
          </p:nvPr>
        </p:nvSpPr>
        <p:spPr/>
        <p:txBody>
          <a:bodyPr/>
          <a:lstStyle/>
          <a:p>
            <a:pPr>
              <a:defRPr/>
            </a:pPr>
            <a:fld id="{7D0B9D57-4A87-47C6-8D96-C4BBEAA38C80}"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Smeenge</a:t>
            </a:r>
          </a:p>
        </p:txBody>
      </p:sp>
      <p:sp>
        <p:nvSpPr>
          <p:cNvPr id="4" name="3 Marcador de número de diapositiva"/>
          <p:cNvSpPr>
            <a:spLocks noGrp="1"/>
          </p:cNvSpPr>
          <p:nvPr>
            <p:ph type="sldNum" sz="quarter" idx="5"/>
          </p:nvPr>
        </p:nvSpPr>
        <p:spPr/>
        <p:txBody>
          <a:bodyPr/>
          <a:lstStyle/>
          <a:p>
            <a:pPr>
              <a:defRPr/>
            </a:pPr>
            <a:fld id="{EC08897C-7CB7-4B6B-A680-AA49A2BA4421}"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Smeenge</a:t>
            </a:r>
          </a:p>
        </p:txBody>
      </p:sp>
      <p:sp>
        <p:nvSpPr>
          <p:cNvPr id="4" name="3 Marcador de número de diapositiva"/>
          <p:cNvSpPr>
            <a:spLocks noGrp="1"/>
          </p:cNvSpPr>
          <p:nvPr>
            <p:ph type="sldNum" sz="quarter" idx="5"/>
          </p:nvPr>
        </p:nvSpPr>
        <p:spPr/>
        <p:txBody>
          <a:bodyPr/>
          <a:lstStyle/>
          <a:p>
            <a:pPr>
              <a:defRPr/>
            </a:pPr>
            <a:fld id="{FBAB2345-80D5-4055-AE6C-875CEE781862}"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Smeenge</a:t>
            </a:r>
          </a:p>
        </p:txBody>
      </p:sp>
      <p:sp>
        <p:nvSpPr>
          <p:cNvPr id="4" name="3 Marcador de número de diapositiva"/>
          <p:cNvSpPr>
            <a:spLocks noGrp="1"/>
          </p:cNvSpPr>
          <p:nvPr>
            <p:ph type="sldNum" sz="quarter" idx="5"/>
          </p:nvPr>
        </p:nvSpPr>
        <p:spPr/>
        <p:txBody>
          <a:bodyPr/>
          <a:lstStyle/>
          <a:p>
            <a:pPr>
              <a:defRPr/>
            </a:pPr>
            <a:fld id="{0811ED16-1F5D-40AB-9A02-04087AF7F5D6}"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Spaensweerd</a:t>
            </a:r>
          </a:p>
        </p:txBody>
      </p:sp>
      <p:sp>
        <p:nvSpPr>
          <p:cNvPr id="4" name="3 Marcador de número de diapositiva"/>
          <p:cNvSpPr>
            <a:spLocks noGrp="1"/>
          </p:cNvSpPr>
          <p:nvPr>
            <p:ph type="sldNum" sz="quarter" idx="5"/>
          </p:nvPr>
        </p:nvSpPr>
        <p:spPr/>
        <p:txBody>
          <a:bodyPr/>
          <a:lstStyle/>
          <a:p>
            <a:pPr>
              <a:defRPr/>
            </a:pPr>
            <a:fld id="{C4E5CA64-CBCF-4E4E-9481-73479EABB170}"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Spaensweerd</a:t>
            </a:r>
          </a:p>
        </p:txBody>
      </p:sp>
      <p:sp>
        <p:nvSpPr>
          <p:cNvPr id="4" name="3 Marcador de número de diapositiva"/>
          <p:cNvSpPr>
            <a:spLocks noGrp="1"/>
          </p:cNvSpPr>
          <p:nvPr>
            <p:ph type="sldNum" sz="quarter" idx="5"/>
          </p:nvPr>
        </p:nvSpPr>
        <p:spPr/>
        <p:txBody>
          <a:bodyPr/>
          <a:lstStyle/>
          <a:p>
            <a:pPr>
              <a:defRPr/>
            </a:pPr>
            <a:fld id="{CE0D0433-5C96-4986-A5F9-C0F763F3AC1F}"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Spaenswerd</a:t>
            </a:r>
          </a:p>
        </p:txBody>
      </p:sp>
      <p:sp>
        <p:nvSpPr>
          <p:cNvPr id="4" name="3 Marcador de número de diapositiva"/>
          <p:cNvSpPr>
            <a:spLocks noGrp="1"/>
          </p:cNvSpPr>
          <p:nvPr>
            <p:ph type="sldNum" sz="quarter" idx="5"/>
          </p:nvPr>
        </p:nvSpPr>
        <p:spPr/>
        <p:txBody>
          <a:bodyPr/>
          <a:lstStyle/>
          <a:p>
            <a:pPr>
              <a:defRPr/>
            </a:pPr>
            <a:fld id="{60DA387E-485F-4017-9A70-C5330EB6AA7B}"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Spaensweerd</a:t>
            </a:r>
          </a:p>
        </p:txBody>
      </p:sp>
      <p:sp>
        <p:nvSpPr>
          <p:cNvPr id="4" name="3 Marcador de número de diapositiva"/>
          <p:cNvSpPr>
            <a:spLocks noGrp="1"/>
          </p:cNvSpPr>
          <p:nvPr>
            <p:ph type="sldNum" sz="quarter" idx="5"/>
          </p:nvPr>
        </p:nvSpPr>
        <p:spPr/>
        <p:txBody>
          <a:bodyPr/>
          <a:lstStyle/>
          <a:p>
            <a:pPr>
              <a:defRPr/>
            </a:pPr>
            <a:fld id="{22887436-52C9-4187-A230-21E51CD59D3F}"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Spaensweerd</a:t>
            </a:r>
          </a:p>
        </p:txBody>
      </p:sp>
      <p:sp>
        <p:nvSpPr>
          <p:cNvPr id="4" name="3 Marcador de número de diapositiva"/>
          <p:cNvSpPr>
            <a:spLocks noGrp="1"/>
          </p:cNvSpPr>
          <p:nvPr>
            <p:ph type="sldNum" sz="quarter" idx="5"/>
          </p:nvPr>
        </p:nvSpPr>
        <p:spPr/>
        <p:txBody>
          <a:bodyPr/>
          <a:lstStyle/>
          <a:p>
            <a:pPr>
              <a:defRPr/>
            </a:pPr>
            <a:fld id="{CEB14822-8962-4703-9F4B-31E594BCA807}"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Spaensweerd</a:t>
            </a:r>
          </a:p>
        </p:txBody>
      </p:sp>
      <p:sp>
        <p:nvSpPr>
          <p:cNvPr id="4" name="3 Marcador de número de diapositiva"/>
          <p:cNvSpPr>
            <a:spLocks noGrp="1"/>
          </p:cNvSpPr>
          <p:nvPr>
            <p:ph type="sldNum" sz="quarter" idx="5"/>
          </p:nvPr>
        </p:nvSpPr>
        <p:spPr/>
        <p:txBody>
          <a:bodyPr/>
          <a:lstStyle/>
          <a:p>
            <a:pPr>
              <a:defRPr/>
            </a:pPr>
            <a:fld id="{4627FEA4-C2D2-4B1D-B3BA-E0D1166DCF92}"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Spaensweerd</a:t>
            </a:r>
          </a:p>
        </p:txBody>
      </p:sp>
      <p:sp>
        <p:nvSpPr>
          <p:cNvPr id="4" name="3 Marcador de número de diapositiva"/>
          <p:cNvSpPr>
            <a:spLocks noGrp="1"/>
          </p:cNvSpPr>
          <p:nvPr>
            <p:ph type="sldNum" sz="quarter" idx="5"/>
          </p:nvPr>
        </p:nvSpPr>
        <p:spPr/>
        <p:txBody>
          <a:bodyPr/>
          <a:lstStyle/>
          <a:p>
            <a:pPr>
              <a:defRPr/>
            </a:pPr>
            <a:fld id="{09B3C1D9-51BE-4F2B-803D-711611DC3F44}"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Spaensweerd</a:t>
            </a:r>
          </a:p>
        </p:txBody>
      </p:sp>
      <p:sp>
        <p:nvSpPr>
          <p:cNvPr id="4" name="3 Marcador de número de diapositiva"/>
          <p:cNvSpPr>
            <a:spLocks noGrp="1"/>
          </p:cNvSpPr>
          <p:nvPr>
            <p:ph type="sldNum" sz="quarter" idx="5"/>
          </p:nvPr>
        </p:nvSpPr>
        <p:spPr/>
        <p:txBody>
          <a:bodyPr/>
          <a:lstStyle/>
          <a:p>
            <a:pPr>
              <a:defRPr/>
            </a:pPr>
            <a:fld id="{01F38843-089B-4727-B3CC-D167EDFBBBC1}"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Spaensweerd</a:t>
            </a:r>
          </a:p>
        </p:txBody>
      </p:sp>
      <p:sp>
        <p:nvSpPr>
          <p:cNvPr id="4" name="3 Marcador de número de diapositiva"/>
          <p:cNvSpPr>
            <a:spLocks noGrp="1"/>
          </p:cNvSpPr>
          <p:nvPr>
            <p:ph type="sldNum" sz="quarter" idx="5"/>
          </p:nvPr>
        </p:nvSpPr>
        <p:spPr/>
        <p:txBody>
          <a:bodyPr/>
          <a:lstStyle/>
          <a:p>
            <a:pPr>
              <a:defRPr/>
            </a:pPr>
            <a:fld id="{96633555-7A40-4C75-95C1-0394010BB089}"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Spaensweerd</a:t>
            </a:r>
          </a:p>
        </p:txBody>
      </p:sp>
      <p:sp>
        <p:nvSpPr>
          <p:cNvPr id="4" name="3 Marcador de número de diapositiva"/>
          <p:cNvSpPr>
            <a:spLocks noGrp="1"/>
          </p:cNvSpPr>
          <p:nvPr>
            <p:ph type="sldNum" sz="quarter" idx="5"/>
          </p:nvPr>
        </p:nvSpPr>
        <p:spPr/>
        <p:txBody>
          <a:bodyPr/>
          <a:lstStyle/>
          <a:p>
            <a:pPr>
              <a:defRPr/>
            </a:pPr>
            <a:fld id="{08029E81-CA2A-4961-B9E8-0B1BA601BDE8}"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Stekkentuin</a:t>
            </a:r>
          </a:p>
        </p:txBody>
      </p:sp>
      <p:sp>
        <p:nvSpPr>
          <p:cNvPr id="4" name="3 Marcador de número de diapositiva"/>
          <p:cNvSpPr>
            <a:spLocks noGrp="1"/>
          </p:cNvSpPr>
          <p:nvPr>
            <p:ph type="sldNum" sz="quarter" idx="5"/>
          </p:nvPr>
        </p:nvSpPr>
        <p:spPr/>
        <p:txBody>
          <a:bodyPr/>
          <a:lstStyle/>
          <a:p>
            <a:pPr>
              <a:defRPr/>
            </a:pPr>
            <a:fld id="{6B59C7D5-03AA-4278-B40A-10BF29DF80BA}"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De Stekkentuin</a:t>
            </a:r>
          </a:p>
        </p:txBody>
      </p:sp>
      <p:sp>
        <p:nvSpPr>
          <p:cNvPr id="4" name="3 Marcador de número de diapositiva"/>
          <p:cNvSpPr>
            <a:spLocks noGrp="1"/>
          </p:cNvSpPr>
          <p:nvPr>
            <p:ph type="sldNum" sz="quarter" idx="5"/>
          </p:nvPr>
        </p:nvSpPr>
        <p:spPr/>
        <p:txBody>
          <a:bodyPr/>
          <a:lstStyle/>
          <a:p>
            <a:pPr>
              <a:defRPr/>
            </a:pPr>
            <a:fld id="{74803B54-F1B9-466E-BA72-564B63CF8554}"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De Stekkentuin</a:t>
            </a:r>
          </a:p>
        </p:txBody>
      </p:sp>
      <p:sp>
        <p:nvSpPr>
          <p:cNvPr id="4" name="3 Marcador de número de diapositiva"/>
          <p:cNvSpPr>
            <a:spLocks noGrp="1"/>
          </p:cNvSpPr>
          <p:nvPr>
            <p:ph type="sldNum" sz="quarter" idx="5"/>
          </p:nvPr>
        </p:nvSpPr>
        <p:spPr/>
        <p:txBody>
          <a:bodyPr/>
          <a:lstStyle/>
          <a:p>
            <a:pPr>
              <a:defRPr/>
            </a:pPr>
            <a:fld id="{3F2684EC-ECF3-4BB7-82AC-A8930982CA24}"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De Stekkentuin</a:t>
            </a:r>
          </a:p>
        </p:txBody>
      </p:sp>
      <p:sp>
        <p:nvSpPr>
          <p:cNvPr id="4" name="3 Marcador de número de diapositiva"/>
          <p:cNvSpPr>
            <a:spLocks noGrp="1"/>
          </p:cNvSpPr>
          <p:nvPr>
            <p:ph type="sldNum" sz="quarter" idx="5"/>
          </p:nvPr>
        </p:nvSpPr>
        <p:spPr/>
        <p:txBody>
          <a:bodyPr/>
          <a:lstStyle/>
          <a:p>
            <a:pPr>
              <a:defRPr/>
            </a:pPr>
            <a:fld id="{0F7542A7-A6CF-4830-9029-B4A49165FDBF}"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De Stekkentuin</a:t>
            </a:r>
          </a:p>
        </p:txBody>
      </p:sp>
      <p:sp>
        <p:nvSpPr>
          <p:cNvPr id="4" name="3 Marcador de número de diapositiva"/>
          <p:cNvSpPr>
            <a:spLocks noGrp="1"/>
          </p:cNvSpPr>
          <p:nvPr>
            <p:ph type="sldNum" sz="quarter" idx="5"/>
          </p:nvPr>
        </p:nvSpPr>
        <p:spPr/>
        <p:txBody>
          <a:bodyPr/>
          <a:lstStyle/>
          <a:p>
            <a:pPr>
              <a:defRPr/>
            </a:pPr>
            <a:fld id="{BD6748F4-3948-4B0B-92CD-736448013380}"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De Stekkentuin</a:t>
            </a:r>
          </a:p>
        </p:txBody>
      </p:sp>
      <p:sp>
        <p:nvSpPr>
          <p:cNvPr id="4" name="3 Marcador de número de diapositiva"/>
          <p:cNvSpPr>
            <a:spLocks noGrp="1"/>
          </p:cNvSpPr>
          <p:nvPr>
            <p:ph type="sldNum" sz="quarter" idx="5"/>
          </p:nvPr>
        </p:nvSpPr>
        <p:spPr/>
        <p:txBody>
          <a:bodyPr/>
          <a:lstStyle/>
          <a:p>
            <a:pPr>
              <a:defRPr/>
            </a:pPr>
            <a:fld id="{B671A25E-0916-4E2E-B2B6-C13F0F58AF2F}"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De Stekkentuin</a:t>
            </a:r>
          </a:p>
        </p:txBody>
      </p:sp>
      <p:sp>
        <p:nvSpPr>
          <p:cNvPr id="4" name="3 Marcador de número de diapositiva"/>
          <p:cNvSpPr>
            <a:spLocks noGrp="1"/>
          </p:cNvSpPr>
          <p:nvPr>
            <p:ph type="sldNum" sz="quarter" idx="5"/>
          </p:nvPr>
        </p:nvSpPr>
        <p:spPr/>
        <p:txBody>
          <a:bodyPr/>
          <a:lstStyle/>
          <a:p>
            <a:pPr>
              <a:defRPr/>
            </a:pPr>
            <a:fld id="{9CBCE0BD-CA55-4192-B527-6A2E7E7518C0}"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De Stekkentuin</a:t>
            </a:r>
          </a:p>
        </p:txBody>
      </p:sp>
      <p:sp>
        <p:nvSpPr>
          <p:cNvPr id="4" name="3 Marcador de número de diapositiva"/>
          <p:cNvSpPr>
            <a:spLocks noGrp="1"/>
          </p:cNvSpPr>
          <p:nvPr>
            <p:ph type="sldNum" sz="quarter" idx="5"/>
          </p:nvPr>
        </p:nvSpPr>
        <p:spPr/>
        <p:txBody>
          <a:bodyPr/>
          <a:lstStyle/>
          <a:p>
            <a:pPr>
              <a:defRPr/>
            </a:pPr>
            <a:fld id="{205C1555-9D4D-4E95-A71D-905EA2D63907}"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De Stekkentuin</a:t>
            </a:r>
          </a:p>
        </p:txBody>
      </p:sp>
      <p:sp>
        <p:nvSpPr>
          <p:cNvPr id="4" name="3 Marcador de número de diapositiva"/>
          <p:cNvSpPr>
            <a:spLocks noGrp="1"/>
          </p:cNvSpPr>
          <p:nvPr>
            <p:ph type="sldNum" sz="quarter" idx="5"/>
          </p:nvPr>
        </p:nvSpPr>
        <p:spPr/>
        <p:txBody>
          <a:bodyPr/>
          <a:lstStyle/>
          <a:p>
            <a:pPr>
              <a:defRPr/>
            </a:pPr>
            <a:fld id="{9076E263-9410-4801-91E6-984DB47EF5B7}"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De Stekkentuin</a:t>
            </a:r>
          </a:p>
        </p:txBody>
      </p:sp>
      <p:sp>
        <p:nvSpPr>
          <p:cNvPr id="4" name="3 Marcador de número de diapositiva"/>
          <p:cNvSpPr>
            <a:spLocks noGrp="1"/>
          </p:cNvSpPr>
          <p:nvPr>
            <p:ph type="sldNum" sz="quarter" idx="5"/>
          </p:nvPr>
        </p:nvSpPr>
        <p:spPr/>
        <p:txBody>
          <a:bodyPr/>
          <a:lstStyle/>
          <a:p>
            <a:pPr>
              <a:defRPr/>
            </a:pPr>
            <a:fld id="{28B55F75-2440-4739-9AA6-BF020E589CA9}"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De Stekkentuin</a:t>
            </a:r>
          </a:p>
        </p:txBody>
      </p:sp>
      <p:sp>
        <p:nvSpPr>
          <p:cNvPr id="4" name="3 Marcador de número de diapositiva"/>
          <p:cNvSpPr>
            <a:spLocks noGrp="1"/>
          </p:cNvSpPr>
          <p:nvPr>
            <p:ph type="sldNum" sz="quarter" idx="5"/>
          </p:nvPr>
        </p:nvSpPr>
        <p:spPr/>
        <p:txBody>
          <a:bodyPr/>
          <a:lstStyle/>
          <a:p>
            <a:pPr>
              <a:defRPr/>
            </a:pPr>
            <a:fld id="{A64B9641-04E6-4B01-8A62-F02CF1D9A62F}"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De Stekkentuin</a:t>
            </a:r>
          </a:p>
        </p:txBody>
      </p:sp>
      <p:sp>
        <p:nvSpPr>
          <p:cNvPr id="4" name="3 Marcador de número de diapositiva"/>
          <p:cNvSpPr>
            <a:spLocks noGrp="1"/>
          </p:cNvSpPr>
          <p:nvPr>
            <p:ph type="sldNum" sz="quarter" idx="5"/>
          </p:nvPr>
        </p:nvSpPr>
        <p:spPr/>
        <p:txBody>
          <a:bodyPr/>
          <a:lstStyle/>
          <a:p>
            <a:pPr>
              <a:defRPr/>
            </a:pPr>
            <a:fld id="{DA34AC6B-A931-4498-8F73-58517B6DD1E8}"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De Stekkentuin</a:t>
            </a:r>
          </a:p>
        </p:txBody>
      </p:sp>
      <p:sp>
        <p:nvSpPr>
          <p:cNvPr id="4" name="3 Marcador de número de diapositiva"/>
          <p:cNvSpPr>
            <a:spLocks noGrp="1"/>
          </p:cNvSpPr>
          <p:nvPr>
            <p:ph type="sldNum" sz="quarter" idx="5"/>
          </p:nvPr>
        </p:nvSpPr>
        <p:spPr/>
        <p:txBody>
          <a:bodyPr/>
          <a:lstStyle/>
          <a:p>
            <a:pPr>
              <a:defRPr/>
            </a:pPr>
            <a:fld id="{0044EDED-E0FD-498A-A4D0-2BB2AEBB3FC2}"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De Stekkentuin</a:t>
            </a:r>
          </a:p>
        </p:txBody>
      </p:sp>
      <p:sp>
        <p:nvSpPr>
          <p:cNvPr id="4" name="3 Marcador de número de diapositiva"/>
          <p:cNvSpPr>
            <a:spLocks noGrp="1"/>
          </p:cNvSpPr>
          <p:nvPr>
            <p:ph type="sldNum" sz="quarter" idx="5"/>
          </p:nvPr>
        </p:nvSpPr>
        <p:spPr/>
        <p:txBody>
          <a:bodyPr/>
          <a:lstStyle/>
          <a:p>
            <a:pPr>
              <a:defRPr/>
            </a:pPr>
            <a:fld id="{00515D43-A56C-4E89-8605-A071741A343D}"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De Stekkentuin</a:t>
            </a:r>
          </a:p>
        </p:txBody>
      </p:sp>
      <p:sp>
        <p:nvSpPr>
          <p:cNvPr id="4" name="3 Marcador de número de diapositiva"/>
          <p:cNvSpPr>
            <a:spLocks noGrp="1"/>
          </p:cNvSpPr>
          <p:nvPr>
            <p:ph type="sldNum" sz="quarter" idx="5"/>
          </p:nvPr>
        </p:nvSpPr>
        <p:spPr/>
        <p:txBody>
          <a:bodyPr/>
          <a:lstStyle/>
          <a:p>
            <a:pPr>
              <a:defRPr/>
            </a:pPr>
            <a:fld id="{C17DA85A-97D2-4726-B1A0-4769B3DE370E}"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De Stekkentuin</a:t>
            </a:r>
          </a:p>
        </p:txBody>
      </p:sp>
      <p:sp>
        <p:nvSpPr>
          <p:cNvPr id="4" name="3 Marcador de número de diapositiva"/>
          <p:cNvSpPr>
            <a:spLocks noGrp="1"/>
          </p:cNvSpPr>
          <p:nvPr>
            <p:ph type="sldNum" sz="quarter" idx="5"/>
          </p:nvPr>
        </p:nvSpPr>
        <p:spPr/>
        <p:txBody>
          <a:bodyPr/>
          <a:lstStyle/>
          <a:p>
            <a:pPr>
              <a:defRPr/>
            </a:pPr>
            <a:fld id="{10412191-0BE6-4BA0-A35B-D435432A08CA}"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De Stekkentuin</a:t>
            </a:r>
          </a:p>
        </p:txBody>
      </p:sp>
      <p:sp>
        <p:nvSpPr>
          <p:cNvPr id="4" name="3 Marcador de número de diapositiva"/>
          <p:cNvSpPr>
            <a:spLocks noGrp="1"/>
          </p:cNvSpPr>
          <p:nvPr>
            <p:ph type="sldNum" sz="quarter" idx="5"/>
          </p:nvPr>
        </p:nvSpPr>
        <p:spPr/>
        <p:txBody>
          <a:bodyPr/>
          <a:lstStyle/>
          <a:p>
            <a:pPr>
              <a:defRPr/>
            </a:pPr>
            <a:fld id="{4E31C784-9332-4114-A852-09FD66A2B27F}"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De Stekkentuin</a:t>
            </a:r>
          </a:p>
        </p:txBody>
      </p:sp>
      <p:sp>
        <p:nvSpPr>
          <p:cNvPr id="4" name="3 Marcador de número de diapositiva"/>
          <p:cNvSpPr>
            <a:spLocks noGrp="1"/>
          </p:cNvSpPr>
          <p:nvPr>
            <p:ph type="sldNum" sz="quarter" idx="5"/>
          </p:nvPr>
        </p:nvSpPr>
        <p:spPr/>
        <p:txBody>
          <a:bodyPr/>
          <a:lstStyle/>
          <a:p>
            <a:pPr>
              <a:defRPr/>
            </a:pPr>
            <a:fld id="{E6E70F1E-241F-43E9-B12B-9FCF6BCA7DAA}"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De Stekkentuin</a:t>
            </a:r>
          </a:p>
        </p:txBody>
      </p:sp>
      <p:sp>
        <p:nvSpPr>
          <p:cNvPr id="4" name="3 Marcador de número de diapositiva"/>
          <p:cNvSpPr>
            <a:spLocks noGrp="1"/>
          </p:cNvSpPr>
          <p:nvPr>
            <p:ph type="sldNum" sz="quarter" idx="5"/>
          </p:nvPr>
        </p:nvSpPr>
        <p:spPr/>
        <p:txBody>
          <a:bodyPr/>
          <a:lstStyle/>
          <a:p>
            <a:pPr>
              <a:defRPr/>
            </a:pPr>
            <a:fld id="{10EBE92B-5EFB-4DF3-8000-613D5477A1C7}"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De Stekkentuin</a:t>
            </a:r>
          </a:p>
        </p:txBody>
      </p:sp>
      <p:sp>
        <p:nvSpPr>
          <p:cNvPr id="4" name="3 Marcador de número de diapositiva"/>
          <p:cNvSpPr>
            <a:spLocks noGrp="1"/>
          </p:cNvSpPr>
          <p:nvPr>
            <p:ph type="sldNum" sz="quarter" idx="5"/>
          </p:nvPr>
        </p:nvSpPr>
        <p:spPr/>
        <p:txBody>
          <a:bodyPr/>
          <a:lstStyle/>
          <a:p>
            <a:pPr>
              <a:defRPr/>
            </a:pPr>
            <a:fld id="{E06CDB49-6C23-4BDB-9435-F8625F2E863E}"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Twickel</a:t>
            </a:r>
          </a:p>
        </p:txBody>
      </p:sp>
      <p:sp>
        <p:nvSpPr>
          <p:cNvPr id="4" name="3 Marcador de número de diapositiva"/>
          <p:cNvSpPr>
            <a:spLocks noGrp="1"/>
          </p:cNvSpPr>
          <p:nvPr>
            <p:ph type="sldNum" sz="quarter" idx="5"/>
          </p:nvPr>
        </p:nvSpPr>
        <p:spPr/>
        <p:txBody>
          <a:bodyPr/>
          <a:lstStyle/>
          <a:p>
            <a:pPr>
              <a:defRPr/>
            </a:pPr>
            <a:fld id="{F0693B6B-2614-43B5-9D78-8CC2F6896088}"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Twickel</a:t>
            </a:r>
          </a:p>
        </p:txBody>
      </p:sp>
      <p:sp>
        <p:nvSpPr>
          <p:cNvPr id="4" name="3 Marcador de número de diapositiva"/>
          <p:cNvSpPr>
            <a:spLocks noGrp="1"/>
          </p:cNvSpPr>
          <p:nvPr>
            <p:ph type="sldNum" sz="quarter" idx="5"/>
          </p:nvPr>
        </p:nvSpPr>
        <p:spPr/>
        <p:txBody>
          <a:bodyPr/>
          <a:lstStyle/>
          <a:p>
            <a:pPr>
              <a:defRPr/>
            </a:pPr>
            <a:fld id="{6178031B-0F9A-4165-A473-32B2B4CF95E2}"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Twickel</a:t>
            </a:r>
          </a:p>
        </p:txBody>
      </p:sp>
      <p:sp>
        <p:nvSpPr>
          <p:cNvPr id="4" name="3 Marcador de número de diapositiva"/>
          <p:cNvSpPr>
            <a:spLocks noGrp="1"/>
          </p:cNvSpPr>
          <p:nvPr>
            <p:ph type="sldNum" sz="quarter" idx="5"/>
          </p:nvPr>
        </p:nvSpPr>
        <p:spPr/>
        <p:txBody>
          <a:bodyPr/>
          <a:lstStyle/>
          <a:p>
            <a:pPr>
              <a:defRPr/>
            </a:pPr>
            <a:fld id="{E4866DD1-8F37-49D8-99E5-EB4FADF71182}"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Twickel</a:t>
            </a:r>
          </a:p>
        </p:txBody>
      </p:sp>
      <p:sp>
        <p:nvSpPr>
          <p:cNvPr id="4" name="3 Marcador de número de diapositiva"/>
          <p:cNvSpPr>
            <a:spLocks noGrp="1"/>
          </p:cNvSpPr>
          <p:nvPr>
            <p:ph type="sldNum" sz="quarter" idx="5"/>
          </p:nvPr>
        </p:nvSpPr>
        <p:spPr/>
        <p:txBody>
          <a:bodyPr/>
          <a:lstStyle/>
          <a:p>
            <a:pPr>
              <a:defRPr/>
            </a:pPr>
            <a:fld id="{861BF825-D87F-4CC0-9DD9-56712F1DDC16}"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Vollenhoven</a:t>
            </a:r>
          </a:p>
        </p:txBody>
      </p:sp>
      <p:sp>
        <p:nvSpPr>
          <p:cNvPr id="4" name="3 Marcador de número de diapositiva"/>
          <p:cNvSpPr>
            <a:spLocks noGrp="1"/>
          </p:cNvSpPr>
          <p:nvPr>
            <p:ph type="sldNum" sz="quarter" idx="5"/>
          </p:nvPr>
        </p:nvSpPr>
        <p:spPr/>
        <p:txBody>
          <a:bodyPr/>
          <a:lstStyle/>
          <a:p>
            <a:pPr>
              <a:defRPr/>
            </a:pPr>
            <a:fld id="{92AA69E5-6DAE-46EF-8E74-709B9D78AB74}"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Vollenhoven</a:t>
            </a:r>
          </a:p>
        </p:txBody>
      </p:sp>
      <p:sp>
        <p:nvSpPr>
          <p:cNvPr id="4" name="3 Marcador de número de diapositiva"/>
          <p:cNvSpPr>
            <a:spLocks noGrp="1"/>
          </p:cNvSpPr>
          <p:nvPr>
            <p:ph type="sldNum" sz="quarter" idx="5"/>
          </p:nvPr>
        </p:nvSpPr>
        <p:spPr/>
        <p:txBody>
          <a:bodyPr/>
          <a:lstStyle/>
          <a:p>
            <a:pPr>
              <a:defRPr/>
            </a:pPr>
            <a:fld id="{1F060AE1-8D75-43AC-A70E-220A21F63F93}"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Vollenhoven</a:t>
            </a:r>
          </a:p>
        </p:txBody>
      </p:sp>
      <p:sp>
        <p:nvSpPr>
          <p:cNvPr id="4" name="3 Marcador de número de diapositiva"/>
          <p:cNvSpPr>
            <a:spLocks noGrp="1"/>
          </p:cNvSpPr>
          <p:nvPr>
            <p:ph type="sldNum" sz="quarter" idx="5"/>
          </p:nvPr>
        </p:nvSpPr>
        <p:spPr/>
        <p:txBody>
          <a:bodyPr/>
          <a:lstStyle/>
          <a:p>
            <a:pPr>
              <a:defRPr/>
            </a:pPr>
            <a:fld id="{C68B9E6A-08F7-4D3D-B06F-DB78BA649FD2}"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Vollenhoven</a:t>
            </a:r>
          </a:p>
        </p:txBody>
      </p:sp>
      <p:sp>
        <p:nvSpPr>
          <p:cNvPr id="4" name="3 Marcador de número de diapositiva"/>
          <p:cNvSpPr>
            <a:spLocks noGrp="1"/>
          </p:cNvSpPr>
          <p:nvPr>
            <p:ph type="sldNum" sz="quarter" idx="5"/>
          </p:nvPr>
        </p:nvSpPr>
        <p:spPr/>
        <p:txBody>
          <a:bodyPr/>
          <a:lstStyle/>
          <a:p>
            <a:pPr>
              <a:defRPr/>
            </a:pPr>
            <a:fld id="{4F1AD1C1-5500-4AA4-8F3A-510595E97395}"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Vollenhoven</a:t>
            </a:r>
          </a:p>
        </p:txBody>
      </p:sp>
      <p:sp>
        <p:nvSpPr>
          <p:cNvPr id="4" name="3 Marcador de número de diapositiva"/>
          <p:cNvSpPr>
            <a:spLocks noGrp="1"/>
          </p:cNvSpPr>
          <p:nvPr>
            <p:ph type="sldNum" sz="quarter" idx="5"/>
          </p:nvPr>
        </p:nvSpPr>
        <p:spPr/>
        <p:txBody>
          <a:bodyPr/>
          <a:lstStyle/>
          <a:p>
            <a:pPr>
              <a:defRPr/>
            </a:pPr>
            <a:fld id="{8AC8A388-A2C3-47D2-8E1C-F0A065264101}"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Vollenhoven</a:t>
            </a:r>
          </a:p>
        </p:txBody>
      </p:sp>
      <p:sp>
        <p:nvSpPr>
          <p:cNvPr id="4" name="3 Marcador de número de diapositiva"/>
          <p:cNvSpPr>
            <a:spLocks noGrp="1"/>
          </p:cNvSpPr>
          <p:nvPr>
            <p:ph type="sldNum" sz="quarter" idx="5"/>
          </p:nvPr>
        </p:nvSpPr>
        <p:spPr/>
        <p:txBody>
          <a:bodyPr/>
          <a:lstStyle/>
          <a:p>
            <a:pPr>
              <a:defRPr/>
            </a:pPr>
            <a:fld id="{644CFF1D-1EFE-4F83-93EB-8E3B204DFDCA}"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Vollenhoven</a:t>
            </a:r>
          </a:p>
        </p:txBody>
      </p:sp>
      <p:sp>
        <p:nvSpPr>
          <p:cNvPr id="4" name="3 Marcador de número de diapositiva"/>
          <p:cNvSpPr>
            <a:spLocks noGrp="1"/>
          </p:cNvSpPr>
          <p:nvPr>
            <p:ph type="sldNum" sz="quarter" idx="5"/>
          </p:nvPr>
        </p:nvSpPr>
        <p:spPr/>
        <p:txBody>
          <a:bodyPr/>
          <a:lstStyle/>
          <a:p>
            <a:pPr>
              <a:defRPr/>
            </a:pPr>
            <a:fld id="{F6AC496E-BE56-4B5D-AF0F-694F932869AE}"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Vollenhoven</a:t>
            </a:r>
          </a:p>
        </p:txBody>
      </p:sp>
      <p:sp>
        <p:nvSpPr>
          <p:cNvPr id="4" name="3 Marcador de número de diapositiva"/>
          <p:cNvSpPr>
            <a:spLocks noGrp="1"/>
          </p:cNvSpPr>
          <p:nvPr>
            <p:ph type="sldNum" sz="quarter" idx="5"/>
          </p:nvPr>
        </p:nvSpPr>
        <p:spPr/>
        <p:txBody>
          <a:bodyPr/>
          <a:lstStyle/>
          <a:p>
            <a:pPr>
              <a:defRPr/>
            </a:pPr>
            <a:fld id="{D1EDC578-DFC2-4308-B244-F770AC35C28E}"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Vollenhoven</a:t>
            </a:r>
          </a:p>
        </p:txBody>
      </p:sp>
      <p:sp>
        <p:nvSpPr>
          <p:cNvPr id="4" name="3 Marcador de número de diapositiva"/>
          <p:cNvSpPr>
            <a:spLocks noGrp="1"/>
          </p:cNvSpPr>
          <p:nvPr>
            <p:ph type="sldNum" sz="quarter" idx="5"/>
          </p:nvPr>
        </p:nvSpPr>
        <p:spPr/>
        <p:txBody>
          <a:bodyPr/>
          <a:lstStyle/>
          <a:p>
            <a:pPr>
              <a:defRPr/>
            </a:pPr>
            <a:fld id="{FE69BB07-4D49-402C-9EC2-C0D5A93B7C82}"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Vollenhoven</a:t>
            </a:r>
          </a:p>
        </p:txBody>
      </p:sp>
      <p:sp>
        <p:nvSpPr>
          <p:cNvPr id="4" name="3 Marcador de número de diapositiva"/>
          <p:cNvSpPr>
            <a:spLocks noGrp="1"/>
          </p:cNvSpPr>
          <p:nvPr>
            <p:ph type="sldNum" sz="quarter" idx="5"/>
          </p:nvPr>
        </p:nvSpPr>
        <p:spPr/>
        <p:txBody>
          <a:bodyPr/>
          <a:lstStyle/>
          <a:p>
            <a:pPr>
              <a:defRPr/>
            </a:pPr>
            <a:fld id="{BB422519-ABEB-4F2D-B3D5-0E7A38127D05}"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Vollenhoven</a:t>
            </a:r>
          </a:p>
        </p:txBody>
      </p:sp>
      <p:sp>
        <p:nvSpPr>
          <p:cNvPr id="4" name="3 Marcador de número de diapositiva"/>
          <p:cNvSpPr>
            <a:spLocks noGrp="1"/>
          </p:cNvSpPr>
          <p:nvPr>
            <p:ph type="sldNum" sz="quarter" idx="5"/>
          </p:nvPr>
        </p:nvSpPr>
        <p:spPr/>
        <p:txBody>
          <a:bodyPr/>
          <a:lstStyle/>
          <a:p>
            <a:pPr>
              <a:defRPr/>
            </a:pPr>
            <a:fld id="{C1B643FE-2CB9-458C-B788-992F5E3194DA}"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Vollenhoven</a:t>
            </a:r>
          </a:p>
        </p:txBody>
      </p:sp>
      <p:sp>
        <p:nvSpPr>
          <p:cNvPr id="4" name="3 Marcador de número de diapositiva"/>
          <p:cNvSpPr>
            <a:spLocks noGrp="1"/>
          </p:cNvSpPr>
          <p:nvPr>
            <p:ph type="sldNum" sz="quarter" idx="5"/>
          </p:nvPr>
        </p:nvSpPr>
        <p:spPr/>
        <p:txBody>
          <a:bodyPr/>
          <a:lstStyle/>
          <a:p>
            <a:pPr>
              <a:defRPr/>
            </a:pPr>
            <a:fld id="{D611672E-50C3-4B04-AB3B-122409DD1140}"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Helsenberg</a:t>
            </a:r>
          </a:p>
        </p:txBody>
      </p:sp>
      <p:sp>
        <p:nvSpPr>
          <p:cNvPr id="4" name="3 Marcador de número de diapositiva"/>
          <p:cNvSpPr>
            <a:spLocks noGrp="1"/>
          </p:cNvSpPr>
          <p:nvPr>
            <p:ph type="sldNum" sz="quarter" idx="5"/>
          </p:nvPr>
        </p:nvSpPr>
        <p:spPr/>
        <p:txBody>
          <a:bodyPr/>
          <a:lstStyle/>
          <a:p>
            <a:pPr>
              <a:defRPr/>
            </a:pPr>
            <a:fld id="{32221A43-BA1C-4AE0-844C-ED280A045089}"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Holanda.-Hortus haren</a:t>
            </a:r>
          </a:p>
        </p:txBody>
      </p:sp>
      <p:sp>
        <p:nvSpPr>
          <p:cNvPr id="4" name="3 Marcador de número de diapositiva"/>
          <p:cNvSpPr>
            <a:spLocks noGrp="1"/>
          </p:cNvSpPr>
          <p:nvPr>
            <p:ph type="sldNum" sz="quarter" idx="5"/>
          </p:nvPr>
        </p:nvSpPr>
        <p:spPr/>
        <p:txBody>
          <a:bodyPr/>
          <a:lstStyle/>
          <a:p>
            <a:pPr>
              <a:defRPr/>
            </a:pPr>
            <a:fld id="{F1579C14-3522-4F03-B666-8A54CB8F03B5}"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Holanda.-Bingerden Garden</a:t>
            </a:r>
          </a:p>
        </p:txBody>
      </p:sp>
      <p:sp>
        <p:nvSpPr>
          <p:cNvPr id="4" name="3 Marcador de número de diapositiva"/>
          <p:cNvSpPr>
            <a:spLocks noGrp="1"/>
          </p:cNvSpPr>
          <p:nvPr>
            <p:ph type="sldNum" sz="quarter" idx="5"/>
          </p:nvPr>
        </p:nvSpPr>
        <p:spPr/>
        <p:txBody>
          <a:bodyPr/>
          <a:lstStyle/>
          <a:p>
            <a:pPr>
              <a:defRPr/>
            </a:pPr>
            <a:fld id="{D7797123-43AE-4C42-BAB7-D72C7018B7A2}"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Holanda Kastlee Haar</a:t>
            </a:r>
          </a:p>
        </p:txBody>
      </p:sp>
      <p:sp>
        <p:nvSpPr>
          <p:cNvPr id="4" name="3 Marcador de número de diapositiva"/>
          <p:cNvSpPr>
            <a:spLocks noGrp="1"/>
          </p:cNvSpPr>
          <p:nvPr>
            <p:ph type="sldNum" sz="quarter" idx="5"/>
          </p:nvPr>
        </p:nvSpPr>
        <p:spPr/>
        <p:txBody>
          <a:bodyPr/>
          <a:lstStyle/>
          <a:p>
            <a:pPr>
              <a:defRPr/>
            </a:pPr>
            <a:fld id="{F7648435-0C8A-4038-8F69-22222C96626B}"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Holanda.-Leiden Botanic Garden</a:t>
            </a:r>
          </a:p>
        </p:txBody>
      </p:sp>
      <p:sp>
        <p:nvSpPr>
          <p:cNvPr id="4" name="3 Marcador de número de diapositiva"/>
          <p:cNvSpPr>
            <a:spLocks noGrp="1"/>
          </p:cNvSpPr>
          <p:nvPr>
            <p:ph type="sldNum" sz="quarter" idx="5"/>
          </p:nvPr>
        </p:nvSpPr>
        <p:spPr/>
        <p:txBody>
          <a:bodyPr/>
          <a:lstStyle/>
          <a:p>
            <a:pPr>
              <a:defRPr/>
            </a:pPr>
            <a:fld id="{3536E477-3BDD-490A-8C78-9B678E5F59C6}"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Leiden Botanic Garden</a:t>
            </a:r>
          </a:p>
        </p:txBody>
      </p:sp>
      <p:sp>
        <p:nvSpPr>
          <p:cNvPr id="4" name="3 Marcador de número de diapositiva"/>
          <p:cNvSpPr>
            <a:spLocks noGrp="1"/>
          </p:cNvSpPr>
          <p:nvPr>
            <p:ph type="sldNum" sz="quarter" idx="5"/>
          </p:nvPr>
        </p:nvSpPr>
        <p:spPr/>
        <p:txBody>
          <a:bodyPr/>
          <a:lstStyle/>
          <a:p>
            <a:pPr>
              <a:defRPr/>
            </a:pPr>
            <a:fld id="{6B585BA1-5177-4100-A9FF-6CDF63C31077}"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Leiden Japanese Garden</a:t>
            </a:r>
          </a:p>
        </p:txBody>
      </p:sp>
      <p:sp>
        <p:nvSpPr>
          <p:cNvPr id="4" name="3 Marcador de número de diapositiva"/>
          <p:cNvSpPr>
            <a:spLocks noGrp="1"/>
          </p:cNvSpPr>
          <p:nvPr>
            <p:ph type="sldNum" sz="quarter" idx="5"/>
          </p:nvPr>
        </p:nvSpPr>
        <p:spPr/>
        <p:txBody>
          <a:bodyPr/>
          <a:lstStyle/>
          <a:p>
            <a:pPr>
              <a:defRPr/>
            </a:pPr>
            <a:fld id="{DEB032FB-ECFB-4AED-9098-9BC61056F87E}"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Leiden Botanic Garden</a:t>
            </a:r>
          </a:p>
        </p:txBody>
      </p:sp>
      <p:sp>
        <p:nvSpPr>
          <p:cNvPr id="4" name="3 Marcador de número de diapositiva"/>
          <p:cNvSpPr>
            <a:spLocks noGrp="1"/>
          </p:cNvSpPr>
          <p:nvPr>
            <p:ph type="sldNum" sz="quarter" idx="5"/>
          </p:nvPr>
        </p:nvSpPr>
        <p:spPr/>
        <p:txBody>
          <a:bodyPr/>
          <a:lstStyle/>
          <a:p>
            <a:pPr>
              <a:defRPr/>
            </a:pPr>
            <a:fld id="{91A44687-4907-4172-9A36-D7A8C3971156}"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Leiden Botanic Garden</a:t>
            </a:r>
          </a:p>
        </p:txBody>
      </p:sp>
      <p:sp>
        <p:nvSpPr>
          <p:cNvPr id="4" name="3 Marcador de número de diapositiva"/>
          <p:cNvSpPr>
            <a:spLocks noGrp="1"/>
          </p:cNvSpPr>
          <p:nvPr>
            <p:ph type="sldNum" sz="quarter" idx="5"/>
          </p:nvPr>
        </p:nvSpPr>
        <p:spPr/>
        <p:txBody>
          <a:bodyPr/>
          <a:lstStyle/>
          <a:p>
            <a:pPr>
              <a:defRPr/>
            </a:pPr>
            <a:fld id="{C63D551E-9E52-43B8-9ACE-A508717E444D}"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Leiden Hortus Botanicus</a:t>
            </a:r>
          </a:p>
        </p:txBody>
      </p:sp>
      <p:sp>
        <p:nvSpPr>
          <p:cNvPr id="4" name="3 Marcador de número de diapositiva"/>
          <p:cNvSpPr>
            <a:spLocks noGrp="1"/>
          </p:cNvSpPr>
          <p:nvPr>
            <p:ph type="sldNum" sz="quarter" idx="5"/>
          </p:nvPr>
        </p:nvSpPr>
        <p:spPr/>
        <p:txBody>
          <a:bodyPr/>
          <a:lstStyle/>
          <a:p>
            <a:pPr>
              <a:defRPr/>
            </a:pPr>
            <a:fld id="{C8B35EA8-8110-468B-A7FC-BDA26F567C2F}"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Leiden Botanic Garden</a:t>
            </a:r>
          </a:p>
        </p:txBody>
      </p:sp>
      <p:sp>
        <p:nvSpPr>
          <p:cNvPr id="4" name="3 Marcador de número de diapositiva"/>
          <p:cNvSpPr>
            <a:spLocks noGrp="1"/>
          </p:cNvSpPr>
          <p:nvPr>
            <p:ph type="sldNum" sz="quarter" idx="5"/>
          </p:nvPr>
        </p:nvSpPr>
        <p:spPr/>
        <p:txBody>
          <a:bodyPr/>
          <a:lstStyle/>
          <a:p>
            <a:pPr>
              <a:defRPr/>
            </a:pPr>
            <a:fld id="{A8BD2A13-8035-49F3-B3D9-06DE4C70BBC6}"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Amsterdam Hortus Botanicus</a:t>
            </a:r>
          </a:p>
        </p:txBody>
      </p:sp>
      <p:sp>
        <p:nvSpPr>
          <p:cNvPr id="4" name="3 Marcador de número de diapositiva"/>
          <p:cNvSpPr>
            <a:spLocks noGrp="1"/>
          </p:cNvSpPr>
          <p:nvPr>
            <p:ph type="sldNum" sz="quarter" idx="5"/>
          </p:nvPr>
        </p:nvSpPr>
        <p:spPr/>
        <p:txBody>
          <a:bodyPr/>
          <a:lstStyle/>
          <a:p>
            <a:pPr>
              <a:defRPr/>
            </a:pPr>
            <a:fld id="{A1B83B84-3CA9-4A4D-9D3B-962865AC7041}"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Amsterdam.-Hortus Botanicus</a:t>
            </a:r>
          </a:p>
        </p:txBody>
      </p:sp>
      <p:sp>
        <p:nvSpPr>
          <p:cNvPr id="4" name="3 Marcador de número de diapositiva"/>
          <p:cNvSpPr>
            <a:spLocks noGrp="1"/>
          </p:cNvSpPr>
          <p:nvPr>
            <p:ph type="sldNum" sz="quarter" idx="5"/>
          </p:nvPr>
        </p:nvSpPr>
        <p:spPr/>
        <p:txBody>
          <a:bodyPr/>
          <a:lstStyle/>
          <a:p>
            <a:pPr>
              <a:defRPr/>
            </a:pPr>
            <a:fld id="{15D0D84E-7D9A-4412-A4E0-14050CDD3DF1}"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Hortus Bulborum</a:t>
            </a:r>
          </a:p>
        </p:txBody>
      </p:sp>
      <p:sp>
        <p:nvSpPr>
          <p:cNvPr id="4" name="3 Marcador de número de diapositiva"/>
          <p:cNvSpPr>
            <a:spLocks noGrp="1"/>
          </p:cNvSpPr>
          <p:nvPr>
            <p:ph type="sldNum" sz="quarter" idx="5"/>
          </p:nvPr>
        </p:nvSpPr>
        <p:spPr/>
        <p:txBody>
          <a:bodyPr/>
          <a:lstStyle/>
          <a:p>
            <a:pPr>
              <a:defRPr/>
            </a:pPr>
            <a:fld id="{B9E144FD-A856-4DAA-817A-63431005E1D6}"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Holanda.-Demen</a:t>
            </a:r>
          </a:p>
        </p:txBody>
      </p:sp>
      <p:sp>
        <p:nvSpPr>
          <p:cNvPr id="4" name="3 Marcador de número de diapositiva"/>
          <p:cNvSpPr>
            <a:spLocks noGrp="1"/>
          </p:cNvSpPr>
          <p:nvPr>
            <p:ph type="sldNum" sz="quarter" idx="5"/>
          </p:nvPr>
        </p:nvSpPr>
        <p:spPr/>
        <p:txBody>
          <a:bodyPr/>
          <a:lstStyle/>
          <a:p>
            <a:pPr>
              <a:defRPr/>
            </a:pPr>
            <a:fld id="{1CE4C1B0-87F6-477F-A5A6-0E57158597A5}"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Holanda Alsmeer</a:t>
            </a:r>
          </a:p>
        </p:txBody>
      </p:sp>
      <p:sp>
        <p:nvSpPr>
          <p:cNvPr id="4" name="3 Marcador de número de diapositiva"/>
          <p:cNvSpPr>
            <a:spLocks noGrp="1"/>
          </p:cNvSpPr>
          <p:nvPr>
            <p:ph type="sldNum" sz="quarter" idx="5"/>
          </p:nvPr>
        </p:nvSpPr>
        <p:spPr/>
        <p:txBody>
          <a:bodyPr/>
          <a:lstStyle/>
          <a:p>
            <a:pPr>
              <a:defRPr/>
            </a:pPr>
            <a:fld id="{1F315E3C-281B-487E-A144-784F9BB77DD4}"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Appeltern</a:t>
            </a:r>
          </a:p>
        </p:txBody>
      </p:sp>
      <p:sp>
        <p:nvSpPr>
          <p:cNvPr id="4" name="3 Marcador de número de diapositiva"/>
          <p:cNvSpPr>
            <a:spLocks noGrp="1"/>
          </p:cNvSpPr>
          <p:nvPr>
            <p:ph type="sldNum" sz="quarter" idx="5"/>
          </p:nvPr>
        </p:nvSpPr>
        <p:spPr/>
        <p:txBody>
          <a:bodyPr/>
          <a:lstStyle/>
          <a:p>
            <a:pPr>
              <a:defRPr/>
            </a:pPr>
            <a:fld id="{5074F7FC-23B9-4C41-A229-3C7B56230F3C}"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Espantapájaros</a:t>
            </a:r>
          </a:p>
        </p:txBody>
      </p:sp>
      <p:sp>
        <p:nvSpPr>
          <p:cNvPr id="4" name="3 Marcador de número de diapositiva"/>
          <p:cNvSpPr>
            <a:spLocks noGrp="1"/>
          </p:cNvSpPr>
          <p:nvPr>
            <p:ph type="sldNum" sz="quarter" idx="5"/>
          </p:nvPr>
        </p:nvSpPr>
        <p:spPr/>
        <p:txBody>
          <a:bodyPr/>
          <a:lstStyle/>
          <a:p>
            <a:pPr>
              <a:defRPr/>
            </a:pPr>
            <a:fld id="{66B2FC03-553B-4604-8840-6048003F05DB}"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4FFEB3A1-C78C-4FF9-A013-90EF27E6AC63}"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Espantapájaros</a:t>
            </a:r>
          </a:p>
        </p:txBody>
      </p:sp>
      <p:sp>
        <p:nvSpPr>
          <p:cNvPr id="4" name="3 Marcador de número de diapositiva"/>
          <p:cNvSpPr>
            <a:spLocks noGrp="1"/>
          </p:cNvSpPr>
          <p:nvPr>
            <p:ph type="sldNum" sz="quarter" idx="5"/>
          </p:nvPr>
        </p:nvSpPr>
        <p:spPr/>
        <p:txBody>
          <a:bodyPr/>
          <a:lstStyle/>
          <a:p>
            <a:pPr>
              <a:defRPr/>
            </a:pPr>
            <a:fld id="{C82E2876-6557-45F6-9FCA-7FBB903F7D1E}" type="slidenum">
              <a:rPr lang="es-ES">
                <a:solidFill>
                  <a:prstClr val="black"/>
                </a:solidFill>
              </a:rPr>
              <a:pPr>
                <a:defRPr/>
              </a:pPr>
              <a:t>109</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4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3.xml"/><Relationship Id="rId1" Type="http://schemas.openxmlformats.org/officeDocument/2006/relationships/slideLayout" Target="../slideLayouts/slideLayout7.xml"/><Relationship Id="rId4" Type="http://schemas.openxmlformats.org/officeDocument/2006/relationships/image" Target="../media/image96.jpeg"/></Relationships>
</file>

<file path=ppt/slides/_rels/slide106.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4.xml"/><Relationship Id="rId1" Type="http://schemas.openxmlformats.org/officeDocument/2006/relationships/slideLayout" Target="../slideLayouts/slideLayout7.xml"/><Relationship Id="rId4" Type="http://schemas.openxmlformats.org/officeDocument/2006/relationships/image" Target="../media/image102.jpeg"/></Relationships>
</file>

<file path=ppt/slides/_rels/slide109.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67744" y="1052736"/>
            <a:ext cx="6876256" cy="2376264"/>
          </a:xfrm>
        </p:spPr>
        <p:txBody>
          <a:bodyPr>
            <a:noAutofit/>
          </a:bodyPr>
          <a:lstStyle/>
          <a:p>
            <a:r>
              <a:rPr lang="es-ES" sz="3200" dirty="0"/>
              <a:t>EUROPA.-LA VUELTA AL MUNDO EN 885 JARDINES. HOLANDA.-AD</a:t>
            </a:r>
          </a:p>
        </p:txBody>
      </p:sp>
      <p:sp>
        <p:nvSpPr>
          <p:cNvPr id="3" name="2 Subtítulo"/>
          <p:cNvSpPr>
            <a:spLocks noGrp="1"/>
          </p:cNvSpPr>
          <p:nvPr>
            <p:ph type="subTitle" idx="1"/>
          </p:nvPr>
        </p:nvSpPr>
        <p:spPr>
          <a:xfrm>
            <a:off x="2771800" y="4581128"/>
            <a:ext cx="4968552" cy="1371600"/>
          </a:xfrm>
        </p:spPr>
        <p:txBody>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670282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3 Título"/>
          <p:cNvSpPr>
            <a:spLocks noGrp="1"/>
          </p:cNvSpPr>
          <p:nvPr>
            <p:ph type="title"/>
          </p:nvPr>
        </p:nvSpPr>
        <p:spPr/>
        <p:txBody>
          <a:bodyPr/>
          <a:lstStyle/>
          <a:p>
            <a:pPr eaLnBrk="1" hangingPunct="1"/>
            <a:r>
              <a:rPr lang="es-ES" dirty="0"/>
              <a:t>PEGASUSHOF</a:t>
            </a:r>
          </a:p>
        </p:txBody>
      </p:sp>
      <p:sp>
        <p:nvSpPr>
          <p:cNvPr id="3075" name="4 Marcador de contenido"/>
          <p:cNvSpPr>
            <a:spLocks noGrp="1"/>
          </p:cNvSpPr>
          <p:nvPr>
            <p:ph sz="quarter" idx="1"/>
          </p:nvPr>
        </p:nvSpPr>
        <p:spPr/>
        <p:txBody>
          <a:bodyPr>
            <a:normAutofit/>
          </a:bodyPr>
          <a:lstStyle/>
          <a:p>
            <a:pPr marL="274320" indent="-274320" eaLnBrk="1" fontAlgn="auto" hangingPunct="1">
              <a:spcAft>
                <a:spcPts val="0"/>
              </a:spcAft>
              <a:buClr>
                <a:schemeClr val="accent3"/>
              </a:buClr>
              <a:buFont typeface="Wingdings 2"/>
              <a:buChar char=""/>
              <a:defRPr/>
            </a:pPr>
            <a:r>
              <a:rPr lang="es-ES" dirty="0"/>
              <a:t>El jardín tiene grandes arboles para protegerse de los vientos.</a:t>
            </a:r>
          </a:p>
          <a:p>
            <a:pPr marL="274320" indent="-274320" eaLnBrk="1" fontAlgn="auto" hangingPunct="1">
              <a:spcAft>
                <a:spcPts val="0"/>
              </a:spcAft>
              <a:buClr>
                <a:schemeClr val="accent3"/>
              </a:buClr>
              <a:buFont typeface="Wingdings 2"/>
              <a:buChar char=""/>
              <a:defRPr/>
            </a:pPr>
            <a:r>
              <a:rPr lang="es-ES" dirty="0"/>
              <a:t>El jardín de Jan y Elly Giesen-Quartel esta localizado en Noord-Oostpolder,tiene unas líneas definidas con dos estanques y una moderna terraza.</a:t>
            </a:r>
          </a:p>
          <a:p>
            <a:pPr marL="274320" indent="-274320" eaLnBrk="1" fontAlgn="auto" hangingPunct="1">
              <a:spcAft>
                <a:spcPts val="0"/>
              </a:spcAft>
              <a:buClr>
                <a:schemeClr val="accent3"/>
              </a:buClr>
              <a:buFont typeface="Wingdings 2"/>
              <a:buChar char=""/>
              <a:defRPr/>
            </a:pPr>
            <a:r>
              <a:rPr lang="es-ES" dirty="0"/>
              <a:t>Desde la casa se observan unas atractivas vistas a través del jardín.</a:t>
            </a:r>
          </a:p>
          <a:p>
            <a:pPr marL="274320" indent="-274320" eaLnBrk="1" fontAlgn="auto" hangingPunct="1">
              <a:spcAft>
                <a:spcPts val="0"/>
              </a:spcAft>
              <a:buClr>
                <a:schemeClr val="accent3"/>
              </a:buClr>
              <a:buFont typeface="Wingdings 2"/>
              <a:buChar char=""/>
              <a:defRPr/>
            </a:pPr>
            <a:r>
              <a:rPr lang="es-ES" dirty="0"/>
              <a:t>Los estanques están rodeados de arriates de plantas en flor.</a:t>
            </a:r>
          </a:p>
          <a:p>
            <a:pPr marL="274320" indent="-274320" eaLnBrk="1" fontAlgn="auto" hangingPunct="1">
              <a:spcAft>
                <a:spcPts val="0"/>
              </a:spcAft>
              <a:buClr>
                <a:schemeClr val="accent3"/>
              </a:buClr>
              <a:buFont typeface="Wingdings 2"/>
              <a:buChar char=""/>
              <a:defRPr/>
            </a:pPr>
            <a:r>
              <a:rPr lang="es-ES" dirty="0"/>
              <a:t>Muchas plantas “ raras “ están combinadas con las plantas “ normales “.</a:t>
            </a:r>
          </a:p>
        </p:txBody>
      </p:sp>
    </p:spTree>
    <p:extLst>
      <p:ext uri="{BB962C8B-B14F-4D97-AF65-F5344CB8AC3E}">
        <p14:creationId xmlns:p14="http://schemas.microsoft.com/office/powerpoint/2010/main" val="38335525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3 Imagen" descr="Pegasus1-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13298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1 Imagen" descr="Pegasus2-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877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1 Imagen" descr="Pegasu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79858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1 Imagen" descr="Pegasu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26264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1 Imagen" descr="Pegasu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31018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Pegasu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55501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Pegasu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59562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Pegasushof.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1465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Pegasushof.-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10725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Pegasushof.-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36580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Pegasushof.-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38598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Pegasushof.-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08630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Pegasushof.-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6443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Pegasushof.-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8799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Pegasushof.-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18023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Pegasushof.-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37679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Pegasushof.-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70562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Pegasushof.-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63432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Pegasushof.-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14750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Título"/>
          <p:cNvSpPr>
            <a:spLocks noGrp="1"/>
          </p:cNvSpPr>
          <p:nvPr>
            <p:ph type="title"/>
          </p:nvPr>
        </p:nvSpPr>
        <p:spPr/>
        <p:txBody>
          <a:bodyPr/>
          <a:lstStyle/>
          <a:p>
            <a:pPr eaLnBrk="1" hangingPunct="1"/>
            <a:r>
              <a:rPr lang="es-ES" dirty="0"/>
              <a:t>DE HOF van SMEENGE</a:t>
            </a:r>
          </a:p>
        </p:txBody>
      </p:sp>
      <p:sp>
        <p:nvSpPr>
          <p:cNvPr id="24579" name="2 Marcador de contenido"/>
          <p:cNvSpPr>
            <a:spLocks noGrp="1"/>
          </p:cNvSpPr>
          <p:nvPr>
            <p:ph sz="quarter" idx="1"/>
          </p:nvPr>
        </p:nvSpPr>
        <p:spPr/>
        <p:txBody>
          <a:bodyPr/>
          <a:lstStyle/>
          <a:p>
            <a:pPr eaLnBrk="1" hangingPunct="1"/>
            <a:r>
              <a:rPr lang="es-ES" dirty="0"/>
              <a:t>Al igual que otros jardines de los alrededores vemos muchos arboles protegiendo el jardín de los fuertes vientos.</a:t>
            </a:r>
          </a:p>
          <a:p>
            <a:pPr eaLnBrk="1" hangingPunct="1"/>
            <a:r>
              <a:rPr lang="es-ES" dirty="0"/>
              <a:t>El jardín cubre una extensión de 4.000 m2 y esta compartimentado en varios pequeños jardines cada uno de ellos con sus propias plantas.</a:t>
            </a:r>
          </a:p>
          <a:p>
            <a:pPr eaLnBrk="1" hangingPunct="1"/>
            <a:r>
              <a:rPr lang="es-ES" dirty="0"/>
              <a:t>Los jardines están divididos por setos</a:t>
            </a:r>
          </a:p>
          <a:p>
            <a:pPr eaLnBrk="1" hangingPunct="1"/>
            <a:r>
              <a:rPr lang="es-ES" dirty="0"/>
              <a:t>Un jardín con muchas Hostas y otro con arboles frutales.</a:t>
            </a:r>
          </a:p>
        </p:txBody>
      </p:sp>
    </p:spTree>
    <p:extLst>
      <p:ext uri="{BB962C8B-B14F-4D97-AF65-F5344CB8AC3E}">
        <p14:creationId xmlns:p14="http://schemas.microsoft.com/office/powerpoint/2010/main" val="3089076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Título"/>
          <p:cNvSpPr>
            <a:spLocks noGrp="1"/>
          </p:cNvSpPr>
          <p:nvPr>
            <p:ph type="title"/>
          </p:nvPr>
        </p:nvSpPr>
        <p:spPr/>
        <p:txBody>
          <a:bodyPr/>
          <a:lstStyle/>
          <a:p>
            <a:pPr eaLnBrk="1" hangingPunct="1"/>
            <a:endParaRPr lang="es-ES" dirty="0"/>
          </a:p>
        </p:txBody>
      </p:sp>
      <p:pic>
        <p:nvPicPr>
          <p:cNvPr id="25603" name="3 Marcador de contenido" descr="Smeenge.-1.jpg"/>
          <p:cNvPicPr>
            <a:picLocks noGrp="1" noChangeAspect="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0" y="0"/>
            <a:ext cx="9144000" cy="6858000"/>
          </a:xfrm>
        </p:spPr>
      </p:pic>
    </p:spTree>
    <p:extLst>
      <p:ext uri="{BB962C8B-B14F-4D97-AF65-F5344CB8AC3E}">
        <p14:creationId xmlns:p14="http://schemas.microsoft.com/office/powerpoint/2010/main" val="14077282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Smeenge1-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65860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Smeenge2-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45226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Smeeng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37240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Smeeng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33427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Smeenge.-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83090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Smeenge.-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27126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Smeenge.-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38225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Smeenge.-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70524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Smeenge.-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74499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Título"/>
          <p:cNvSpPr>
            <a:spLocks noGrp="1"/>
          </p:cNvSpPr>
          <p:nvPr>
            <p:ph type="title"/>
          </p:nvPr>
        </p:nvSpPr>
        <p:spPr/>
        <p:txBody>
          <a:bodyPr/>
          <a:lstStyle/>
          <a:p>
            <a:pPr eaLnBrk="1" hangingPunct="1"/>
            <a:r>
              <a:rPr lang="es-ES" dirty="0"/>
              <a:t>SPAENSWEERD</a:t>
            </a:r>
          </a:p>
        </p:txBody>
      </p:sp>
      <p:sp>
        <p:nvSpPr>
          <p:cNvPr id="35843" name="2 Marcador de contenido"/>
          <p:cNvSpPr>
            <a:spLocks noGrp="1"/>
          </p:cNvSpPr>
          <p:nvPr>
            <p:ph sz="quarter" idx="1"/>
          </p:nvPr>
        </p:nvSpPr>
        <p:spPr/>
        <p:txBody>
          <a:bodyPr/>
          <a:lstStyle/>
          <a:p>
            <a:pPr eaLnBrk="1" hangingPunct="1"/>
            <a:r>
              <a:rPr lang="es-ES" dirty="0"/>
              <a:t>Spaensweerd es una residencia del siglo XVII situada cerca del rio Ijssel.</a:t>
            </a:r>
          </a:p>
          <a:p>
            <a:pPr eaLnBrk="1" hangingPunct="1"/>
            <a:r>
              <a:rPr lang="es-ES" dirty="0"/>
              <a:t>El eje central del jardín fue reemplazado en 1835 por un jardín paisajístico ingles, después de muchos cambio se creo el parterre con reminiscencias francesas, de esta manera que el jardín fue creado en varios estilos.</a:t>
            </a:r>
          </a:p>
          <a:p>
            <a:pPr eaLnBrk="1" hangingPunct="1"/>
            <a:r>
              <a:rPr lang="es-ES" dirty="0"/>
              <a:t>Tiene arboles monumentales plantados algunos en el 1835.</a:t>
            </a:r>
          </a:p>
          <a:p>
            <a:pPr eaLnBrk="1" hangingPunct="1"/>
            <a:r>
              <a:rPr lang="es-ES" dirty="0"/>
              <a:t>La longitud de los arriates de flor es de mas de 200 metros.</a:t>
            </a:r>
          </a:p>
        </p:txBody>
      </p:sp>
    </p:spTree>
    <p:extLst>
      <p:ext uri="{BB962C8B-B14F-4D97-AF65-F5344CB8AC3E}">
        <p14:creationId xmlns:p14="http://schemas.microsoft.com/office/powerpoint/2010/main" val="1335816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2 Marcador de contenido"/>
          <p:cNvSpPr>
            <a:spLocks noGrp="1"/>
          </p:cNvSpPr>
          <p:nvPr>
            <p:ph sz="quarter" idx="1"/>
          </p:nvPr>
        </p:nvSpPr>
        <p:spPr/>
        <p:txBody>
          <a:bodyPr/>
          <a:lstStyle/>
          <a:p>
            <a:pPr eaLnBrk="1" hangingPunct="1"/>
            <a:r>
              <a:rPr lang="es-ES" dirty="0"/>
              <a:t>En el jardín podemos encontrar una gran colección de arbustos y plantas vivaces perennes.</a:t>
            </a:r>
          </a:p>
          <a:p>
            <a:pPr eaLnBrk="1" hangingPunct="1"/>
            <a:r>
              <a:rPr lang="es-ES" dirty="0"/>
              <a:t>Mas de 130 variedades de rosas están distribuidas en todo el jardín.</a:t>
            </a:r>
          </a:p>
          <a:p>
            <a:pPr eaLnBrk="1" hangingPunct="1"/>
            <a:r>
              <a:rPr lang="es-ES" dirty="0"/>
              <a:t>Remarcable es la topiaria sobre bojes y tejos que podemos ver ,son verdaderas obras de arte,</a:t>
            </a:r>
          </a:p>
          <a:p>
            <a:pPr eaLnBrk="1" hangingPunct="1"/>
            <a:endParaRPr lang="es-ES" dirty="0"/>
          </a:p>
        </p:txBody>
      </p:sp>
    </p:spTree>
    <p:extLst>
      <p:ext uri="{BB962C8B-B14F-4D97-AF65-F5344CB8AC3E}">
        <p14:creationId xmlns:p14="http://schemas.microsoft.com/office/powerpoint/2010/main" val="34884625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Spaensweerd.-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8565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Spaensweerd.-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74353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Spaensweerd1-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34422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Spaensweerd2-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40626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Spaensweerd.-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29686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Spaensweerd.-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75846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Spaensweerd.-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56387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Spaensweerd.-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34823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Spaensweerd.-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3" name="2 Imagen" descr="Spaensweerd.-5.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35327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Spaensweerd.-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59755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1 Título"/>
          <p:cNvSpPr>
            <a:spLocks noGrp="1"/>
          </p:cNvSpPr>
          <p:nvPr>
            <p:ph type="title"/>
          </p:nvPr>
        </p:nvSpPr>
        <p:spPr/>
        <p:txBody>
          <a:bodyPr/>
          <a:lstStyle/>
          <a:p>
            <a:pPr eaLnBrk="1" hangingPunct="1"/>
            <a:r>
              <a:rPr lang="es-ES" dirty="0"/>
              <a:t>DE STEKKENTUIN</a:t>
            </a:r>
          </a:p>
        </p:txBody>
      </p:sp>
      <p:sp>
        <p:nvSpPr>
          <p:cNvPr id="48131" name="2 Marcador de contenido"/>
          <p:cNvSpPr>
            <a:spLocks noGrp="1"/>
          </p:cNvSpPr>
          <p:nvPr>
            <p:ph sz="quarter" idx="1"/>
          </p:nvPr>
        </p:nvSpPr>
        <p:spPr/>
        <p:txBody>
          <a:bodyPr>
            <a:normAutofit lnSpcReduction="10000"/>
          </a:bodyPr>
          <a:lstStyle/>
          <a:p>
            <a:pPr eaLnBrk="1" hangingPunct="1"/>
            <a:r>
              <a:rPr lang="es-ES" dirty="0"/>
              <a:t>El jardín de unos 4.000m2 fue creado por su propietaria Wies ayudada por su marido Gerrit.</a:t>
            </a:r>
          </a:p>
          <a:p>
            <a:pPr eaLnBrk="1" hangingPunct="1"/>
            <a:r>
              <a:rPr lang="es-ES" dirty="0"/>
              <a:t>Mas  de 100 variedades de Helleborus.</a:t>
            </a:r>
          </a:p>
          <a:p>
            <a:pPr eaLnBrk="1" hangingPunct="1"/>
            <a:r>
              <a:rPr lang="es-ES" dirty="0"/>
              <a:t>Hay un paseo de Hostas con mas de 300 especies  y cultivars, junto a bellos helechos y una colección de variedades de Brunnera.</a:t>
            </a:r>
          </a:p>
          <a:p>
            <a:r>
              <a:rPr lang="es-ES" dirty="0"/>
              <a:t>Esparcidas en el jardín mas de 85 variedades de hortensias y una gran colección de Sedums.</a:t>
            </a:r>
          </a:p>
          <a:p>
            <a:r>
              <a:rPr lang="es-ES" dirty="0"/>
              <a:t>Asarums con hojas de muchos colores,</a:t>
            </a:r>
          </a:p>
          <a:p>
            <a:r>
              <a:rPr lang="es-ES" dirty="0"/>
              <a:t>Los arriates están plantados combinando los colores y las estructuras de las plantas.</a:t>
            </a:r>
          </a:p>
          <a:p>
            <a:r>
              <a:rPr lang="es-ES" dirty="0"/>
              <a:t>El jardín es atractivo todo el año.</a:t>
            </a:r>
          </a:p>
          <a:p>
            <a:pPr eaLnBrk="1" hangingPunct="1"/>
            <a:endParaRPr lang="es-ES" dirty="0"/>
          </a:p>
        </p:txBody>
      </p:sp>
    </p:spTree>
    <p:extLst>
      <p:ext uri="{BB962C8B-B14F-4D97-AF65-F5344CB8AC3E}">
        <p14:creationId xmlns:p14="http://schemas.microsoft.com/office/powerpoint/2010/main" val="11553316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Stekkentu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24711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2 Imagen" descr="Stekkentuin.-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52310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Stekkentuin2-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80769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Stekkentui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182269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Stekkentui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48484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Stekkentui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60669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Stekkentui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95085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Stekkentuin.-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581722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Stekkentuin.-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961534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Stekkentuin.-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594195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Stekkentuin.-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022688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Stekkentuin.-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069564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Stekkentuin.-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75208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Stekkentuin.-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280144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Stekkentuin.-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332740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Stekkentuin.-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562883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Stekkentuin.-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149854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Stekkentuin.-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66519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Stekkentuin.-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362410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Stekkentuin.-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79989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1 Título"/>
          <p:cNvSpPr>
            <a:spLocks noGrp="1"/>
          </p:cNvSpPr>
          <p:nvPr>
            <p:ph type="title"/>
          </p:nvPr>
        </p:nvSpPr>
        <p:spPr/>
        <p:txBody>
          <a:bodyPr/>
          <a:lstStyle/>
          <a:p>
            <a:pPr eaLnBrk="1" hangingPunct="1"/>
            <a:r>
              <a:rPr lang="es-ES" dirty="0"/>
              <a:t>KASTEEL TWICKEL</a:t>
            </a:r>
          </a:p>
        </p:txBody>
      </p:sp>
      <p:sp>
        <p:nvSpPr>
          <p:cNvPr id="70659" name="2 Marcador de contenido"/>
          <p:cNvSpPr>
            <a:spLocks noGrp="1"/>
          </p:cNvSpPr>
          <p:nvPr>
            <p:ph sz="quarter" idx="1"/>
          </p:nvPr>
        </p:nvSpPr>
        <p:spPr>
          <a:xfrm>
            <a:off x="457200" y="1935163"/>
            <a:ext cx="8401050" cy="4389437"/>
          </a:xfrm>
        </p:spPr>
        <p:txBody>
          <a:bodyPr/>
          <a:lstStyle/>
          <a:p>
            <a:pPr eaLnBrk="1" hangingPunct="1"/>
            <a:r>
              <a:rPr lang="es-ES" dirty="0"/>
              <a:t>Kasteel Twickel forma parte de la “ Twickel Foundation” El estado de Teh cubre 4.000 hectáreas con muchas granjas, un deposito de agua, un aserradero y otras varias instalaciones.</a:t>
            </a:r>
          </a:p>
          <a:p>
            <a:pPr eaLnBrk="1" hangingPunct="1"/>
            <a:r>
              <a:rPr lang="es-ES" dirty="0"/>
              <a:t>La construcción del castillo se inicio en 1551 y después fue agrandado en varias ocasiones.</a:t>
            </a:r>
          </a:p>
          <a:p>
            <a:pPr eaLnBrk="1" hangingPunct="1"/>
            <a:r>
              <a:rPr lang="es-ES" dirty="0"/>
              <a:t>Los jardines están situados alrededor del castillo.</a:t>
            </a:r>
          </a:p>
          <a:p>
            <a:pPr eaLnBrk="1" hangingPunct="1"/>
            <a:r>
              <a:rPr lang="es-ES" dirty="0"/>
              <a:t>El jardín paisajista con el que se inicio el jardín en el siglo XIX ha sido reconstruido por los arquitectos paisajistas Zocher y Petzold.  </a:t>
            </a:r>
          </a:p>
        </p:txBody>
      </p:sp>
    </p:spTree>
    <p:extLst>
      <p:ext uri="{BB962C8B-B14F-4D97-AF65-F5344CB8AC3E}">
        <p14:creationId xmlns:p14="http://schemas.microsoft.com/office/powerpoint/2010/main" val="52001899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2 Marcador de contenido"/>
          <p:cNvSpPr>
            <a:spLocks noGrp="1"/>
          </p:cNvSpPr>
          <p:nvPr>
            <p:ph sz="quarter" idx="1"/>
          </p:nvPr>
        </p:nvSpPr>
        <p:spPr/>
        <p:txBody>
          <a:bodyPr/>
          <a:lstStyle/>
          <a:p>
            <a:pPr eaLnBrk="1" hangingPunct="1"/>
            <a:r>
              <a:rPr lang="es-ES" dirty="0"/>
              <a:t>Junto al castillo esta el jardín francés, jardín formal con una “ orangerie “ construida en el 1833.</a:t>
            </a:r>
          </a:p>
          <a:p>
            <a:pPr eaLnBrk="1" hangingPunct="1"/>
            <a:r>
              <a:rPr lang="es-ES" dirty="0"/>
              <a:t>En este jardín se pueden ver muchas figuras de topiaria, una fiesta para la vista.</a:t>
            </a:r>
          </a:p>
          <a:p>
            <a:pPr eaLnBrk="1" hangingPunct="1"/>
            <a:r>
              <a:rPr lang="es-ES" dirty="0"/>
              <a:t>Los naranjos pertenecen a la colección nacional de dicho genero, cerca esta el jardín de rocalla.</a:t>
            </a:r>
          </a:p>
          <a:p>
            <a:pPr eaLnBrk="1" hangingPunct="1"/>
            <a:r>
              <a:rPr lang="es-ES" dirty="0"/>
              <a:t>Los jardines victorianos fueron diseñados por el Barone de Heeckeren van Wasenaar,el ultimo propietario de Twickel.</a:t>
            </a:r>
          </a:p>
        </p:txBody>
      </p:sp>
    </p:spTree>
    <p:extLst>
      <p:ext uri="{BB962C8B-B14F-4D97-AF65-F5344CB8AC3E}">
        <p14:creationId xmlns:p14="http://schemas.microsoft.com/office/powerpoint/2010/main" val="343472514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Twickel1-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604922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Twickel2-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425692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Twickel3-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505718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Twickel4-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256541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1 Título"/>
          <p:cNvSpPr>
            <a:spLocks noGrp="1"/>
          </p:cNvSpPr>
          <p:nvPr>
            <p:ph type="title"/>
          </p:nvPr>
        </p:nvSpPr>
        <p:spPr/>
        <p:txBody>
          <a:bodyPr/>
          <a:lstStyle/>
          <a:p>
            <a:pPr eaLnBrk="1" hangingPunct="1"/>
            <a:r>
              <a:rPr lang="es-ES" dirty="0"/>
              <a:t>LANGOED VOLLENHOVEN</a:t>
            </a:r>
          </a:p>
        </p:txBody>
      </p:sp>
      <p:sp>
        <p:nvSpPr>
          <p:cNvPr id="76803" name="2 Marcador de contenido"/>
          <p:cNvSpPr>
            <a:spLocks noGrp="1"/>
          </p:cNvSpPr>
          <p:nvPr>
            <p:ph sz="quarter" idx="1"/>
          </p:nvPr>
        </p:nvSpPr>
        <p:spPr>
          <a:xfrm>
            <a:off x="457200" y="2286000"/>
            <a:ext cx="8229600" cy="4038600"/>
          </a:xfrm>
        </p:spPr>
        <p:txBody>
          <a:bodyPr/>
          <a:lstStyle/>
          <a:p>
            <a:pPr eaLnBrk="1" hangingPunct="1"/>
            <a:r>
              <a:rPr lang="es-ES" dirty="0"/>
              <a:t>La historia de este estado se remonta al siglo XVI.</a:t>
            </a:r>
          </a:p>
          <a:p>
            <a:pPr eaLnBrk="1" hangingPunct="1"/>
            <a:r>
              <a:rPr lang="es-ES" dirty="0"/>
              <a:t>En estas fechas pertenecía al monasterio de Oostbroek in De Bilt.</a:t>
            </a:r>
          </a:p>
          <a:p>
            <a:pPr eaLnBrk="1" hangingPunct="1"/>
            <a:r>
              <a:rPr lang="es-ES" dirty="0"/>
              <a:t>La casa principal fue construida en estilo clásico entre el 1800-1810.</a:t>
            </a:r>
          </a:p>
          <a:p>
            <a:pPr eaLnBrk="1" hangingPunct="1"/>
            <a:r>
              <a:rPr lang="es-ES" dirty="0"/>
              <a:t>El parque fue diseñado en el 1800 por el arquitecto de jardines Henri Capijn en estilo paisajístico ingles, inspirado en los jardines  de Gertrude Jeckyll.</a:t>
            </a:r>
          </a:p>
        </p:txBody>
      </p:sp>
    </p:spTree>
    <p:extLst>
      <p:ext uri="{BB962C8B-B14F-4D97-AF65-F5344CB8AC3E}">
        <p14:creationId xmlns:p14="http://schemas.microsoft.com/office/powerpoint/2010/main" val="242516979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2 Marcador de contenido"/>
          <p:cNvSpPr>
            <a:spLocks noGrp="1"/>
          </p:cNvSpPr>
          <p:nvPr>
            <p:ph sz="quarter" idx="1"/>
          </p:nvPr>
        </p:nvSpPr>
        <p:spPr/>
        <p:txBody>
          <a:bodyPr/>
          <a:lstStyle/>
          <a:p>
            <a:pPr eaLnBrk="1" hangingPunct="1"/>
            <a:r>
              <a:rPr lang="es-ES" dirty="0"/>
              <a:t>Se reconoce en el parque la fluida transición del bosque a los espacios abiertos, la forma de los lagos, las espectaculares y sorpresivas vistas cuando seguimos los serpenteantes paseos que nos cambian de dirección en cada momento.</a:t>
            </a:r>
          </a:p>
          <a:p>
            <a:pPr eaLnBrk="1" hangingPunct="1"/>
            <a:r>
              <a:rPr lang="es-ES" dirty="0"/>
              <a:t>En el “ kitchen garden “ biológico hay muchas clases de hortalizas, frutos y flores.</a:t>
            </a:r>
          </a:p>
          <a:p>
            <a:pPr eaLnBrk="1" hangingPunct="1"/>
            <a:r>
              <a:rPr lang="es-ES" dirty="0"/>
              <a:t>Un exclusiva colección de Delphinium con un programa de propagación y selección de semillas esta desarrollado en la gestión de este jardín.</a:t>
            </a:r>
          </a:p>
        </p:txBody>
      </p:sp>
    </p:spTree>
    <p:extLst>
      <p:ext uri="{BB962C8B-B14F-4D97-AF65-F5344CB8AC3E}">
        <p14:creationId xmlns:p14="http://schemas.microsoft.com/office/powerpoint/2010/main" val="42187217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Vollenhov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113313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Vollenhoven3-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225594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Vollenhoven2-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405856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Vollenhoven1-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146665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Vollenhov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045416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Vollenhove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727669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Vollenhove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52631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Vollenhoven.-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948509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Vollenhoven.-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530987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Vollenhoven.-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173248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Vollenhoven.-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543857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Vollenhoven.-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178831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Heksenberg.-beel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042573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1 Título"/>
          <p:cNvSpPr>
            <a:spLocks noGrp="1"/>
          </p:cNvSpPr>
          <p:nvPr>
            <p:ph type="title"/>
          </p:nvPr>
        </p:nvSpPr>
        <p:spPr/>
        <p:txBody>
          <a:bodyPr/>
          <a:lstStyle/>
          <a:p>
            <a:pPr eaLnBrk="1" hangingPunct="1"/>
            <a:r>
              <a:rPr lang="es-ES" dirty="0"/>
              <a:t>VARIOS JARDINES DE HOLANDA</a:t>
            </a:r>
          </a:p>
        </p:txBody>
      </p:sp>
      <p:sp>
        <p:nvSpPr>
          <p:cNvPr id="92163" name="2 Marcador de contenido"/>
          <p:cNvSpPr>
            <a:spLocks noGrp="1"/>
          </p:cNvSpPr>
          <p:nvPr>
            <p:ph sz="quarter" idx="1"/>
          </p:nvPr>
        </p:nvSpPr>
        <p:spPr/>
        <p:txBody>
          <a:bodyPr/>
          <a:lstStyle/>
          <a:p>
            <a:pPr eaLnBrk="1" hangingPunct="1"/>
            <a:r>
              <a:rPr lang="es-ES" dirty="0"/>
              <a:t>Selección de fotografías de varios jardines de Holanda.</a:t>
            </a:r>
          </a:p>
          <a:p>
            <a:pPr eaLnBrk="1" hangingPunct="1"/>
            <a:r>
              <a:rPr lang="es-ES" dirty="0"/>
              <a:t>Jardines botánicos y de Instituciones.</a:t>
            </a:r>
          </a:p>
          <a:p>
            <a:pPr eaLnBrk="1" hangingPunct="1"/>
            <a:r>
              <a:rPr lang="es-ES" dirty="0"/>
              <a:t>Una colección de espantapájaros característicos de los huertos familiares.</a:t>
            </a:r>
          </a:p>
        </p:txBody>
      </p:sp>
    </p:spTree>
    <p:extLst>
      <p:ext uri="{BB962C8B-B14F-4D97-AF65-F5344CB8AC3E}">
        <p14:creationId xmlns:p14="http://schemas.microsoft.com/office/powerpoint/2010/main" val="17910492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Holanda.-hortus_haren1_origin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643674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Holanda.-huis_bingerden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466775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Holanda kasteel_haar_bridge_origin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128299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Holanda.-Leiden Botanical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586074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Holanda.-Leiden Botanical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765478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Holanda.-Leiden_japanese_garden_origin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972887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Hortus Botanicus Leide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001546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Holanda.-Leiden_botanical_garden_origin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296544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Hortus Botanicus Leiden.-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93705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Hortus_Botanicus Lei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818188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Hortus Botanicus Amsterdam.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58258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Hortus Botanicus Amsterdam.-1.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888280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Hortus bulborum.-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901362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Hortum bulboru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665696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Holanda.-tuinen_in_demen_origin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721590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Holanda.-_tuin_aalsmeer_origin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356751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Appelter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98463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Espantapajaro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595" name="2 Imagen" descr="Espanta pajaros.-3.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498691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3 Imagen" descr="Espanta`pajaros.-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19" name="4 Imagen" descr="Espantapajaro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944046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Espantapajaros.-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43" name="2 Imagen" descr="Espantapajaro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639085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Espantapajaro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67" name="2 Imagen" descr="Espantapajarosd.-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481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062605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Espantapajaro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81500" y="0"/>
            <a:ext cx="4762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691" name="2 Imagen" descr="Espantapajaro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762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38620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224</TotalTime>
  <Words>952</Words>
  <Application>Microsoft Office PowerPoint</Application>
  <PresentationFormat>Presentación en pantalla (4:3)</PresentationFormat>
  <Paragraphs>240</Paragraphs>
  <Slides>109</Slides>
  <Notes>95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109</vt:i4>
      </vt:variant>
    </vt:vector>
  </HeadingPairs>
  <TitlesOfParts>
    <vt:vector size="114" baseType="lpstr">
      <vt:lpstr>Calibri</vt:lpstr>
      <vt:lpstr>Century Schoolbook</vt:lpstr>
      <vt:lpstr>Wingdings</vt:lpstr>
      <vt:lpstr>Wingdings 2</vt:lpstr>
      <vt:lpstr>Default Theme</vt:lpstr>
      <vt:lpstr>EUROPA.-LA VUELTA AL MUNDO EN 885 JARDINES. HOLANDA.-AD</vt:lpstr>
      <vt:lpstr>PEGASUSHOF</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DE HOF van SMEENGE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SPAENSWEERD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DE STEKKENTUIN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KASTEEL TWICKEL</vt:lpstr>
      <vt:lpstr>Presentación de PowerPoint</vt:lpstr>
      <vt:lpstr>Presentación de PowerPoint</vt:lpstr>
      <vt:lpstr>Presentación de PowerPoint</vt:lpstr>
      <vt:lpstr>Presentación de PowerPoint</vt:lpstr>
      <vt:lpstr>Presentación de PowerPoint</vt:lpstr>
      <vt:lpstr>LANGOED VOLLENHOVEN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VARIOS JARDINES DE HOLANDA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JARDINES.-AD.-francia</dc:title>
  <dc:creator>Josep</dc:creator>
  <cp:lastModifiedBy>Usuario</cp:lastModifiedBy>
  <cp:revision>10</cp:revision>
  <dcterms:created xsi:type="dcterms:W3CDTF">2013-08-24T06:13:10Z</dcterms:created>
  <dcterms:modified xsi:type="dcterms:W3CDTF">2018-03-12T07:14:15Z</dcterms:modified>
</cp:coreProperties>
</file>