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06A17-972F-4569-A0D2-EC7A367EF8AE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5702D-B594-461D-8020-2FE78651CAA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0186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0649E0-F540-4114-8EEA-7AAFE87BCD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0CE359-5C6A-4B7C-A932-25A7592C9A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79E7E4-68B0-451D-9AE9-5E9CDBF151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06907B-446B-4520-A15C-A0F75C8137F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4263C1-3699-46E5-8D32-DE63B100FC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08F477-3DA1-4213-885F-A53F51B2E3C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18ACB6-E6B8-4624-A44E-CED177601E4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FEA2CC-D918-4E33-9B75-2BBFC07E4B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D9A4BE-9739-4B94-882A-B354E18024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12C613-E5FF-46E8-91AA-A553F45FAC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A6FDB2-BE3E-4E77-8371-35E98E5F84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D44634-DFA9-4D60-8A3A-F4A9D252040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4B15C9-F5C9-4B52-BB58-10504221FF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F7115A-20E6-48B3-A7A5-3477948E546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76E6F8-DC0C-4A97-B79F-E7193F47A06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508447-3DC1-44BD-A5CF-3012F9677B0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407137-492E-46DD-8264-45CEE4A17FC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8CF23D-D74A-4CDA-B0EF-ACE4F99FAE1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3CA655-E557-496A-99CD-3156D430DA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EBC2AD-37D1-4FD5-8DF9-E450978693E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A4BA71-9E3E-4069-A395-FBD093CAB2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492B24-EB73-410B-859A-9E0AAA4107F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3BA119-7779-4029-8D13-3CE0165EA21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F1C1F3-82EB-4391-B46C-0647B4CBC8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DF3752-7EB6-4011-8BBE-668128652C9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C187CD-1C34-49AA-A25D-2D7D0F01E52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CDC303-D8EA-44DD-AE25-35658B51F3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D243AD-C89E-40E2-B5CF-C65CAFD91A9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1DFC4E-F2CC-4BE1-A74C-FCF01BD623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67498B-17BB-4A49-8784-679EE481460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39AD40-F0C4-4E06-9961-BE969CF4718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E1B720-D251-4201-B87A-623999EE576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CFD480-F6D6-4BE8-A360-11B5302F2A2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649ED6-2F83-4CCF-B6A1-BA6C5EC2B8F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72C3B0-457A-4CAE-9D27-F9C49D7FD79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4AEB8C-3A63-44FB-8D34-D0A225FD747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EE3EE2-7E3D-4C6C-9912-0FD37B38909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F5ED57-FBA6-4C21-970E-E07D7DAE8F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47923B-3120-4738-B01E-1519C0FAB4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9A4809-E10E-434B-BF3B-DF726242365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9ECB9C-4278-4A64-8843-A773A69BFC3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2959C2-B58B-4875-8A5B-5DDAE3369B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DF4D36-B060-4478-B52E-12F073504F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040259-A909-42A3-9D7B-72B089B8B8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7AB428-11C6-4187-9112-63453EF602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BE8BAA-3231-4CFC-A97B-E1608490BD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5A34AA-8F06-45D5-BB9F-DEC886D0A8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1094F1-6637-49B1-9D96-AFB6C8DB02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F4520F-E6F1-4E07-ADD5-AF1F797345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4AB18D-0BC6-4853-981E-6FB6BE0CA4D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0C3115-42A9-46DD-907A-AF0BEDAC929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3386B1-4770-4A33-B238-9CC229F7B4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463FE1-8AF7-49AE-AD8C-296B0641319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D5EB2B-0E36-4891-84A2-2C2FF208DAC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5AE737-B533-4C4A-B366-B0AF32A0F0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Kukenhof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469B3B-E9CC-412A-B870-03A6982861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6F1D1C-DE69-4FBD-A72C-EC98A377D67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32F545-09AB-42BD-8AC5-B6AC82D3DA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7893A3-960C-4193-AD21-E4DF17BB40C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BD9C50-A9E6-49E6-8CAF-BC67960AD28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E6B78F-A2C2-4BE7-A645-F19D53560A9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9D20B3-11CB-4732-A880-A2B7B9FCC4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C9FCEB-0E4F-4CA4-83C4-72AF8FCA45C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8FD5EE-1B3B-46E2-8962-6CE9189165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43D7BA-0B18-42D0-990E-BBA0F0E788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E42B69-8F8B-4463-854E-25A247E98E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0BAE84-DBDD-438D-AD2D-EAA54C1E5E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0572A-CCE0-4E45-BE6A-806735E3D1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08E8A0-C356-452F-95C5-F77B510F98E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5C093C-7C1B-4B72-A35F-B09C048254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23FB6D-ACD1-446C-BC96-8276C16DD8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637B83-3188-46F5-9704-E59DDD3ACC4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AA8BE5-5F27-4495-8D20-B6AB9E8FF75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D434EB-3D72-4BFE-8113-42F7E8953B7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8F432A-3EF7-4E04-9797-D90107537B8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53F09D-7A7A-4B6C-BBB4-28913C304C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27B96B-0497-4387-B907-1536712D18E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344155-D2EC-404F-85D6-CE8E437465D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5BE0A7-3C56-4689-9CFA-F8887412F94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D1F50E-A119-4B53-BC93-4E685E3B38A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4416A4-B7F6-4C5B-9AD8-2F324AE206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B99010-C977-46AE-8E7A-02D57D5180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AB33C0-6815-4454-81A8-C17174D45B7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CD76D8-9FBE-4C00-B5CE-4886F89098C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23A13D-3C6A-4EC5-94B1-DB9102EDB9D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184959-D237-4308-8FE0-CFAC8620B50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1D40DF-7301-47D9-8776-E5764BED1E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AEFA6B-BC45-4E46-8127-C914B8C7BB7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5D2AE7-7345-4ADB-8A4F-EBA2D54B9C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D6139D-A5BC-4FEA-BD11-F345B376A3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6BEC32-7570-4CCC-AD10-753CBECE0A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E85A36-DB62-4680-BD37-13725AAC53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7F1B53-AEA8-45CB-8FFC-5325FECADE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75AC30-5D55-415D-8632-98EF20EAD6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C14B63-95E4-40CF-91CE-CBFB3371A6B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B39876-1870-4720-B5D8-68FAF0B6349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4517BF-1ADC-4254-A6A2-267ED3D1DB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3D07AF-83F4-4AA6-B2E5-60E33C094D0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4C10D9-C752-406F-A969-726D8DEF399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774B75-B680-4D47-B6F8-98E060A3347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78D3DD-5D08-45F2-A6B9-3D49993ADE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0B4E1F-ACE0-45CA-AB9B-1DB51602F2B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F5A2DA-DC34-4C7E-8027-3CC9BD2180E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C1C5BD-A388-4EA3-95C1-E60E6EA984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68BFC5-9608-43D3-A64B-80E92D4ABD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4A8B92-8590-4D90-99B3-AC8DCB2ADF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EED12C-B1DC-4A22-929A-74CB841CA36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35776E-E91E-4637-AA36-28E3B29767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CEFA19-5085-4DD0-8396-D164D83FA4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3074B6-D887-454A-9CC4-24511692583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B58C3F-B6AD-4D94-B6EF-D0B05F528F6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582D05-46A1-46AE-8A4F-7815774D578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D97384-8633-43E4-BFA6-CF04C17F168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Keukenhof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600" dirty="0"/>
              <a:t>EUROPA.-LA VUELTA AL MUNDO EN 885 JARDINES.-.HOLANDA.-AG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581128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JARDINES DE KEUKENHOF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El “ jardín de la cocina “ es un extenso parque de 32 has. Situado entre Lisse y Hillelgom en Holanda.</a:t>
            </a:r>
          </a:p>
          <a:p>
            <a:pPr eaLnBrk="1" hangingPunct="1">
              <a:defRPr/>
            </a:pPr>
            <a:r>
              <a:rPr lang="es-ES_tradnl" sz="2800" dirty="0"/>
              <a:t>Los terrenos que hoy ocupa el parque se encontraba entre las posesiones de la noble Jacoba de Baviera.</a:t>
            </a:r>
          </a:p>
          <a:p>
            <a:pPr eaLnBrk="1" hangingPunct="1">
              <a:defRPr/>
            </a:pPr>
            <a:r>
              <a:rPr lang="es-ES_tradnl" sz="2800" dirty="0"/>
              <a:t>Tras la muerte los terrenos pasaron a ricas familias de comerciantes</a:t>
            </a:r>
            <a:r>
              <a:rPr lang="es-ES_tradnl" dirty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47505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49275"/>
            <a:ext cx="7414592" cy="55467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En el año 1840 encargaron a diversos pintores paisajistas el primer diseño de lo que hoy es el parque.</a:t>
            </a:r>
          </a:p>
          <a:p>
            <a:pPr eaLnBrk="1" hangingPunct="1">
              <a:defRPr/>
            </a:pPr>
            <a:r>
              <a:rPr lang="es-ES_tradnl" sz="2800" dirty="0"/>
              <a:t>Hoy en día es conocido como el jardín de Europa donde se exhiben impresionantes colecciones de plantas bulbosas y sus híbridos mas recientes.</a:t>
            </a:r>
          </a:p>
          <a:p>
            <a:pPr eaLnBrk="1" hangingPunct="1">
              <a:defRPr/>
            </a:pPr>
            <a:r>
              <a:rPr lang="es-ES_tradnl" sz="2800" dirty="0"/>
              <a:t>Todo el parque tiene un bello tratamiento artístico donde aparecen esculturas, lagos y fuentes con molinos antiguos etc.… </a:t>
            </a:r>
          </a:p>
        </p:txBody>
      </p:sp>
    </p:spTree>
    <p:extLst>
      <p:ext uri="{BB962C8B-B14F-4D97-AF65-F5344CB8AC3E}">
        <p14:creationId xmlns:p14="http://schemas.microsoft.com/office/powerpoint/2010/main" val="86773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125538"/>
            <a:ext cx="7270576" cy="4970462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El parque solo permanece abierto desde mediados de marzo hasta mediados de mayo, época de floración de la mayoría de las especies que se exhiben.</a:t>
            </a:r>
          </a:p>
          <a:p>
            <a:pPr eaLnBrk="1" hangingPunct="1">
              <a:defRPr/>
            </a:pPr>
            <a:r>
              <a:rPr lang="es-ES_tradnl" sz="2800" dirty="0"/>
              <a:t>El parque bien merece una visita de todos los amantes de las plantas y las flores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  <a:p>
            <a:pPr eaLnBrk="1" hangingPunct="1">
              <a:defRPr/>
            </a:pPr>
            <a:r>
              <a:rPr lang="es-ES_tradnl" sz="2800" dirty="0">
                <a:solidFill>
                  <a:schemeClr val="hlink"/>
                </a:solidFill>
              </a:rPr>
              <a:t>No debes perdértelo</a:t>
            </a:r>
          </a:p>
        </p:txBody>
      </p:sp>
    </p:spTree>
    <p:extLst>
      <p:ext uri="{BB962C8B-B14F-4D97-AF65-F5344CB8AC3E}">
        <p14:creationId xmlns:p14="http://schemas.microsoft.com/office/powerpoint/2010/main" val="2950251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Keue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632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773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88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703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092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103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07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373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27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452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191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37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914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479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941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847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184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834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854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573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545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780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819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899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783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54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044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097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538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8576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675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2609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624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8032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17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1549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5193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2715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253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7216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266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812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6470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063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9140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647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3301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0553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8011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7974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1059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898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1750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6081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0114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9634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0150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5433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8922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6912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8874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178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2938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3737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2506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8923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8451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2323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3537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4536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8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1212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5136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9175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7434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1359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91047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5780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2011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7711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1656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7019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6680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1876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6584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3309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174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4998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6517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486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Keukenhof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8399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Keukenhof-Tuli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5566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Keukenhop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9700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Keukenhov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1975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Kue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0504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8469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692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8514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6022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05805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4449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9127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4530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7410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6314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4529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8781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2759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8931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Keukenh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645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</TotalTime>
  <Words>413</Words>
  <Application>Microsoft Office PowerPoint</Application>
  <PresentationFormat>Presentación en pantalla (4:3)</PresentationFormat>
  <Paragraphs>236</Paragraphs>
  <Slides>114</Slides>
  <Notes>113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114</vt:i4>
      </vt:variant>
    </vt:vector>
  </HeadingPairs>
  <TitlesOfParts>
    <vt:vector size="121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JARDINES.-.HOLANDA.-AG</vt:lpstr>
      <vt:lpstr>JARDINES DE KEUKENHOF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10</cp:revision>
  <dcterms:created xsi:type="dcterms:W3CDTF">2013-08-24T06:13:10Z</dcterms:created>
  <dcterms:modified xsi:type="dcterms:W3CDTF">2018-03-12T07:17:01Z</dcterms:modified>
</cp:coreProperties>
</file>