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2"/>
  </p:notesMasterIdLst>
  <p:sldIdLst>
    <p:sldId id="395" r:id="rId2"/>
    <p:sldId id="257" r:id="rId3"/>
    <p:sldId id="258" r:id="rId4"/>
    <p:sldId id="434" r:id="rId5"/>
    <p:sldId id="410" r:id="rId6"/>
    <p:sldId id="492" r:id="rId7"/>
    <p:sldId id="509" r:id="rId8"/>
    <p:sldId id="431" r:id="rId9"/>
    <p:sldId id="404" r:id="rId10"/>
    <p:sldId id="467" r:id="rId11"/>
    <p:sldId id="459" r:id="rId12"/>
    <p:sldId id="454" r:id="rId13"/>
    <p:sldId id="457" r:id="rId14"/>
    <p:sldId id="472" r:id="rId15"/>
    <p:sldId id="474" r:id="rId16"/>
    <p:sldId id="475" r:id="rId17"/>
    <p:sldId id="468" r:id="rId18"/>
    <p:sldId id="433" r:id="rId19"/>
    <p:sldId id="259" r:id="rId20"/>
    <p:sldId id="265" r:id="rId21"/>
    <p:sldId id="261" r:id="rId22"/>
    <p:sldId id="262" r:id="rId23"/>
    <p:sldId id="263" r:id="rId24"/>
    <p:sldId id="264" r:id="rId25"/>
    <p:sldId id="399" r:id="rId26"/>
    <p:sldId id="266" r:id="rId27"/>
    <p:sldId id="447" r:id="rId28"/>
    <p:sldId id="496" r:id="rId29"/>
    <p:sldId id="510" r:id="rId30"/>
    <p:sldId id="498" r:id="rId31"/>
    <p:sldId id="466" r:id="rId32"/>
    <p:sldId id="416" r:id="rId33"/>
    <p:sldId id="487" r:id="rId34"/>
    <p:sldId id="502" r:id="rId35"/>
    <p:sldId id="463" r:id="rId36"/>
    <p:sldId id="386" r:id="rId37"/>
    <p:sldId id="387" r:id="rId38"/>
    <p:sldId id="419" r:id="rId39"/>
    <p:sldId id="420" r:id="rId40"/>
    <p:sldId id="267" r:id="rId41"/>
    <p:sldId id="269" r:id="rId42"/>
    <p:sldId id="391" r:id="rId43"/>
    <p:sldId id="388" r:id="rId44"/>
    <p:sldId id="390" r:id="rId45"/>
    <p:sldId id="394" r:id="rId46"/>
    <p:sldId id="392" r:id="rId47"/>
    <p:sldId id="393" r:id="rId48"/>
    <p:sldId id="389" r:id="rId49"/>
    <p:sldId id="397" r:id="rId50"/>
    <p:sldId id="398" r:id="rId51"/>
    <p:sldId id="400" r:id="rId52"/>
    <p:sldId id="405" r:id="rId53"/>
    <p:sldId id="402" r:id="rId54"/>
    <p:sldId id="401" r:id="rId55"/>
    <p:sldId id="403" r:id="rId56"/>
    <p:sldId id="406" r:id="rId57"/>
    <p:sldId id="407" r:id="rId58"/>
    <p:sldId id="408" r:id="rId59"/>
    <p:sldId id="409" r:id="rId60"/>
    <p:sldId id="411" r:id="rId61"/>
    <p:sldId id="412" r:id="rId62"/>
    <p:sldId id="413" r:id="rId63"/>
    <p:sldId id="414" r:id="rId64"/>
    <p:sldId id="417" r:id="rId65"/>
    <p:sldId id="415" r:id="rId66"/>
    <p:sldId id="421" r:id="rId67"/>
    <p:sldId id="422" r:id="rId68"/>
    <p:sldId id="423" r:id="rId69"/>
    <p:sldId id="424" r:id="rId70"/>
    <p:sldId id="425" r:id="rId71"/>
    <p:sldId id="426" r:id="rId72"/>
    <p:sldId id="427" r:id="rId73"/>
    <p:sldId id="428" r:id="rId74"/>
    <p:sldId id="429" r:id="rId75"/>
    <p:sldId id="432" r:id="rId76"/>
    <p:sldId id="435" r:id="rId77"/>
    <p:sldId id="489" r:id="rId78"/>
    <p:sldId id="505" r:id="rId79"/>
    <p:sldId id="396" r:id="rId80"/>
    <p:sldId id="260" r:id="rId81"/>
    <p:sldId id="500" r:id="rId82"/>
    <p:sldId id="491" r:id="rId83"/>
    <p:sldId id="455" r:id="rId84"/>
    <p:sldId id="501" r:id="rId85"/>
    <p:sldId id="506" r:id="rId86"/>
    <p:sldId id="493" r:id="rId87"/>
    <p:sldId id="461" r:id="rId88"/>
    <p:sldId id="484" r:id="rId89"/>
    <p:sldId id="490" r:id="rId90"/>
    <p:sldId id="436" r:id="rId91"/>
    <p:sldId id="469" r:id="rId92"/>
    <p:sldId id="476" r:id="rId93"/>
    <p:sldId id="478" r:id="rId94"/>
    <p:sldId id="437" r:id="rId95"/>
    <p:sldId id="438" r:id="rId96"/>
    <p:sldId id="439" r:id="rId97"/>
    <p:sldId id="440" r:id="rId98"/>
    <p:sldId id="507" r:id="rId99"/>
    <p:sldId id="503" r:id="rId100"/>
    <p:sldId id="441" r:id="rId101"/>
    <p:sldId id="445" r:id="rId102"/>
    <p:sldId id="448" r:id="rId103"/>
    <p:sldId id="443" r:id="rId104"/>
    <p:sldId id="444" r:id="rId105"/>
    <p:sldId id="451" r:id="rId106"/>
    <p:sldId id="464" r:id="rId107"/>
    <p:sldId id="446" r:id="rId108"/>
    <p:sldId id="449" r:id="rId109"/>
    <p:sldId id="450" r:id="rId110"/>
    <p:sldId id="452" r:id="rId111"/>
    <p:sldId id="453" r:id="rId112"/>
    <p:sldId id="456" r:id="rId113"/>
    <p:sldId id="458" r:id="rId114"/>
    <p:sldId id="460" r:id="rId115"/>
    <p:sldId id="465" r:id="rId116"/>
    <p:sldId id="470" r:id="rId117"/>
    <p:sldId id="471" r:id="rId118"/>
    <p:sldId id="442" r:id="rId119"/>
    <p:sldId id="473" r:id="rId120"/>
    <p:sldId id="479" r:id="rId121"/>
    <p:sldId id="482" r:id="rId122"/>
    <p:sldId id="480" r:id="rId123"/>
    <p:sldId id="481" r:id="rId124"/>
    <p:sldId id="483" r:id="rId125"/>
    <p:sldId id="485" r:id="rId126"/>
    <p:sldId id="486" r:id="rId127"/>
    <p:sldId id="488" r:id="rId128"/>
    <p:sldId id="495" r:id="rId129"/>
    <p:sldId id="504" r:id="rId130"/>
    <p:sldId id="508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7" autoAdjust="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B0343-2EEF-49BB-AFED-D7F44E252B48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EF763-5571-4F3C-B6C3-43963E43DF8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078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948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4618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679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59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430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8139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371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7584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265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6594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72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552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3197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8865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2068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46A7B4-1CAD-45B2-8CC1-5DD33C2E4A6B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DA44BE-8EC9-4BB1-9E0D-71E10AB7D286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6D8041-D927-4670-91F2-AD46DC4F5AEB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2180B2-A129-424C-BFD2-CB94D897484E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05FE19-4903-40DC-BFA9-F0F62E371D45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BC71C3-B903-40E4-8092-CCA3F481C6ED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4492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6139CE-BB3F-4DF7-8620-7FE89FFF1CB0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Arcen..-Cascada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30567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936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Arcen.-Cascadas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41710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Arcen.-Casa tailandesas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4517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Arcen..-Casa tailandesas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55948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46863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Arcen.-Casas Tailandesas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05855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Arcen.-Casa tailandesas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05954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Arcen..-Casas tailandesas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66586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63187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09189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32336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31306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6FECA5-6510-462F-B8C8-11858DD67B89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5C9A82-1B82-4B13-B239-17AE7755C301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75952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81341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Castle.-Sequoia gigante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06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5265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07766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19371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Castle.-Carpe</a:t>
            </a:r>
            <a:r>
              <a:rPr lang="es-ES" baseline="0" dirty="0"/>
              <a:t> blanco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40753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8359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6672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20027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46813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18920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50328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Castle.-Aesculus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157042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7623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88003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834268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78000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7432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399390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76757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135415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75368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25325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04358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695071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51662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774776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20929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091741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21730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910836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81744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56288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125263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95060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887183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315333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Arcen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A3A91A-2CE0-4DAB-AE9B-A39B49ABEBED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Arcen.-Rosarium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493170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Arcen.-Rosarium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037591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Arcen..-Rosarium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728925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Arcen.-Rosarium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931632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501448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0836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468010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985002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Arcen.-Rosarium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021209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Castle.-Rosarium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155684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Arcen..-Rosarium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427439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343683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812830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868970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Castle.-Rosarium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364789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Castle.-Rosarium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545941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Arcen Castle.-Rosarium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691883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162795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328103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113385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Arcen..-sauces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228762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74819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Arcen..-Armada de Terracota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799837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Arcen..-Comederos de pajaros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213593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094012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938629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Arcen..-Cafeteria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100640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Arcen..-Arrea de juegos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072274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7341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423474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Arcen..-Bambues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811312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906742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856414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545886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5723459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963837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1607024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167397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30456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430037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269953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376767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044981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192076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650359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446162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Arcen.-Piramide de crisantemos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093706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528610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334923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Castle Arcen.-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EF763-5571-4F3C-B6C3-43963E43DF8E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920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2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19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27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3644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6111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3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199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931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844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2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61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96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2088232"/>
          </a:xfrm>
        </p:spPr>
        <p:txBody>
          <a:bodyPr>
            <a:normAutofit/>
          </a:bodyPr>
          <a:lstStyle/>
          <a:p>
            <a:r>
              <a:rPr lang="it-IT" sz="3200" dirty="0"/>
              <a:t>EUROPA.-LA VUELTA AL MUNDO EN 885 JARDINES.-HOLANDA.-Arcen Castle.-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5094312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dirty="0"/>
              <a:t>JOSE ELIAS BONELLS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6139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El Castillo de Arcen</a:t>
            </a:r>
          </a:p>
        </p:txBody>
      </p:sp>
      <p:sp>
        <p:nvSpPr>
          <p:cNvPr id="3584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"Kasteeltuinen Arcen" cubre 8 hectáreas. </a:t>
            </a:r>
            <a:br>
              <a:rPr lang="es-ES" dirty="0"/>
            </a:br>
            <a:r>
              <a:rPr lang="es-ES" dirty="0"/>
              <a:t>Se debe planificar un día entero para ver este jardín, porque lo que vemos aquí es realmente fenomenal. </a:t>
            </a:r>
            <a:br>
              <a:rPr lang="es-ES" dirty="0"/>
            </a:br>
            <a:r>
              <a:rPr lang="es-ES" dirty="0"/>
              <a:t>El castillo, construido en el siglo XVII es un centro de exposiciones. </a:t>
            </a:r>
            <a:br>
              <a:rPr lang="es-ES" dirty="0"/>
            </a:br>
            <a:r>
              <a:rPr lang="es-ES" dirty="0"/>
              <a:t>El diseñador de jardines Niek Roozen fue comisionado en 1986, para crear un jardín y un parque alrededor del castillo. </a:t>
            </a:r>
            <a:br>
              <a:rPr lang="es-ES" dirty="0"/>
            </a:br>
            <a:r>
              <a:rPr lang="es-ES" dirty="0"/>
              <a:t>En 1988, el castillo restaurado y el parque se abrieron al público. </a:t>
            </a:r>
            <a:br>
              <a:rPr lang="es-ES" dirty="0"/>
            </a:br>
            <a:r>
              <a:rPr lang="es-ES" dirty="0"/>
              <a:t>Desde que la calidad de los jardines y el parque ha madurado y mejorado y hoy en día ha alcanzado la perfección. </a:t>
            </a:r>
            <a:br>
              <a:rPr lang="es-ES" dirty="0"/>
            </a:b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23667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La rosaleda es realmente grande, también la "Casa Verde", los jardines del modelo, el valle y el bosque de abetos son dignos de mención. </a:t>
            </a:r>
            <a:br>
              <a:rPr lang="es-ES" dirty="0"/>
            </a:br>
            <a:r>
              <a:rPr lang="es-ES" dirty="0"/>
              <a:t>Hay más de 25 tipos diferentes de animales.</a:t>
            </a:r>
          </a:p>
          <a:p>
            <a:r>
              <a:rPr lang="es-ES" dirty="0"/>
              <a:t>El castillo fue reconstruido en 1674 y los jardines restaurados después de 1879 y de nuevo después de 1988. </a:t>
            </a:r>
          </a:p>
          <a:p>
            <a:r>
              <a:rPr lang="es-ES" dirty="0"/>
              <a:t>Los jardines geométricos  alrededor de la casa y un parque de serpentina en los márgenes de la finca. La finca alberga actualmente el recinto ferial de jardinería y jardines modelo. </a:t>
            </a:r>
          </a:p>
          <a:p>
            <a:r>
              <a:rPr lang="es-ES" dirty="0"/>
              <a:t>Hay una gran zona de invernadero con plantas tropicales.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15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3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6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0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67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84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31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61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77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5" b="9340"/>
          <a:stretch/>
        </p:blipFill>
        <p:spPr>
          <a:xfrm>
            <a:off x="-1" y="0"/>
            <a:ext cx="927060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17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5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31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02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71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85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14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26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rcen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940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Arc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01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802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rc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289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Arc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108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Arc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443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rcen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606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56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Arc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614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16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61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27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67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01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19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75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00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21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2"/>
          <a:stretch/>
        </p:blipFill>
        <p:spPr>
          <a:xfrm>
            <a:off x="0" y="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02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9" y="11931"/>
            <a:ext cx="4553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355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" y="116632"/>
            <a:ext cx="4569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349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320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3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Arc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7263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Arcen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36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12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301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26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82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017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428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395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256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298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184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828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488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715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9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77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434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0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274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636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75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84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85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311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018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599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498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199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146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662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681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6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502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175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110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463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314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918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70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5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c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4443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336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032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869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412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539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325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9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657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377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7153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492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604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1"/>
            <a:ext cx="9144000" cy="685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197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993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816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643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856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253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738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226" b="8591"/>
          <a:stretch/>
        </p:blipFill>
        <p:spPr>
          <a:xfrm>
            <a:off x="0" y="0"/>
            <a:ext cx="9468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893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776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747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503551" cy="688709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9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783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81440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023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2725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92" b="7272"/>
          <a:stretch/>
        </p:blipFill>
        <p:spPr>
          <a:xfrm>
            <a:off x="-1" y="0"/>
            <a:ext cx="929874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992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620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9471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258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8005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3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975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3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00735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3"/>
          <a:stretch/>
        </p:blipFill>
        <p:spPr>
          <a:xfrm>
            <a:off x="0" y="0"/>
            <a:ext cx="9144000" cy="71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8712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764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184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1799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712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8216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02015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186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28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0824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0523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6632"/>
            <a:ext cx="925252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5724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005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2669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4624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4330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5537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91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144</TotalTime>
  <Words>597</Words>
  <Application>Microsoft Office PowerPoint</Application>
  <PresentationFormat>Presentación en pantalla (4:3)</PresentationFormat>
  <Paragraphs>263</Paragraphs>
  <Slides>130</Slides>
  <Notes>127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130</vt:i4>
      </vt:variant>
    </vt:vector>
  </HeadingPairs>
  <TitlesOfParts>
    <vt:vector size="135" baseType="lpstr">
      <vt:lpstr>Calibri</vt:lpstr>
      <vt:lpstr>Century Schoolbook</vt:lpstr>
      <vt:lpstr>Wingdings</vt:lpstr>
      <vt:lpstr>Wingdings 2</vt:lpstr>
      <vt:lpstr>1_Default Theme</vt:lpstr>
      <vt:lpstr>EUROPA.-LA VUELTA AL MUNDO EN 885 JARDINES.-HOLANDA.-Arcen Castle.-</vt:lpstr>
      <vt:lpstr>El Castillo de Arcen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Josep</dc:creator>
  <cp:lastModifiedBy>Usuario</cp:lastModifiedBy>
  <cp:revision>15</cp:revision>
  <dcterms:created xsi:type="dcterms:W3CDTF">2016-03-07T09:32:57Z</dcterms:created>
  <dcterms:modified xsi:type="dcterms:W3CDTF">2018-03-12T07:18:34Z</dcterms:modified>
</cp:coreProperties>
</file>