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9"/>
  </p:notesMasterIdLst>
  <p:sldIdLst>
    <p:sldId id="256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35" r:id="rId72"/>
    <p:sldId id="436" r:id="rId73"/>
    <p:sldId id="437" r:id="rId74"/>
    <p:sldId id="438" r:id="rId75"/>
    <p:sldId id="439" r:id="rId76"/>
    <p:sldId id="440" r:id="rId77"/>
    <p:sldId id="441" r:id="rId78"/>
    <p:sldId id="442" r:id="rId79"/>
    <p:sldId id="443" r:id="rId80"/>
    <p:sldId id="444" r:id="rId81"/>
    <p:sldId id="445" r:id="rId82"/>
    <p:sldId id="446" r:id="rId83"/>
    <p:sldId id="447" r:id="rId84"/>
    <p:sldId id="448" r:id="rId85"/>
    <p:sldId id="449" r:id="rId86"/>
    <p:sldId id="450" r:id="rId87"/>
    <p:sldId id="451" r:id="rId88"/>
    <p:sldId id="452" r:id="rId89"/>
    <p:sldId id="453" r:id="rId90"/>
    <p:sldId id="454" r:id="rId91"/>
    <p:sldId id="455" r:id="rId92"/>
    <p:sldId id="456" r:id="rId93"/>
    <p:sldId id="457" r:id="rId94"/>
    <p:sldId id="458" r:id="rId95"/>
    <p:sldId id="459" r:id="rId96"/>
    <p:sldId id="460" r:id="rId97"/>
    <p:sldId id="461" r:id="rId98"/>
    <p:sldId id="462" r:id="rId99"/>
    <p:sldId id="463" r:id="rId100"/>
    <p:sldId id="464" r:id="rId101"/>
    <p:sldId id="465" r:id="rId102"/>
    <p:sldId id="466" r:id="rId103"/>
    <p:sldId id="467" r:id="rId104"/>
    <p:sldId id="468" r:id="rId105"/>
    <p:sldId id="469" r:id="rId106"/>
    <p:sldId id="470" r:id="rId107"/>
    <p:sldId id="471" r:id="rId108"/>
    <p:sldId id="472" r:id="rId109"/>
    <p:sldId id="473" r:id="rId110"/>
    <p:sldId id="474" r:id="rId111"/>
    <p:sldId id="475" r:id="rId112"/>
    <p:sldId id="476" r:id="rId113"/>
    <p:sldId id="477" r:id="rId114"/>
    <p:sldId id="478" r:id="rId115"/>
    <p:sldId id="479" r:id="rId116"/>
    <p:sldId id="480" r:id="rId117"/>
    <p:sldId id="481" r:id="rId118"/>
    <p:sldId id="482" r:id="rId119"/>
    <p:sldId id="483" r:id="rId120"/>
    <p:sldId id="484" r:id="rId121"/>
    <p:sldId id="485" r:id="rId122"/>
    <p:sldId id="486" r:id="rId123"/>
    <p:sldId id="487" r:id="rId124"/>
    <p:sldId id="488" r:id="rId125"/>
    <p:sldId id="489" r:id="rId126"/>
    <p:sldId id="490" r:id="rId127"/>
    <p:sldId id="491" r:id="rId128"/>
    <p:sldId id="492" r:id="rId129"/>
    <p:sldId id="493" r:id="rId130"/>
    <p:sldId id="494" r:id="rId131"/>
    <p:sldId id="495" r:id="rId132"/>
    <p:sldId id="496" r:id="rId133"/>
    <p:sldId id="497" r:id="rId134"/>
    <p:sldId id="498" r:id="rId135"/>
    <p:sldId id="499" r:id="rId136"/>
    <p:sldId id="500" r:id="rId137"/>
    <p:sldId id="501" r:id="rId1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5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67A59-BDE4-4A6F-AE98-1845ABCEBDE5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1E2C-0EA1-45FF-8E76-57AF84D10C6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8796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E1A902-F604-4422-ACD4-AE2A72B1B7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E6CC37-A56D-4282-AAB9-0A6395D2AE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9E1F03-4135-4D10-9C1E-F8106529CF8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B9E9C2-46C2-4B55-ACAD-73E02FAA44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Ámsterdam.-Vondelpark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09015A7-9162-45F1-84AC-4BC810C8AE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EB9C3B-E6DF-45DC-9C3F-6163455C19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59CFD8-2A42-4FF4-ACA3-ECBCB93E24A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2DA696-FB6F-4E96-932E-182008FC958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1A1BD6-9499-42C2-B152-94C5BF2597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Ámsterdam.-Vondelpark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3DBC0C-CD8E-409A-803F-82533FCEF0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F97EE9-5311-440B-B271-DA49F937456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F93D2B-2231-4B46-B4EC-C565B5E636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77FBBE-6380-4028-8512-65BD10BF322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D15C9D-4ED3-4598-BAEB-F12C0AF0FE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003CB78-547F-4384-97E8-BF36C62CC0E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0BDE3ED-4438-47D0-A8B2-CA2B857D442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D7F4C7-BB73-4160-A036-027D9EBA13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Vondelpark.-Rose Garden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35E392-4BA1-4D20-A51B-B8EE90D0EA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Vondelpark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7A8E20-5350-4F06-899A-33DD482917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5C3BF9-6B31-43CA-B684-3D5872EFC30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E2F4A5-F15B-4D58-960A-901FE515310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FD628C-F48F-4AC5-A42F-17845066F1B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877827-C173-4A29-BE0A-A1E4C602CE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Park.-Camelias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36B514-2600-4794-8683-59065DEC193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Vondel Park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345FD2-6ECC-4109-A494-2337EAD384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79FE4D-C3A0-4FB5-BB92-98C0CAD9470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 Haya.-Westbroek Park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F77A0F-0555-4450-9E39-18078EDF82C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0AFE6F-CAA0-4E6F-91FB-8537A30E92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F749DC-280C-47FD-80BB-D705F857A58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384890-740A-4090-9390-8BC7677F870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8A633F-E1F1-45CA-97B2-64404B8E34E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50291A-83E3-4F05-A4B3-41ACD81626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A83CF9-24E3-4AE6-92FF-5BD712D5D07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D0308C-B516-447C-B889-C372E6E5012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8168DB-0016-42E5-B51E-579739B4181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Park.-Gazania x hibrida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8257DA-3694-4C65-B593-1349108AEA1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03FE00-D4F6-4ACC-90B8-36B823388D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0DF3F59-BFD0-421B-8536-4C5A35278A1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033CA8-42BC-494D-A43B-BA4BE23DB0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4590E6-EA8C-48AC-A671-C83B8AB131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D745AA-ADD1-463B-AAC6-A38ED1C5A53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24C275-C9AD-48D1-9979-949E97878A3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387F2A-9F9B-4512-BA0C-A98181E9C5F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0B83C5-E651-4934-8DDA-CAED5538CB9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AF24AD-D6CA-4E72-83F8-466B347DFE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EEBC43-DE12-4E4F-9C08-4A0E75A7BD9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Westbroek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67CB4BE-A8E3-45B4-9EEB-A781FD66299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DE4C36-D78A-46E1-BE51-68295B5929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Arboretum.-Trompenburg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B13D75-02B1-437F-AFE9-7DE3828FAB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Arboretum Trompenburg.-Rotterdam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86D4E5-AED5-4A11-B3BF-57CB119A58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Arboretum Trompenburg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6BB623-8FBB-4E94-A765-954CEE6AD02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Trompenburg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EACC61-C10E-408D-BA8B-070A5F61D1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Trompenburg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707C5F-AF42-409D-92BC-D8917B2FF93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Trompenburg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75980A-042D-4DEF-8811-9C002F9C82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Trompenburg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EB8A54-050C-4E8F-9AD0-DB97649E1A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Trompenburg.-Narcisos y Pulmonaria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4F8A35-BD01-4AFD-947F-81D41CEC6EC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514F25-A099-43E6-A640-9C6244C2A9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2884CD-0534-47B1-9371-904F04E2003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  Market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605EB0-C76A-464C-B092-07E1EE6F78E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 Garden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87375F-AF6E-4328-BBF7-6ACFFF73C04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47E42C-A333-48F0-B544-24CD45CD5B7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F5BCEF-9AE0-406C-B8BB-28081321C99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8DBB64-687A-4524-A05A-1601484D5ED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E753DD-0983-4C29-83F9-55A5EAF093B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8AD761-51FD-49A6-B63A-B4240AF2D5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69ABFA-FD3D-476C-A79A-85110ABC17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E732A0-DD7D-45AB-AD81-503CC5A79D3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D848A3-63AC-4683-893C-8A36F004364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Aalsmeer.-Sala de Subastas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C5447E-660D-4D99-8BCD-50D71C385EE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Aalsmeer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F16EC4-874E-419C-8F10-3C858B8C650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4BC78D-D5D3-4CFE-97D8-1453A31EFC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35DE4F-CE61-4AC0-AB69-03802A2FE8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Park.-La Haya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A65B51-6EE1-470C-A90D-C010B20123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Park.-Japanese Garden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5116DD-B58C-4E31-8E98-139D09587D9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B48CDA-2BCA-4B41-8FAC-923BE403FDB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607BC3-3777-4C38-BDA7-C3458FF683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7FD1B7-4553-48F4-9465-B34DB40607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1A801B-BA19-4E6D-A0B3-8C76CD0EA1E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AD19E1-DE7C-4B38-9347-3581DBD756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2895B3-FAC3-4A14-A0D6-5703A5167E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2A89DB-EDC6-41FC-BE85-5776AC3D771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2701E5-8CB8-4D4D-ABB5-33A6FFC5694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98646B-A454-497E-9AC9-536AEF44C2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0DC4E6-D4A7-419A-882E-1DFA1FBF9B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8DF106-B299-4F46-BF59-F0F4890FF7D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1A170D-B1A1-4B1C-9EEC-F252DB00A6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D2899A-326C-4736-AF59-51FDA312A8D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EC8076-9C12-4BE4-B47E-8065A3DB4E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Park.-Holland Section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DED357-BA67-4D94-827D-BDACEC73F9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25DD16-5906-4BF8-88EC-10F0D700087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A5BE55-5623-43D3-BDC1-8F5B2A9C42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E5A624-7D91-4023-97E4-9D1E15FA652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34BB55-B821-42DF-ADBA-9F2BCA780A0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14CE4C-E9A6-43B0-AB57-DAE60F224E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B1456F-7969-4E2E-B00A-68331EDADC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169DB5-8A6B-4714-AE2E-9FCC7EBFB30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136D4E-88B1-4A08-AC53-47088489B33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Cligendael Park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630391-FF22-45CA-A79F-D0166A382F0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2C75B6-62A5-4D75-A41D-53CC5C1F300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81E56B-D2D2-42F4-B5FC-50625E33D8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Amsterdam Boss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3538EF-D7C1-41DB-8BE7-59A1DDBDE0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Amsterdam Boss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F4A57D-0CFB-4339-B87B-FB1EE78EB7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Amsterdam Boss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2567BB-6A2A-4BF0-9E02-D2254A420E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Amsterdam Boss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9027CC-6438-488E-8D46-6574F4B14B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Amsterdam Boss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3F0374-D3C1-4240-8042-DAC6ABCB821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Amsterdam Boss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43589F-39FD-4810-9280-6D3DB56961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Amsterdam  Boss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96757D-EE16-4134-944E-D04D6AFBCBD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D2463E-0038-47F4-BFFB-C1FA35C62F1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Baanakkerspark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B23F7C-D217-4321-9085-31FD7EAF303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Baanakkerspark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4B4A88-3223-42A4-A3A9-7D3D00C8FC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Baanakkerspark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B6F8A6-E19F-4B87-A898-076C4571C20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Baanakkerspark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F54035-152D-4A64-B4FC-1CC8027489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Baanakkerspark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9B82D8-E7C5-4E4F-ADA1-6265E81F416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Baanakkerspark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108816-ADC9-47F2-B174-FBCC82083E0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Banakkerspark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8D969F-8CC3-4BB8-A3CE-6043B2727C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Banakkerspark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50628E-F3CE-40B6-8BC1-BFC93A0F3E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Baanakkerspark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2390B82-6144-4093-B483-D0F6FF647AC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735661-53C6-44FD-89E4-101B61C0ED9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FBAF93-9179-439E-A1F7-77342049C43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2CB1A8-64F4-4CE5-9A1D-3F9AB1BDA4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0A198A-DAA9-4F46-A50F-D749E99CD6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471D31-6029-44DD-89D1-18EA07DC329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0D5B19-A4CF-4531-8AC1-92366B9444F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6DD23F-36CC-4CA6-81C4-26F01A8096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C38ECB-CC9C-431A-BDD3-2354DF8891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9E74B0-0963-4D8C-85B0-6B50F3DC2B2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929922-DFAC-4BBA-97E3-1EB9ADE16C7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967DCE-B40C-402A-A055-6692F1242B9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4A3A50-99F2-4385-BD32-C582BAB5DCF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2C2854-B5CF-40F6-9D44-E05D4EABA46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4C98B9-6566-4223-AFCE-10CA3C7024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67C3F2-5C5E-4056-AF9E-6DAE8CA595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BBC137-0818-43C5-A0BD-0F7E3A63A6C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2BE1B3-331F-4CA9-98C4-5CA7F037AA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6A811E-94D8-40D6-B937-CD6B1366AA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3265B2-56C9-40ED-B397-4F078D21E82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Het Loo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692696"/>
            <a:ext cx="7056784" cy="3456384"/>
          </a:xfrm>
        </p:spPr>
        <p:txBody>
          <a:bodyPr>
            <a:noAutofit/>
          </a:bodyPr>
          <a:lstStyle/>
          <a:p>
            <a:r>
              <a:rPr lang="es-ES" sz="3200" dirty="0"/>
              <a:t>EUROPA-.-LA VUELTA AL MUNDO EN 885 JARDINES.-HOLANDA.-</a:t>
            </a:r>
            <a:r>
              <a:rPr lang="es-ES" sz="2800" dirty="0"/>
              <a:t>VONDELPARK.-WESTBROEK PARK.-ARBORETUM TROPENBURG.CLIGENDAEL PARK.-HET LOO PALACE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003322"/>
            <a:ext cx="4824536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hlink"/>
                </a:solidFill>
              </a:rPr>
              <a:t>VONDELPARK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El Vondelpark es un parque de Ámsterdam dedicado al escritor holandés Joos van der Vondel.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Fue diseñado por el arquitecto David Enero Zocher en estilo paisajista y creado en 1864.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Se abrió en 1865 como New Park,pero al colocarse una estatua del escritor, la gente lo denomino Vondelpark y así fue aprobado.</a:t>
            </a:r>
          </a:p>
        </p:txBody>
      </p:sp>
    </p:spTree>
    <p:extLst>
      <p:ext uri="{BB962C8B-B14F-4D97-AF65-F5344CB8AC3E}">
        <p14:creationId xmlns:p14="http://schemas.microsoft.com/office/powerpoint/2010/main" val="367319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08050"/>
            <a:ext cx="7198568" cy="5187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Hasta 1953 fue de propiedad privada y al no poderlo mantener de lo donaron a la ciudad que es quien ahora lo gestiona.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A partir de septiembre de 2008 un concejal se le ha ocurrido la idea de permitir el sexo en el parque a horas determinadas, así es la vida en Holanda.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La Policía anuncio que a pesar de ello no lo iba a tolerar.</a:t>
            </a:r>
          </a:p>
        </p:txBody>
      </p:sp>
    </p:spTree>
    <p:extLst>
      <p:ext uri="{BB962C8B-B14F-4D97-AF65-F5344CB8AC3E}">
        <p14:creationId xmlns:p14="http://schemas.microsoft.com/office/powerpoint/2010/main" val="74609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26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msterd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85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87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832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367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309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Vondelpark Pavilio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084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972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818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012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644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720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37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121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316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643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902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539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993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67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364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Vond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625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WESTBROEK PARK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Se encuentra en La Haya, siendo una de las rosaledas mas admiradas de Holanda.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De diseño paisajista ingles, el parque sirve de entorno al Concurso Hípico de La Haya.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b="1" dirty="0"/>
              <a:t>Además de las  rosas se pueden encontrar una amplia colección de plantas perennes y arbustos.</a:t>
            </a:r>
          </a:p>
        </p:txBody>
      </p:sp>
    </p:spTree>
    <p:extLst>
      <p:ext uri="{BB962C8B-B14F-4D97-AF65-F5344CB8AC3E}">
        <p14:creationId xmlns:p14="http://schemas.microsoft.com/office/powerpoint/2010/main" val="3378898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940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302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7089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721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570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576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977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783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077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483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6024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815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2968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9942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8551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4398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estbroe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5362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estbro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2123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estbroo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2186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Westbrook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9550"/>
            <a:ext cx="9753600" cy="727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5785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estbrook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4701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ARBORETUM TROPENBURG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412875"/>
            <a:ext cx="7989888" cy="4683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jardín botánico en Róterdam que alberga una gran colección de árboles y arbustos.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Ocupa una superficie de 7 has. y esta situado 4 metros bajo el nivel del mar.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Los canales se utilizan para drenar las tierras.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Posee colecciones de Quercus ,Fagus, Rododendros, Ligustrum ,Hostas etc.…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Su historia se remonta al siglo XIX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92827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Arboretum Trompenburg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6055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Arboretum Trompen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1289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Arboretum Trompen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507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Arboretum Trompenburg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8298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Trompen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2376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Trompen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6794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Trompen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5501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Trompen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3057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800" dirty="0">
                <a:solidFill>
                  <a:schemeClr val="tx1"/>
                </a:solidFill>
              </a:rPr>
              <a:t>AALSMEER FLOWER MARKET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6910536" cy="4114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Esta situado en Aaslmeer.Holanda.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la mayor subasta de flores del mundo.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pueblo esta plagado de invernaderos de cultivadores de plantas y flores.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Existe una estación experimental de floricultura.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mercado ocupa una superficie de 100.000 m2 y esta cerca del aeropuerto de Schipol.</a:t>
            </a:r>
          </a:p>
          <a:p>
            <a:pPr eaLnBrk="1" hangingPunct="1">
              <a:lnSpc>
                <a:spcPct val="90000"/>
              </a:lnSpc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3187069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Aalsmeer Flower Mark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7314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Aalsmeer Mark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7869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Aalsmeer Mark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6961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 descr="Aalsmeer Flower Market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5316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Aals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4261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Aals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3244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Aals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3225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 descr="Aalsmeer Flower Mark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8200" y="-2743200"/>
            <a:ext cx="18440400" cy="1234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Picture 4" descr="Aalsme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3138" y="-531813"/>
            <a:ext cx="5259388" cy="979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2257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Aals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8516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Aals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824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Aalsmeer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6426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Aals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2715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Aals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7243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CLIGENDAEL PARK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1844675"/>
            <a:ext cx="7344816" cy="4175125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/>
              <a:t>Esta situado en La Haya.</a:t>
            </a:r>
          </a:p>
          <a:p>
            <a:pPr eaLnBrk="1" hangingPunct="1"/>
            <a:r>
              <a:rPr lang="es-ES_tradnl" sz="2800" dirty="0"/>
              <a:t>Conocido por su jardín japonés, construido en 1910 por la Baronesa Marguerite M.van Brienen su propietaria, conocida como Lady Daisy.</a:t>
            </a:r>
          </a:p>
          <a:p>
            <a:pPr eaLnBrk="1" hangingPunct="1"/>
            <a:r>
              <a:rPr lang="es-ES_tradnl" sz="2800" dirty="0"/>
              <a:t>Viajo varias veces al Japón y se trajo linternas,esculturas,pabellones,puentes y plantas para crear el jardín japonés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  <a:p>
            <a:pPr eaLnBrk="1" hangingPunct="1"/>
            <a:endParaRPr lang="es-ES_tradnl" sz="2800" dirty="0"/>
          </a:p>
          <a:p>
            <a:pPr eaLnBrk="1" hangingPunct="1"/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8707271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052513"/>
            <a:ext cx="7772400" cy="5043487"/>
          </a:xfrm>
        </p:spPr>
        <p:txBody>
          <a:bodyPr/>
          <a:lstStyle/>
          <a:p>
            <a:pPr eaLnBrk="1" hangingPunct="1"/>
            <a:r>
              <a:rPr lang="es-ES_tradnl" sz="2800" dirty="0"/>
              <a:t>El Ayuntamiento de la Haya recibió la donación del jardín y debido a su singularidad y valor histórico siempre lo tiene muy cuidado.</a:t>
            </a:r>
          </a:p>
          <a:p>
            <a:pPr eaLnBrk="1" hangingPunct="1"/>
            <a:r>
              <a:rPr lang="es-ES_tradnl" sz="2800" dirty="0"/>
              <a:t>Ahora es una atracción turística de la ciudad que solo se visita durante un corto periodo de tiempo durante el año debido a su fragilidad.</a:t>
            </a:r>
          </a:p>
        </p:txBody>
      </p:sp>
    </p:spTree>
    <p:extLst>
      <p:ext uri="{BB962C8B-B14F-4D97-AF65-F5344CB8AC3E}">
        <p14:creationId xmlns:p14="http://schemas.microsoft.com/office/powerpoint/2010/main" val="41673237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5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2226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Cligendael 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349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2313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1162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1232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4021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50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695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9920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ligendael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0911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8894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52017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7974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8476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3007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ligende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5624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ligendael P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2059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4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26883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7728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608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9480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1074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4789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2397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ligendae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5465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Cligendael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759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AMSTERDAMSE BOSS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7772400" cy="4175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Parque modernista creado como un gran bosque de 800 has.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 Cerca de Ámsterdam.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Diseño abstracto de dos arquitectos influenciados por un biólogo, que fueron quienes controlaron el proyecto.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Los terrenos donde se ubica fueron ganados al mar.</a:t>
            </a:r>
          </a:p>
        </p:txBody>
      </p:sp>
    </p:spTree>
    <p:extLst>
      <p:ext uri="{BB962C8B-B14F-4D97-AF65-F5344CB8AC3E}">
        <p14:creationId xmlns:p14="http://schemas.microsoft.com/office/powerpoint/2010/main" val="23059445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692150"/>
            <a:ext cx="7772400" cy="5403850"/>
          </a:xfrm>
        </p:spPr>
        <p:txBody>
          <a:bodyPr/>
          <a:lstStyle/>
          <a:p>
            <a:pPr eaLnBrk="1" hangingPunct="1"/>
            <a:r>
              <a:rPr lang="es-ES_tradnl" sz="2800" dirty="0"/>
              <a:t>En la creación del parque se tuvieron en cuenta importantes consideraciones ecológicas.</a:t>
            </a:r>
          </a:p>
          <a:p>
            <a:pPr eaLnBrk="1" hangingPunct="1"/>
            <a:r>
              <a:rPr lang="es-ES_tradnl" sz="2800" dirty="0"/>
              <a:t>Se utilizaron plantas autóctonas, se recuperaron tierras,lagos,estanques,  arroyos se construyeron zanjas de drenaje de las tierras etc.…</a:t>
            </a:r>
          </a:p>
          <a:p>
            <a:pPr eaLnBrk="1" hangingPunct="1"/>
            <a:r>
              <a:rPr lang="es-ES_tradnl" sz="2800" dirty="0"/>
              <a:t>Al parque se le dio la posibilidad de emplazarle muchos espacios para actividades remo,senderismo,ciclismo y otros deportes. </a:t>
            </a:r>
          </a:p>
        </p:txBody>
      </p:sp>
    </p:spTree>
    <p:extLst>
      <p:ext uri="{BB962C8B-B14F-4D97-AF65-F5344CB8AC3E}">
        <p14:creationId xmlns:p14="http://schemas.microsoft.com/office/powerpoint/2010/main" val="36053581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Amsterdamse B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2679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4" descr="Amsterdamse Bo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2556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Amsterdamse B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8369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Amsterdamse B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52249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3" descr="Amsterdamse B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043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Amsterdamse B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30427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Amsterdamse B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9408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BAANAKKERSPARK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772400" cy="4030662"/>
          </a:xfrm>
        </p:spPr>
        <p:txBody>
          <a:bodyPr/>
          <a:lstStyle/>
          <a:p>
            <a:pPr eaLnBrk="1" hangingPunct="1"/>
            <a:r>
              <a:rPr lang="es-ES_tradnl" sz="2800" dirty="0"/>
              <a:t>Parque situado en el norte de Ámsterdam.</a:t>
            </a:r>
          </a:p>
          <a:p>
            <a:pPr eaLnBrk="1" hangingPunct="1"/>
            <a:r>
              <a:rPr lang="es-ES_tradnl" sz="2800" dirty="0"/>
              <a:t>Un parque de estilo paisajista holandés.</a:t>
            </a:r>
          </a:p>
          <a:p>
            <a:pPr eaLnBrk="1" hangingPunct="1"/>
            <a:r>
              <a:rPr lang="es-ES_tradnl" sz="2800" dirty="0"/>
              <a:t>Grandes sotobosque de azaleas y rododendros.</a:t>
            </a:r>
          </a:p>
          <a:p>
            <a:pPr eaLnBrk="1" hangingPunct="1"/>
            <a:r>
              <a:rPr lang="es-ES_tradnl" sz="2800" dirty="0"/>
              <a:t>Conserva su carácter natural en las plantaciones.</a:t>
            </a:r>
          </a:p>
        </p:txBody>
      </p:sp>
    </p:spTree>
    <p:extLst>
      <p:ext uri="{BB962C8B-B14F-4D97-AF65-F5344CB8AC3E}">
        <p14:creationId xmlns:p14="http://schemas.microsoft.com/office/powerpoint/2010/main" val="17009237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95735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0413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7000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5613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15529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4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0475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19483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aanakkers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91483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Baanakkers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41825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274638"/>
            <a:ext cx="6521152" cy="1143000"/>
          </a:xfrm>
        </p:spPr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HET LOO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/>
              <a:t>Un jardín barroco holandés de perfecta simetría con disposiciones axiales, parterres con fuentes,estatuas,jarrones etc.…</a:t>
            </a:r>
          </a:p>
          <a:p>
            <a:pPr eaLnBrk="1" hangingPunct="1"/>
            <a:r>
              <a:rPr lang="es-ES_tradnl" sz="2800" dirty="0"/>
              <a:t>Conocido como el Versalles Holandés, fue diseñado pro André Le Nôtre.</a:t>
            </a:r>
          </a:p>
          <a:p>
            <a:pPr eaLnBrk="1" hangingPunct="1"/>
            <a:r>
              <a:rPr lang="es-ES_tradnl" sz="2800" dirty="0"/>
              <a:t>En 1960 cuando murió la reina Guillermina el palacio paso al Estado.</a:t>
            </a:r>
          </a:p>
        </p:txBody>
      </p:sp>
    </p:spTree>
    <p:extLst>
      <p:ext uri="{BB962C8B-B14F-4D97-AF65-F5344CB8AC3E}">
        <p14:creationId xmlns:p14="http://schemas.microsoft.com/office/powerpoint/2010/main" val="23443272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125538"/>
            <a:ext cx="7342584" cy="4970462"/>
          </a:xfrm>
        </p:spPr>
        <p:txBody>
          <a:bodyPr/>
          <a:lstStyle/>
          <a:p>
            <a:pPr eaLnBrk="1" hangingPunct="1"/>
            <a:r>
              <a:rPr lang="es-ES_tradnl" sz="2800" dirty="0"/>
              <a:t>Los jardines se restauraron en su totalidad a partir de 1970 para celebrar su tricentenario en 1984.</a:t>
            </a:r>
          </a:p>
          <a:p>
            <a:pPr eaLnBrk="1" hangingPunct="1"/>
            <a:r>
              <a:rPr lang="es-ES_tradnl" sz="2800" dirty="0"/>
              <a:t>Ahora el palacio alberga un Museo Nacional y biblioteca dedicado a la casa de Orange-Nassau en la historia holandesa y el Museo de la Cancilleria de los Países Bajos.</a:t>
            </a:r>
          </a:p>
        </p:txBody>
      </p:sp>
    </p:spTree>
    <p:extLst>
      <p:ext uri="{BB962C8B-B14F-4D97-AF65-F5344CB8AC3E}">
        <p14:creationId xmlns:p14="http://schemas.microsoft.com/office/powerpoint/2010/main" val="3209827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4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2853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03076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143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78700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17076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4" descr="Het Loo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81038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Het Loo Royal Pa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05645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27385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47499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Het Lo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4766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15879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28539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3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60940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228600"/>
            <a:ext cx="96488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53188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7414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04644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788" y="-228600"/>
            <a:ext cx="95535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71689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42419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Het 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869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1053</Words>
  <Application>Microsoft Office PowerPoint</Application>
  <PresentationFormat>Presentación en pantalla (4:3)</PresentationFormat>
  <Paragraphs>310</Paragraphs>
  <Slides>137</Slides>
  <Notes>136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137</vt:i4>
      </vt:variant>
    </vt:vector>
  </HeadingPairs>
  <TitlesOfParts>
    <vt:vector size="144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EUROPA-.-LA VUELTA AL MUNDO EN 885 JARDINES.-HOLANDA.-VONDELPARK.-WESTBROEK PARK.-ARBORETUM TROPENBURG.CLIGENDAEL PARK.-HET LOO PALACE</vt:lpstr>
      <vt:lpstr>VONDELPARK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WESTBROEK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ARBORETUM TROPENBURG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AALSMEER FLOWER MARKET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CLIGENDAEL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AMSTERDAMSE BOSS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BAANAKKERSPARK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HET LOO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13</cp:revision>
  <dcterms:created xsi:type="dcterms:W3CDTF">2013-08-24T06:13:10Z</dcterms:created>
  <dcterms:modified xsi:type="dcterms:W3CDTF">2018-03-12T07:25:41Z</dcterms:modified>
</cp:coreProperties>
</file>