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2"/>
  </p:notesMasterIdLst>
  <p:sldIdLst>
    <p:sldId id="257" r:id="rId2"/>
    <p:sldId id="258" r:id="rId3"/>
    <p:sldId id="367" r:id="rId4"/>
    <p:sldId id="368" r:id="rId5"/>
    <p:sldId id="274" r:id="rId6"/>
    <p:sldId id="287" r:id="rId7"/>
    <p:sldId id="288" r:id="rId8"/>
    <p:sldId id="278" r:id="rId9"/>
    <p:sldId id="259" r:id="rId10"/>
    <p:sldId id="260" r:id="rId11"/>
    <p:sldId id="261" r:id="rId12"/>
    <p:sldId id="262" r:id="rId13"/>
    <p:sldId id="263" r:id="rId14"/>
    <p:sldId id="264" r:id="rId15"/>
    <p:sldId id="265" r:id="rId16"/>
    <p:sldId id="266" r:id="rId17"/>
    <p:sldId id="269" r:id="rId18"/>
    <p:sldId id="267" r:id="rId19"/>
    <p:sldId id="268" r:id="rId20"/>
    <p:sldId id="270" r:id="rId21"/>
    <p:sldId id="271" r:id="rId22"/>
    <p:sldId id="272" r:id="rId23"/>
    <p:sldId id="273" r:id="rId24"/>
    <p:sldId id="275" r:id="rId25"/>
    <p:sldId id="276" r:id="rId26"/>
    <p:sldId id="277" r:id="rId27"/>
    <p:sldId id="279" r:id="rId28"/>
    <p:sldId id="280" r:id="rId29"/>
    <p:sldId id="281" r:id="rId30"/>
    <p:sldId id="282" r:id="rId31"/>
    <p:sldId id="283" r:id="rId32"/>
    <p:sldId id="284" r:id="rId33"/>
    <p:sldId id="285" r:id="rId34"/>
    <p:sldId id="286" r:id="rId35"/>
    <p:sldId id="289" r:id="rId36"/>
    <p:sldId id="290" r:id="rId37"/>
    <p:sldId id="291" r:id="rId38"/>
    <p:sldId id="292" r:id="rId39"/>
    <p:sldId id="294" r:id="rId40"/>
    <p:sldId id="295" r:id="rId41"/>
    <p:sldId id="296" r:id="rId42"/>
    <p:sldId id="297" r:id="rId43"/>
    <p:sldId id="298" r:id="rId44"/>
    <p:sldId id="369" r:id="rId45"/>
    <p:sldId id="370" r:id="rId46"/>
    <p:sldId id="371" r:id="rId47"/>
    <p:sldId id="372" r:id="rId48"/>
    <p:sldId id="373" r:id="rId49"/>
    <p:sldId id="374" r:id="rId50"/>
    <p:sldId id="375" r:id="rId51"/>
    <p:sldId id="376" r:id="rId52"/>
    <p:sldId id="324" r:id="rId53"/>
    <p:sldId id="319" r:id="rId54"/>
    <p:sldId id="307" r:id="rId55"/>
    <p:sldId id="313" r:id="rId56"/>
    <p:sldId id="302" r:id="rId57"/>
    <p:sldId id="299" r:id="rId58"/>
    <p:sldId id="300" r:id="rId59"/>
    <p:sldId id="301" r:id="rId60"/>
    <p:sldId id="317" r:id="rId61"/>
    <p:sldId id="327" r:id="rId62"/>
    <p:sldId id="303" r:id="rId63"/>
    <p:sldId id="304" r:id="rId64"/>
    <p:sldId id="305" r:id="rId65"/>
    <p:sldId id="306" r:id="rId66"/>
    <p:sldId id="308" r:id="rId67"/>
    <p:sldId id="309" r:id="rId68"/>
    <p:sldId id="310" r:id="rId69"/>
    <p:sldId id="311" r:id="rId70"/>
    <p:sldId id="312" r:id="rId71"/>
    <p:sldId id="314" r:id="rId72"/>
    <p:sldId id="315" r:id="rId73"/>
    <p:sldId id="316" r:id="rId74"/>
    <p:sldId id="318" r:id="rId75"/>
    <p:sldId id="320" r:id="rId76"/>
    <p:sldId id="322" r:id="rId77"/>
    <p:sldId id="323" r:id="rId78"/>
    <p:sldId id="326" r:id="rId79"/>
    <p:sldId id="329" r:id="rId80"/>
    <p:sldId id="330" r:id="rId81"/>
    <p:sldId id="331" r:id="rId82"/>
    <p:sldId id="377" r:id="rId83"/>
    <p:sldId id="342" r:id="rId84"/>
    <p:sldId id="349" r:id="rId85"/>
    <p:sldId id="346" r:id="rId86"/>
    <p:sldId id="360" r:id="rId87"/>
    <p:sldId id="332" r:id="rId88"/>
    <p:sldId id="335" r:id="rId89"/>
    <p:sldId id="366" r:id="rId90"/>
    <p:sldId id="339" r:id="rId91"/>
    <p:sldId id="340" r:id="rId92"/>
    <p:sldId id="336" r:id="rId93"/>
    <p:sldId id="385" r:id="rId94"/>
    <p:sldId id="350" r:id="rId95"/>
    <p:sldId id="341" r:id="rId96"/>
    <p:sldId id="343" r:id="rId97"/>
    <p:sldId id="344" r:id="rId98"/>
    <p:sldId id="345" r:id="rId99"/>
    <p:sldId id="347" r:id="rId100"/>
    <p:sldId id="337" r:id="rId101"/>
    <p:sldId id="348" r:id="rId102"/>
    <p:sldId id="338" r:id="rId103"/>
    <p:sldId id="380" r:id="rId104"/>
    <p:sldId id="351" r:id="rId105"/>
    <p:sldId id="352" r:id="rId106"/>
    <p:sldId id="353" r:id="rId107"/>
    <p:sldId id="354" r:id="rId108"/>
    <p:sldId id="355" r:id="rId109"/>
    <p:sldId id="356" r:id="rId110"/>
    <p:sldId id="357" r:id="rId111"/>
    <p:sldId id="358" r:id="rId112"/>
    <p:sldId id="359" r:id="rId113"/>
    <p:sldId id="361" r:id="rId114"/>
    <p:sldId id="365" r:id="rId115"/>
    <p:sldId id="362" r:id="rId116"/>
    <p:sldId id="363" r:id="rId117"/>
    <p:sldId id="364" r:id="rId118"/>
    <p:sldId id="381" r:id="rId119"/>
    <p:sldId id="382" r:id="rId120"/>
    <p:sldId id="384" r:id="rId1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B5326E-B586-4864-B82F-850816D64604}"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F2C9C2-F857-46C8-8DE2-F125A51F2E43}" type="slidenum">
              <a:rPr lang="es-ES" smtClean="0"/>
              <a:t>‹Nº›</a:t>
            </a:fld>
            <a:endParaRPr lang="es-ES" dirty="0"/>
          </a:p>
        </p:txBody>
      </p:sp>
    </p:spTree>
    <p:extLst>
      <p:ext uri="{BB962C8B-B14F-4D97-AF65-F5344CB8AC3E}">
        <p14:creationId xmlns:p14="http://schemas.microsoft.com/office/powerpoint/2010/main" val="93041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6</a:t>
            </a:fld>
            <a:endParaRPr lang="es-ES" dirty="0"/>
          </a:p>
        </p:txBody>
      </p:sp>
    </p:spTree>
    <p:extLst>
      <p:ext uri="{BB962C8B-B14F-4D97-AF65-F5344CB8AC3E}">
        <p14:creationId xmlns:p14="http://schemas.microsoft.com/office/powerpoint/2010/main" val="3021256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7</a:t>
            </a:fld>
            <a:endParaRPr lang="es-ES" dirty="0"/>
          </a:p>
        </p:txBody>
      </p:sp>
    </p:spTree>
    <p:extLst>
      <p:ext uri="{BB962C8B-B14F-4D97-AF65-F5344CB8AC3E}">
        <p14:creationId xmlns:p14="http://schemas.microsoft.com/office/powerpoint/2010/main" val="3317471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8</a:t>
            </a:fld>
            <a:endParaRPr lang="es-ES" dirty="0"/>
          </a:p>
        </p:txBody>
      </p:sp>
    </p:spTree>
    <p:extLst>
      <p:ext uri="{BB962C8B-B14F-4D97-AF65-F5344CB8AC3E}">
        <p14:creationId xmlns:p14="http://schemas.microsoft.com/office/powerpoint/2010/main" val="2215028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9</a:t>
            </a:fld>
            <a:endParaRPr lang="es-ES" dirty="0"/>
          </a:p>
        </p:txBody>
      </p:sp>
    </p:spTree>
    <p:extLst>
      <p:ext uri="{BB962C8B-B14F-4D97-AF65-F5344CB8AC3E}">
        <p14:creationId xmlns:p14="http://schemas.microsoft.com/office/powerpoint/2010/main" val="2234707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11</a:t>
            </a:fld>
            <a:endParaRPr lang="es-ES" dirty="0"/>
          </a:p>
        </p:txBody>
      </p:sp>
    </p:spTree>
    <p:extLst>
      <p:ext uri="{BB962C8B-B14F-4D97-AF65-F5344CB8AC3E}">
        <p14:creationId xmlns:p14="http://schemas.microsoft.com/office/powerpoint/2010/main" val="1205465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12</a:t>
            </a:fld>
            <a:endParaRPr lang="es-ES" dirty="0"/>
          </a:p>
        </p:txBody>
      </p:sp>
    </p:spTree>
    <p:extLst>
      <p:ext uri="{BB962C8B-B14F-4D97-AF65-F5344CB8AC3E}">
        <p14:creationId xmlns:p14="http://schemas.microsoft.com/office/powerpoint/2010/main" val="2575408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13</a:t>
            </a:fld>
            <a:endParaRPr lang="es-ES" dirty="0"/>
          </a:p>
        </p:txBody>
      </p:sp>
    </p:spTree>
    <p:extLst>
      <p:ext uri="{BB962C8B-B14F-4D97-AF65-F5344CB8AC3E}">
        <p14:creationId xmlns:p14="http://schemas.microsoft.com/office/powerpoint/2010/main" val="2404822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14</a:t>
            </a:fld>
            <a:endParaRPr lang="es-ES" dirty="0"/>
          </a:p>
        </p:txBody>
      </p:sp>
    </p:spTree>
    <p:extLst>
      <p:ext uri="{BB962C8B-B14F-4D97-AF65-F5344CB8AC3E}">
        <p14:creationId xmlns:p14="http://schemas.microsoft.com/office/powerpoint/2010/main" val="3744323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15</a:t>
            </a:fld>
            <a:endParaRPr lang="es-ES" dirty="0"/>
          </a:p>
        </p:txBody>
      </p:sp>
    </p:spTree>
    <p:extLst>
      <p:ext uri="{BB962C8B-B14F-4D97-AF65-F5344CB8AC3E}">
        <p14:creationId xmlns:p14="http://schemas.microsoft.com/office/powerpoint/2010/main" val="3982403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16</a:t>
            </a:fld>
            <a:endParaRPr lang="es-ES" dirty="0"/>
          </a:p>
        </p:txBody>
      </p:sp>
    </p:spTree>
    <p:extLst>
      <p:ext uri="{BB962C8B-B14F-4D97-AF65-F5344CB8AC3E}">
        <p14:creationId xmlns:p14="http://schemas.microsoft.com/office/powerpoint/2010/main" val="2287066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17</a:t>
            </a:fld>
            <a:endParaRPr lang="es-ES" dirty="0"/>
          </a:p>
        </p:txBody>
      </p:sp>
    </p:spTree>
    <p:extLst>
      <p:ext uri="{BB962C8B-B14F-4D97-AF65-F5344CB8AC3E}">
        <p14:creationId xmlns:p14="http://schemas.microsoft.com/office/powerpoint/2010/main" val="230633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18</a:t>
            </a:fld>
            <a:endParaRPr lang="es-ES" dirty="0"/>
          </a:p>
        </p:txBody>
      </p:sp>
    </p:spTree>
    <p:extLst>
      <p:ext uri="{BB962C8B-B14F-4D97-AF65-F5344CB8AC3E}">
        <p14:creationId xmlns:p14="http://schemas.microsoft.com/office/powerpoint/2010/main" val="99694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19</a:t>
            </a:fld>
            <a:endParaRPr lang="es-ES" dirty="0"/>
          </a:p>
        </p:txBody>
      </p:sp>
    </p:spTree>
    <p:extLst>
      <p:ext uri="{BB962C8B-B14F-4D97-AF65-F5344CB8AC3E}">
        <p14:creationId xmlns:p14="http://schemas.microsoft.com/office/powerpoint/2010/main" val="2938762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20</a:t>
            </a:fld>
            <a:endParaRPr lang="es-ES" dirty="0"/>
          </a:p>
        </p:txBody>
      </p:sp>
    </p:spTree>
    <p:extLst>
      <p:ext uri="{BB962C8B-B14F-4D97-AF65-F5344CB8AC3E}">
        <p14:creationId xmlns:p14="http://schemas.microsoft.com/office/powerpoint/2010/main" val="1898248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21</a:t>
            </a:fld>
            <a:endParaRPr lang="es-ES" dirty="0"/>
          </a:p>
        </p:txBody>
      </p:sp>
    </p:spTree>
    <p:extLst>
      <p:ext uri="{BB962C8B-B14F-4D97-AF65-F5344CB8AC3E}">
        <p14:creationId xmlns:p14="http://schemas.microsoft.com/office/powerpoint/2010/main" val="26367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22</a:t>
            </a:fld>
            <a:endParaRPr lang="es-ES" dirty="0"/>
          </a:p>
        </p:txBody>
      </p:sp>
    </p:spTree>
    <p:extLst>
      <p:ext uri="{BB962C8B-B14F-4D97-AF65-F5344CB8AC3E}">
        <p14:creationId xmlns:p14="http://schemas.microsoft.com/office/powerpoint/2010/main" val="1165518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23</a:t>
            </a:fld>
            <a:endParaRPr lang="es-ES" dirty="0"/>
          </a:p>
        </p:txBody>
      </p:sp>
    </p:spTree>
    <p:extLst>
      <p:ext uri="{BB962C8B-B14F-4D97-AF65-F5344CB8AC3E}">
        <p14:creationId xmlns:p14="http://schemas.microsoft.com/office/powerpoint/2010/main" val="853771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24</a:t>
            </a:fld>
            <a:endParaRPr lang="es-ES" dirty="0"/>
          </a:p>
        </p:txBody>
      </p:sp>
    </p:spTree>
    <p:extLst>
      <p:ext uri="{BB962C8B-B14F-4D97-AF65-F5344CB8AC3E}">
        <p14:creationId xmlns:p14="http://schemas.microsoft.com/office/powerpoint/2010/main" val="2942154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25</a:t>
            </a:fld>
            <a:endParaRPr lang="es-ES" dirty="0"/>
          </a:p>
        </p:txBody>
      </p:sp>
    </p:spTree>
    <p:extLst>
      <p:ext uri="{BB962C8B-B14F-4D97-AF65-F5344CB8AC3E}">
        <p14:creationId xmlns:p14="http://schemas.microsoft.com/office/powerpoint/2010/main" val="2074314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26</a:t>
            </a:fld>
            <a:endParaRPr lang="es-ES" dirty="0"/>
          </a:p>
        </p:txBody>
      </p:sp>
    </p:spTree>
    <p:extLst>
      <p:ext uri="{BB962C8B-B14F-4D97-AF65-F5344CB8AC3E}">
        <p14:creationId xmlns:p14="http://schemas.microsoft.com/office/powerpoint/2010/main" val="5851278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27</a:t>
            </a:fld>
            <a:endParaRPr lang="es-ES" dirty="0"/>
          </a:p>
        </p:txBody>
      </p:sp>
    </p:spTree>
    <p:extLst>
      <p:ext uri="{BB962C8B-B14F-4D97-AF65-F5344CB8AC3E}">
        <p14:creationId xmlns:p14="http://schemas.microsoft.com/office/powerpoint/2010/main" val="1222272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28</a:t>
            </a:fld>
            <a:endParaRPr lang="es-ES" dirty="0"/>
          </a:p>
        </p:txBody>
      </p:sp>
    </p:spTree>
    <p:extLst>
      <p:ext uri="{BB962C8B-B14F-4D97-AF65-F5344CB8AC3E}">
        <p14:creationId xmlns:p14="http://schemas.microsoft.com/office/powerpoint/2010/main" val="28128970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29</a:t>
            </a:fld>
            <a:endParaRPr lang="es-ES" dirty="0"/>
          </a:p>
        </p:txBody>
      </p:sp>
    </p:spTree>
    <p:extLst>
      <p:ext uri="{BB962C8B-B14F-4D97-AF65-F5344CB8AC3E}">
        <p14:creationId xmlns:p14="http://schemas.microsoft.com/office/powerpoint/2010/main" val="28498538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30</a:t>
            </a:fld>
            <a:endParaRPr lang="es-ES" dirty="0"/>
          </a:p>
        </p:txBody>
      </p:sp>
    </p:spTree>
    <p:extLst>
      <p:ext uri="{BB962C8B-B14F-4D97-AF65-F5344CB8AC3E}">
        <p14:creationId xmlns:p14="http://schemas.microsoft.com/office/powerpoint/2010/main" val="3508464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31</a:t>
            </a:fld>
            <a:endParaRPr lang="es-ES" dirty="0"/>
          </a:p>
        </p:txBody>
      </p:sp>
    </p:spTree>
    <p:extLst>
      <p:ext uri="{BB962C8B-B14F-4D97-AF65-F5344CB8AC3E}">
        <p14:creationId xmlns:p14="http://schemas.microsoft.com/office/powerpoint/2010/main" val="3873256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Garden.-Cistus ladaniferus</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32</a:t>
            </a:fld>
            <a:endParaRPr lang="es-ES" dirty="0"/>
          </a:p>
        </p:txBody>
      </p:sp>
    </p:spTree>
    <p:extLst>
      <p:ext uri="{BB962C8B-B14F-4D97-AF65-F5344CB8AC3E}">
        <p14:creationId xmlns:p14="http://schemas.microsoft.com/office/powerpoint/2010/main" val="20895557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Garden.-Arctotis spec.</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33</a:t>
            </a:fld>
            <a:endParaRPr lang="es-ES" dirty="0"/>
          </a:p>
        </p:txBody>
      </p:sp>
    </p:spTree>
    <p:extLst>
      <p:ext uri="{BB962C8B-B14F-4D97-AF65-F5344CB8AC3E}">
        <p14:creationId xmlns:p14="http://schemas.microsoft.com/office/powerpoint/2010/main" val="5290375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34</a:t>
            </a:fld>
            <a:endParaRPr lang="es-ES" dirty="0"/>
          </a:p>
        </p:txBody>
      </p:sp>
    </p:spTree>
    <p:extLst>
      <p:ext uri="{BB962C8B-B14F-4D97-AF65-F5344CB8AC3E}">
        <p14:creationId xmlns:p14="http://schemas.microsoft.com/office/powerpoint/2010/main" val="1343951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35</a:t>
            </a:fld>
            <a:endParaRPr lang="es-ES" dirty="0"/>
          </a:p>
        </p:txBody>
      </p:sp>
    </p:spTree>
    <p:extLst>
      <p:ext uri="{BB962C8B-B14F-4D97-AF65-F5344CB8AC3E}">
        <p14:creationId xmlns:p14="http://schemas.microsoft.com/office/powerpoint/2010/main" val="26514233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36</a:t>
            </a:fld>
            <a:endParaRPr lang="es-ES" dirty="0"/>
          </a:p>
        </p:txBody>
      </p:sp>
    </p:spTree>
    <p:extLst>
      <p:ext uri="{BB962C8B-B14F-4D97-AF65-F5344CB8AC3E}">
        <p14:creationId xmlns:p14="http://schemas.microsoft.com/office/powerpoint/2010/main" val="20084705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37</a:t>
            </a:fld>
            <a:endParaRPr lang="es-ES" dirty="0"/>
          </a:p>
        </p:txBody>
      </p:sp>
    </p:spTree>
    <p:extLst>
      <p:ext uri="{BB962C8B-B14F-4D97-AF65-F5344CB8AC3E}">
        <p14:creationId xmlns:p14="http://schemas.microsoft.com/office/powerpoint/2010/main" val="14827289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38</a:t>
            </a:fld>
            <a:endParaRPr lang="es-ES" dirty="0"/>
          </a:p>
        </p:txBody>
      </p:sp>
    </p:spTree>
    <p:extLst>
      <p:ext uri="{BB962C8B-B14F-4D97-AF65-F5344CB8AC3E}">
        <p14:creationId xmlns:p14="http://schemas.microsoft.com/office/powerpoint/2010/main" val="39094688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39</a:t>
            </a:fld>
            <a:endParaRPr lang="es-ES" dirty="0"/>
          </a:p>
        </p:txBody>
      </p:sp>
    </p:spTree>
    <p:extLst>
      <p:ext uri="{BB962C8B-B14F-4D97-AF65-F5344CB8AC3E}">
        <p14:creationId xmlns:p14="http://schemas.microsoft.com/office/powerpoint/2010/main" val="3950621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40</a:t>
            </a:fld>
            <a:endParaRPr lang="es-ES" dirty="0"/>
          </a:p>
        </p:txBody>
      </p:sp>
    </p:spTree>
    <p:extLst>
      <p:ext uri="{BB962C8B-B14F-4D97-AF65-F5344CB8AC3E}">
        <p14:creationId xmlns:p14="http://schemas.microsoft.com/office/powerpoint/2010/main" val="12666288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41</a:t>
            </a:fld>
            <a:endParaRPr lang="es-ES" dirty="0"/>
          </a:p>
        </p:txBody>
      </p:sp>
    </p:spTree>
    <p:extLst>
      <p:ext uri="{BB962C8B-B14F-4D97-AF65-F5344CB8AC3E}">
        <p14:creationId xmlns:p14="http://schemas.microsoft.com/office/powerpoint/2010/main" val="42109778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Abbotsbury Tropical Garden.-Gunnera</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42</a:t>
            </a:fld>
            <a:endParaRPr lang="es-ES" dirty="0"/>
          </a:p>
        </p:txBody>
      </p:sp>
    </p:spTree>
    <p:extLst>
      <p:ext uri="{BB962C8B-B14F-4D97-AF65-F5344CB8AC3E}">
        <p14:creationId xmlns:p14="http://schemas.microsoft.com/office/powerpoint/2010/main" val="33590547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52</a:t>
            </a:fld>
            <a:endParaRPr lang="es-ES" dirty="0"/>
          </a:p>
        </p:txBody>
      </p:sp>
    </p:spTree>
    <p:extLst>
      <p:ext uri="{BB962C8B-B14F-4D97-AF65-F5344CB8AC3E}">
        <p14:creationId xmlns:p14="http://schemas.microsoft.com/office/powerpoint/2010/main" val="19581922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53</a:t>
            </a:fld>
            <a:endParaRPr lang="es-ES" dirty="0"/>
          </a:p>
        </p:txBody>
      </p:sp>
    </p:spTree>
    <p:extLst>
      <p:ext uri="{BB962C8B-B14F-4D97-AF65-F5344CB8AC3E}">
        <p14:creationId xmlns:p14="http://schemas.microsoft.com/office/powerpoint/2010/main" val="28205234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54</a:t>
            </a:fld>
            <a:endParaRPr lang="es-ES" dirty="0"/>
          </a:p>
        </p:txBody>
      </p:sp>
    </p:spTree>
    <p:extLst>
      <p:ext uri="{BB962C8B-B14F-4D97-AF65-F5344CB8AC3E}">
        <p14:creationId xmlns:p14="http://schemas.microsoft.com/office/powerpoint/2010/main" val="42508870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55</a:t>
            </a:fld>
            <a:endParaRPr lang="es-ES" dirty="0"/>
          </a:p>
        </p:txBody>
      </p:sp>
    </p:spTree>
    <p:extLst>
      <p:ext uri="{BB962C8B-B14F-4D97-AF65-F5344CB8AC3E}">
        <p14:creationId xmlns:p14="http://schemas.microsoft.com/office/powerpoint/2010/main" val="28380246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56</a:t>
            </a:fld>
            <a:endParaRPr lang="es-ES" dirty="0"/>
          </a:p>
        </p:txBody>
      </p:sp>
    </p:spTree>
    <p:extLst>
      <p:ext uri="{BB962C8B-B14F-4D97-AF65-F5344CB8AC3E}">
        <p14:creationId xmlns:p14="http://schemas.microsoft.com/office/powerpoint/2010/main" val="858933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57</a:t>
            </a:fld>
            <a:endParaRPr lang="es-ES" dirty="0"/>
          </a:p>
        </p:txBody>
      </p:sp>
    </p:spTree>
    <p:extLst>
      <p:ext uri="{BB962C8B-B14F-4D97-AF65-F5344CB8AC3E}">
        <p14:creationId xmlns:p14="http://schemas.microsoft.com/office/powerpoint/2010/main" val="24461307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58</a:t>
            </a:fld>
            <a:endParaRPr lang="es-ES" dirty="0"/>
          </a:p>
        </p:txBody>
      </p:sp>
    </p:spTree>
    <p:extLst>
      <p:ext uri="{BB962C8B-B14F-4D97-AF65-F5344CB8AC3E}">
        <p14:creationId xmlns:p14="http://schemas.microsoft.com/office/powerpoint/2010/main" val="13964165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59</a:t>
            </a:fld>
            <a:endParaRPr lang="es-ES" dirty="0"/>
          </a:p>
        </p:txBody>
      </p:sp>
    </p:spTree>
    <p:extLst>
      <p:ext uri="{BB962C8B-B14F-4D97-AF65-F5344CB8AC3E}">
        <p14:creationId xmlns:p14="http://schemas.microsoft.com/office/powerpoint/2010/main" val="17711378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60</a:t>
            </a:fld>
            <a:endParaRPr lang="es-ES" dirty="0"/>
          </a:p>
        </p:txBody>
      </p:sp>
    </p:spTree>
    <p:extLst>
      <p:ext uri="{BB962C8B-B14F-4D97-AF65-F5344CB8AC3E}">
        <p14:creationId xmlns:p14="http://schemas.microsoft.com/office/powerpoint/2010/main" val="39818605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61</a:t>
            </a:fld>
            <a:endParaRPr lang="es-ES" dirty="0"/>
          </a:p>
        </p:txBody>
      </p:sp>
    </p:spTree>
    <p:extLst>
      <p:ext uri="{BB962C8B-B14F-4D97-AF65-F5344CB8AC3E}">
        <p14:creationId xmlns:p14="http://schemas.microsoft.com/office/powerpoint/2010/main" val="25911154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62</a:t>
            </a:fld>
            <a:endParaRPr lang="es-ES" dirty="0"/>
          </a:p>
        </p:txBody>
      </p:sp>
    </p:spTree>
    <p:extLst>
      <p:ext uri="{BB962C8B-B14F-4D97-AF65-F5344CB8AC3E}">
        <p14:creationId xmlns:p14="http://schemas.microsoft.com/office/powerpoint/2010/main" val="32415460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63</a:t>
            </a:fld>
            <a:endParaRPr lang="es-ES" dirty="0"/>
          </a:p>
        </p:txBody>
      </p:sp>
    </p:spTree>
    <p:extLst>
      <p:ext uri="{BB962C8B-B14F-4D97-AF65-F5344CB8AC3E}">
        <p14:creationId xmlns:p14="http://schemas.microsoft.com/office/powerpoint/2010/main" val="41574141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64</a:t>
            </a:fld>
            <a:endParaRPr lang="es-ES" dirty="0"/>
          </a:p>
        </p:txBody>
      </p:sp>
    </p:spTree>
    <p:extLst>
      <p:ext uri="{BB962C8B-B14F-4D97-AF65-F5344CB8AC3E}">
        <p14:creationId xmlns:p14="http://schemas.microsoft.com/office/powerpoint/2010/main" val="40358792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65</a:t>
            </a:fld>
            <a:endParaRPr lang="es-ES" dirty="0"/>
          </a:p>
        </p:txBody>
      </p:sp>
    </p:spTree>
    <p:extLst>
      <p:ext uri="{BB962C8B-B14F-4D97-AF65-F5344CB8AC3E}">
        <p14:creationId xmlns:p14="http://schemas.microsoft.com/office/powerpoint/2010/main" val="8402498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66</a:t>
            </a:fld>
            <a:endParaRPr lang="es-ES" dirty="0"/>
          </a:p>
        </p:txBody>
      </p:sp>
    </p:spTree>
    <p:extLst>
      <p:ext uri="{BB962C8B-B14F-4D97-AF65-F5344CB8AC3E}">
        <p14:creationId xmlns:p14="http://schemas.microsoft.com/office/powerpoint/2010/main" val="10611389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67</a:t>
            </a:fld>
            <a:endParaRPr lang="es-ES" dirty="0"/>
          </a:p>
        </p:txBody>
      </p:sp>
    </p:spTree>
    <p:extLst>
      <p:ext uri="{BB962C8B-B14F-4D97-AF65-F5344CB8AC3E}">
        <p14:creationId xmlns:p14="http://schemas.microsoft.com/office/powerpoint/2010/main" val="30054892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68</a:t>
            </a:fld>
            <a:endParaRPr lang="es-ES" dirty="0"/>
          </a:p>
        </p:txBody>
      </p:sp>
    </p:spTree>
    <p:extLst>
      <p:ext uri="{BB962C8B-B14F-4D97-AF65-F5344CB8AC3E}">
        <p14:creationId xmlns:p14="http://schemas.microsoft.com/office/powerpoint/2010/main" val="34587942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69</a:t>
            </a:fld>
            <a:endParaRPr lang="es-ES" dirty="0"/>
          </a:p>
        </p:txBody>
      </p:sp>
    </p:spTree>
    <p:extLst>
      <p:ext uri="{BB962C8B-B14F-4D97-AF65-F5344CB8AC3E}">
        <p14:creationId xmlns:p14="http://schemas.microsoft.com/office/powerpoint/2010/main" val="23071480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70</a:t>
            </a:fld>
            <a:endParaRPr lang="es-ES" dirty="0"/>
          </a:p>
        </p:txBody>
      </p:sp>
    </p:spTree>
    <p:extLst>
      <p:ext uri="{BB962C8B-B14F-4D97-AF65-F5344CB8AC3E}">
        <p14:creationId xmlns:p14="http://schemas.microsoft.com/office/powerpoint/2010/main" val="19310932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71</a:t>
            </a:fld>
            <a:endParaRPr lang="es-ES" dirty="0"/>
          </a:p>
        </p:txBody>
      </p:sp>
    </p:spTree>
    <p:extLst>
      <p:ext uri="{BB962C8B-B14F-4D97-AF65-F5344CB8AC3E}">
        <p14:creationId xmlns:p14="http://schemas.microsoft.com/office/powerpoint/2010/main" val="27153614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72</a:t>
            </a:fld>
            <a:endParaRPr lang="es-ES" dirty="0"/>
          </a:p>
        </p:txBody>
      </p:sp>
    </p:spTree>
    <p:extLst>
      <p:ext uri="{BB962C8B-B14F-4D97-AF65-F5344CB8AC3E}">
        <p14:creationId xmlns:p14="http://schemas.microsoft.com/office/powerpoint/2010/main" val="42652037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73</a:t>
            </a:fld>
            <a:endParaRPr lang="es-ES" dirty="0"/>
          </a:p>
        </p:txBody>
      </p:sp>
    </p:spTree>
    <p:extLst>
      <p:ext uri="{BB962C8B-B14F-4D97-AF65-F5344CB8AC3E}">
        <p14:creationId xmlns:p14="http://schemas.microsoft.com/office/powerpoint/2010/main" val="26322236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74</a:t>
            </a:fld>
            <a:endParaRPr lang="es-ES" dirty="0"/>
          </a:p>
        </p:txBody>
      </p:sp>
    </p:spTree>
    <p:extLst>
      <p:ext uri="{BB962C8B-B14F-4D97-AF65-F5344CB8AC3E}">
        <p14:creationId xmlns:p14="http://schemas.microsoft.com/office/powerpoint/2010/main" val="30985194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75</a:t>
            </a:fld>
            <a:endParaRPr lang="es-ES" dirty="0"/>
          </a:p>
        </p:txBody>
      </p:sp>
    </p:spTree>
    <p:extLst>
      <p:ext uri="{BB962C8B-B14F-4D97-AF65-F5344CB8AC3E}">
        <p14:creationId xmlns:p14="http://schemas.microsoft.com/office/powerpoint/2010/main" val="8948060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76</a:t>
            </a:fld>
            <a:endParaRPr lang="es-ES" dirty="0"/>
          </a:p>
        </p:txBody>
      </p:sp>
    </p:spTree>
    <p:extLst>
      <p:ext uri="{BB962C8B-B14F-4D97-AF65-F5344CB8AC3E}">
        <p14:creationId xmlns:p14="http://schemas.microsoft.com/office/powerpoint/2010/main" val="2612688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77</a:t>
            </a:fld>
            <a:endParaRPr lang="es-ES" dirty="0"/>
          </a:p>
        </p:txBody>
      </p:sp>
    </p:spTree>
    <p:extLst>
      <p:ext uri="{BB962C8B-B14F-4D97-AF65-F5344CB8AC3E}">
        <p14:creationId xmlns:p14="http://schemas.microsoft.com/office/powerpoint/2010/main" val="22009685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78</a:t>
            </a:fld>
            <a:endParaRPr lang="es-ES" dirty="0"/>
          </a:p>
        </p:txBody>
      </p:sp>
    </p:spTree>
    <p:extLst>
      <p:ext uri="{BB962C8B-B14F-4D97-AF65-F5344CB8AC3E}">
        <p14:creationId xmlns:p14="http://schemas.microsoft.com/office/powerpoint/2010/main" val="615261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79</a:t>
            </a:fld>
            <a:endParaRPr lang="es-ES" dirty="0"/>
          </a:p>
        </p:txBody>
      </p:sp>
    </p:spTree>
    <p:extLst>
      <p:ext uri="{BB962C8B-B14F-4D97-AF65-F5344CB8AC3E}">
        <p14:creationId xmlns:p14="http://schemas.microsoft.com/office/powerpoint/2010/main" val="2141272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 </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80</a:t>
            </a:fld>
            <a:endParaRPr lang="es-ES" dirty="0"/>
          </a:p>
        </p:txBody>
      </p:sp>
    </p:spTree>
    <p:extLst>
      <p:ext uri="{BB962C8B-B14F-4D97-AF65-F5344CB8AC3E}">
        <p14:creationId xmlns:p14="http://schemas.microsoft.com/office/powerpoint/2010/main" val="36855889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83</a:t>
            </a:fld>
            <a:endParaRPr lang="es-ES" dirty="0"/>
          </a:p>
        </p:txBody>
      </p:sp>
    </p:spTree>
    <p:extLst>
      <p:ext uri="{BB962C8B-B14F-4D97-AF65-F5344CB8AC3E}">
        <p14:creationId xmlns:p14="http://schemas.microsoft.com/office/powerpoint/2010/main" val="29560338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84</a:t>
            </a:fld>
            <a:endParaRPr lang="es-ES" dirty="0"/>
          </a:p>
        </p:txBody>
      </p:sp>
    </p:spTree>
    <p:extLst>
      <p:ext uri="{BB962C8B-B14F-4D97-AF65-F5344CB8AC3E}">
        <p14:creationId xmlns:p14="http://schemas.microsoft.com/office/powerpoint/2010/main" val="22538477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85</a:t>
            </a:fld>
            <a:endParaRPr lang="es-ES" dirty="0"/>
          </a:p>
        </p:txBody>
      </p:sp>
    </p:spTree>
    <p:extLst>
      <p:ext uri="{BB962C8B-B14F-4D97-AF65-F5344CB8AC3E}">
        <p14:creationId xmlns:p14="http://schemas.microsoft.com/office/powerpoint/2010/main" val="988430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86</a:t>
            </a:fld>
            <a:endParaRPr lang="es-ES" dirty="0"/>
          </a:p>
        </p:txBody>
      </p:sp>
    </p:spTree>
    <p:extLst>
      <p:ext uri="{BB962C8B-B14F-4D97-AF65-F5344CB8AC3E}">
        <p14:creationId xmlns:p14="http://schemas.microsoft.com/office/powerpoint/2010/main" val="13719069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Park.-Araucarias.-Monkey puzzle</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87</a:t>
            </a:fld>
            <a:endParaRPr lang="es-ES" dirty="0"/>
          </a:p>
        </p:txBody>
      </p:sp>
    </p:spTree>
    <p:extLst>
      <p:ext uri="{BB962C8B-B14F-4D97-AF65-F5344CB8AC3E}">
        <p14:creationId xmlns:p14="http://schemas.microsoft.com/office/powerpoint/2010/main" val="16217025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88</a:t>
            </a:fld>
            <a:endParaRPr lang="es-ES" dirty="0"/>
          </a:p>
        </p:txBody>
      </p:sp>
    </p:spTree>
    <p:extLst>
      <p:ext uri="{BB962C8B-B14F-4D97-AF65-F5344CB8AC3E}">
        <p14:creationId xmlns:p14="http://schemas.microsoft.com/office/powerpoint/2010/main" val="28789070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89</a:t>
            </a:fld>
            <a:endParaRPr lang="es-ES" dirty="0"/>
          </a:p>
        </p:txBody>
      </p:sp>
    </p:spTree>
    <p:extLst>
      <p:ext uri="{BB962C8B-B14F-4D97-AF65-F5344CB8AC3E}">
        <p14:creationId xmlns:p14="http://schemas.microsoft.com/office/powerpoint/2010/main" val="19953635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90</a:t>
            </a:fld>
            <a:endParaRPr lang="es-ES" dirty="0"/>
          </a:p>
        </p:txBody>
      </p:sp>
    </p:spTree>
    <p:extLst>
      <p:ext uri="{BB962C8B-B14F-4D97-AF65-F5344CB8AC3E}">
        <p14:creationId xmlns:p14="http://schemas.microsoft.com/office/powerpoint/2010/main" val="398669694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91</a:t>
            </a:fld>
            <a:endParaRPr lang="es-ES" dirty="0"/>
          </a:p>
        </p:txBody>
      </p:sp>
    </p:spTree>
    <p:extLst>
      <p:ext uri="{BB962C8B-B14F-4D97-AF65-F5344CB8AC3E}">
        <p14:creationId xmlns:p14="http://schemas.microsoft.com/office/powerpoint/2010/main" val="31485752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a:p>
            <a:endParaRPr lang="es-ES" dirty="0"/>
          </a:p>
        </p:txBody>
      </p:sp>
      <p:sp>
        <p:nvSpPr>
          <p:cNvPr id="4" name="3 Marcador de número de diapositiva"/>
          <p:cNvSpPr>
            <a:spLocks noGrp="1"/>
          </p:cNvSpPr>
          <p:nvPr>
            <p:ph type="sldNum" sz="quarter" idx="10"/>
          </p:nvPr>
        </p:nvSpPr>
        <p:spPr/>
        <p:txBody>
          <a:bodyPr/>
          <a:lstStyle/>
          <a:p>
            <a:fld id="{46F2C9C2-F857-46C8-8DE2-F125A51F2E43}" type="slidenum">
              <a:rPr lang="es-ES" smtClean="0"/>
              <a:t>92</a:t>
            </a:fld>
            <a:endParaRPr lang="es-ES" dirty="0"/>
          </a:p>
        </p:txBody>
      </p:sp>
    </p:spTree>
    <p:extLst>
      <p:ext uri="{BB962C8B-B14F-4D97-AF65-F5344CB8AC3E}">
        <p14:creationId xmlns:p14="http://schemas.microsoft.com/office/powerpoint/2010/main" val="25995495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94</a:t>
            </a:fld>
            <a:endParaRPr lang="es-ES" dirty="0"/>
          </a:p>
        </p:txBody>
      </p:sp>
    </p:spTree>
    <p:extLst>
      <p:ext uri="{BB962C8B-B14F-4D97-AF65-F5344CB8AC3E}">
        <p14:creationId xmlns:p14="http://schemas.microsoft.com/office/powerpoint/2010/main" val="26570052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96</a:t>
            </a:fld>
            <a:endParaRPr lang="es-ES" dirty="0"/>
          </a:p>
        </p:txBody>
      </p:sp>
    </p:spTree>
    <p:extLst>
      <p:ext uri="{BB962C8B-B14F-4D97-AF65-F5344CB8AC3E}">
        <p14:creationId xmlns:p14="http://schemas.microsoft.com/office/powerpoint/2010/main" val="27441731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97</a:t>
            </a:fld>
            <a:endParaRPr lang="es-ES" dirty="0"/>
          </a:p>
        </p:txBody>
      </p:sp>
    </p:spTree>
    <p:extLst>
      <p:ext uri="{BB962C8B-B14F-4D97-AF65-F5344CB8AC3E}">
        <p14:creationId xmlns:p14="http://schemas.microsoft.com/office/powerpoint/2010/main" val="176183204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98</a:t>
            </a:fld>
            <a:endParaRPr lang="es-ES" dirty="0"/>
          </a:p>
        </p:txBody>
      </p:sp>
    </p:spTree>
    <p:extLst>
      <p:ext uri="{BB962C8B-B14F-4D97-AF65-F5344CB8AC3E}">
        <p14:creationId xmlns:p14="http://schemas.microsoft.com/office/powerpoint/2010/main" val="9236551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99</a:t>
            </a:fld>
            <a:endParaRPr lang="es-ES" dirty="0"/>
          </a:p>
        </p:txBody>
      </p:sp>
    </p:spTree>
    <p:extLst>
      <p:ext uri="{BB962C8B-B14F-4D97-AF65-F5344CB8AC3E}">
        <p14:creationId xmlns:p14="http://schemas.microsoft.com/office/powerpoint/2010/main" val="61210347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100</a:t>
            </a:fld>
            <a:endParaRPr lang="es-ES" dirty="0"/>
          </a:p>
        </p:txBody>
      </p:sp>
    </p:spTree>
    <p:extLst>
      <p:ext uri="{BB962C8B-B14F-4D97-AF65-F5344CB8AC3E}">
        <p14:creationId xmlns:p14="http://schemas.microsoft.com/office/powerpoint/2010/main" val="188247854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101</a:t>
            </a:fld>
            <a:endParaRPr lang="es-ES" dirty="0"/>
          </a:p>
        </p:txBody>
      </p:sp>
    </p:spTree>
    <p:extLst>
      <p:ext uri="{BB962C8B-B14F-4D97-AF65-F5344CB8AC3E}">
        <p14:creationId xmlns:p14="http://schemas.microsoft.com/office/powerpoint/2010/main" val="5674471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102</a:t>
            </a:fld>
            <a:endParaRPr lang="es-ES" dirty="0"/>
          </a:p>
        </p:txBody>
      </p:sp>
    </p:spTree>
    <p:extLst>
      <p:ext uri="{BB962C8B-B14F-4D97-AF65-F5344CB8AC3E}">
        <p14:creationId xmlns:p14="http://schemas.microsoft.com/office/powerpoint/2010/main" val="16334682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103</a:t>
            </a:fld>
            <a:endParaRPr lang="es-ES" dirty="0"/>
          </a:p>
        </p:txBody>
      </p:sp>
    </p:spTree>
    <p:extLst>
      <p:ext uri="{BB962C8B-B14F-4D97-AF65-F5344CB8AC3E}">
        <p14:creationId xmlns:p14="http://schemas.microsoft.com/office/powerpoint/2010/main" val="197373336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104</a:t>
            </a:fld>
            <a:endParaRPr lang="es-ES" dirty="0"/>
          </a:p>
        </p:txBody>
      </p:sp>
    </p:spTree>
    <p:extLst>
      <p:ext uri="{BB962C8B-B14F-4D97-AF65-F5344CB8AC3E}">
        <p14:creationId xmlns:p14="http://schemas.microsoft.com/office/powerpoint/2010/main" val="13393343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105</a:t>
            </a:fld>
            <a:endParaRPr lang="es-ES" dirty="0"/>
          </a:p>
        </p:txBody>
      </p:sp>
    </p:spTree>
    <p:extLst>
      <p:ext uri="{BB962C8B-B14F-4D97-AF65-F5344CB8AC3E}">
        <p14:creationId xmlns:p14="http://schemas.microsoft.com/office/powerpoint/2010/main" val="73863845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106</a:t>
            </a:fld>
            <a:endParaRPr lang="es-ES" dirty="0"/>
          </a:p>
        </p:txBody>
      </p:sp>
    </p:spTree>
    <p:extLst>
      <p:ext uri="{BB962C8B-B14F-4D97-AF65-F5344CB8AC3E}">
        <p14:creationId xmlns:p14="http://schemas.microsoft.com/office/powerpoint/2010/main" val="6335881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107</a:t>
            </a:fld>
            <a:endParaRPr lang="es-ES" dirty="0"/>
          </a:p>
        </p:txBody>
      </p:sp>
    </p:spTree>
    <p:extLst>
      <p:ext uri="{BB962C8B-B14F-4D97-AF65-F5344CB8AC3E}">
        <p14:creationId xmlns:p14="http://schemas.microsoft.com/office/powerpoint/2010/main" val="8810434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108</a:t>
            </a:fld>
            <a:endParaRPr lang="es-ES" dirty="0"/>
          </a:p>
        </p:txBody>
      </p:sp>
    </p:spTree>
    <p:extLst>
      <p:ext uri="{BB962C8B-B14F-4D97-AF65-F5344CB8AC3E}">
        <p14:creationId xmlns:p14="http://schemas.microsoft.com/office/powerpoint/2010/main" val="25762050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109</a:t>
            </a:fld>
            <a:endParaRPr lang="es-ES" dirty="0"/>
          </a:p>
        </p:txBody>
      </p:sp>
    </p:spTree>
    <p:extLst>
      <p:ext uri="{BB962C8B-B14F-4D97-AF65-F5344CB8AC3E}">
        <p14:creationId xmlns:p14="http://schemas.microsoft.com/office/powerpoint/2010/main" val="16669511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110</a:t>
            </a:fld>
            <a:endParaRPr lang="es-ES" dirty="0"/>
          </a:p>
        </p:txBody>
      </p:sp>
    </p:spTree>
    <p:extLst>
      <p:ext uri="{BB962C8B-B14F-4D97-AF65-F5344CB8AC3E}">
        <p14:creationId xmlns:p14="http://schemas.microsoft.com/office/powerpoint/2010/main" val="22350321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111</a:t>
            </a:fld>
            <a:endParaRPr lang="es-ES" dirty="0"/>
          </a:p>
        </p:txBody>
      </p:sp>
    </p:spTree>
    <p:extLst>
      <p:ext uri="{BB962C8B-B14F-4D97-AF65-F5344CB8AC3E}">
        <p14:creationId xmlns:p14="http://schemas.microsoft.com/office/powerpoint/2010/main" val="382882363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112</a:t>
            </a:fld>
            <a:endParaRPr lang="es-ES" dirty="0"/>
          </a:p>
        </p:txBody>
      </p:sp>
    </p:spTree>
    <p:extLst>
      <p:ext uri="{BB962C8B-B14F-4D97-AF65-F5344CB8AC3E}">
        <p14:creationId xmlns:p14="http://schemas.microsoft.com/office/powerpoint/2010/main" val="140575218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113</a:t>
            </a:fld>
            <a:endParaRPr lang="es-ES" dirty="0"/>
          </a:p>
        </p:txBody>
      </p:sp>
    </p:spTree>
    <p:extLst>
      <p:ext uri="{BB962C8B-B14F-4D97-AF65-F5344CB8AC3E}">
        <p14:creationId xmlns:p14="http://schemas.microsoft.com/office/powerpoint/2010/main" val="283313761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114</a:t>
            </a:fld>
            <a:endParaRPr lang="es-ES" dirty="0"/>
          </a:p>
        </p:txBody>
      </p:sp>
    </p:spTree>
    <p:extLst>
      <p:ext uri="{BB962C8B-B14F-4D97-AF65-F5344CB8AC3E}">
        <p14:creationId xmlns:p14="http://schemas.microsoft.com/office/powerpoint/2010/main" val="352272504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115</a:t>
            </a:fld>
            <a:endParaRPr lang="es-ES" dirty="0"/>
          </a:p>
        </p:txBody>
      </p:sp>
    </p:spTree>
    <p:extLst>
      <p:ext uri="{BB962C8B-B14F-4D97-AF65-F5344CB8AC3E}">
        <p14:creationId xmlns:p14="http://schemas.microsoft.com/office/powerpoint/2010/main" val="192622253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116</a:t>
            </a:fld>
            <a:endParaRPr lang="es-ES" dirty="0"/>
          </a:p>
        </p:txBody>
      </p:sp>
    </p:spTree>
    <p:extLst>
      <p:ext uri="{BB962C8B-B14F-4D97-AF65-F5344CB8AC3E}">
        <p14:creationId xmlns:p14="http://schemas.microsoft.com/office/powerpoint/2010/main" val="59863352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117</a:t>
            </a:fld>
            <a:endParaRPr lang="es-ES" dirty="0"/>
          </a:p>
        </p:txBody>
      </p:sp>
    </p:spTree>
    <p:extLst>
      <p:ext uri="{BB962C8B-B14F-4D97-AF65-F5344CB8AC3E}">
        <p14:creationId xmlns:p14="http://schemas.microsoft.com/office/powerpoint/2010/main" val="70175036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118</a:t>
            </a:fld>
            <a:endParaRPr lang="es-ES" dirty="0"/>
          </a:p>
        </p:txBody>
      </p:sp>
    </p:spTree>
    <p:extLst>
      <p:ext uri="{BB962C8B-B14F-4D97-AF65-F5344CB8AC3E}">
        <p14:creationId xmlns:p14="http://schemas.microsoft.com/office/powerpoint/2010/main" val="67418693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119</a:t>
            </a:fld>
            <a:endParaRPr lang="es-ES" dirty="0"/>
          </a:p>
        </p:txBody>
      </p:sp>
    </p:spTree>
    <p:extLst>
      <p:ext uri="{BB962C8B-B14F-4D97-AF65-F5344CB8AC3E}">
        <p14:creationId xmlns:p14="http://schemas.microsoft.com/office/powerpoint/2010/main" val="325164781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Bicton Park.</a:t>
            </a:r>
          </a:p>
        </p:txBody>
      </p:sp>
      <p:sp>
        <p:nvSpPr>
          <p:cNvPr id="4" name="3 Marcador de número de diapositiva"/>
          <p:cNvSpPr>
            <a:spLocks noGrp="1"/>
          </p:cNvSpPr>
          <p:nvPr>
            <p:ph type="sldNum" sz="quarter" idx="10"/>
          </p:nvPr>
        </p:nvSpPr>
        <p:spPr/>
        <p:txBody>
          <a:bodyPr/>
          <a:lstStyle/>
          <a:p>
            <a:fld id="{46F2C9C2-F857-46C8-8DE2-F125A51F2E43}" type="slidenum">
              <a:rPr lang="es-ES" smtClean="0"/>
              <a:t>120</a:t>
            </a:fld>
            <a:endParaRPr lang="es-ES" dirty="0"/>
          </a:p>
        </p:txBody>
      </p:sp>
    </p:spTree>
    <p:extLst>
      <p:ext uri="{BB962C8B-B14F-4D97-AF65-F5344CB8AC3E}">
        <p14:creationId xmlns:p14="http://schemas.microsoft.com/office/powerpoint/2010/main" val="1399290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12490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51959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56097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6" name="Footer Placeholder 5"/>
          <p:cNvSpPr>
            <a:spLocks noGrp="1"/>
          </p:cNvSpPr>
          <p:nvPr>
            <p:ph type="ftr" sz="quarter" idx="11"/>
          </p:nvPr>
        </p:nvSpPr>
        <p:spPr/>
        <p:txBody>
          <a:bodyPr/>
          <a:lstStyle/>
          <a:p>
            <a:endParaRPr lang="en-US" dirty="0">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61192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8" name="Footer Placeholder 7"/>
          <p:cNvSpPr>
            <a:spLocks noGrp="1"/>
          </p:cNvSpPr>
          <p:nvPr>
            <p:ph type="ftr" sz="quarter" idx="11"/>
          </p:nvPr>
        </p:nvSpPr>
        <p:spPr/>
        <p:txBody>
          <a:bodyPr/>
          <a:lstStyle/>
          <a:p>
            <a:endParaRPr lang="en-US" dirty="0">
              <a:solidFill>
                <a:srgbClr val="575F6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2152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4" name="Footer Placeholder 3"/>
          <p:cNvSpPr>
            <a:spLocks noGrp="1"/>
          </p:cNvSpPr>
          <p:nvPr>
            <p:ph type="ftr" sz="quarter" idx="11"/>
          </p:nvPr>
        </p:nvSpPr>
        <p:spPr/>
        <p:txBody>
          <a:bodyPr/>
          <a:lstStyle/>
          <a:p>
            <a:endParaRPr lang="en-US" dirty="0">
              <a:solidFill>
                <a:srgbClr val="575F6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90190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3" name="Footer Placeholder 2"/>
          <p:cNvSpPr>
            <a:spLocks noGrp="1"/>
          </p:cNvSpPr>
          <p:nvPr>
            <p:ph type="ftr" sz="quarter" idx="11"/>
          </p:nvPr>
        </p:nvSpPr>
        <p:spPr/>
        <p:txBody>
          <a:bodyPr/>
          <a:lstStyle/>
          <a:p>
            <a:endParaRPr lang="en-US" dirty="0">
              <a:solidFill>
                <a:srgbClr val="575F6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54039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6" name="Footer Placeholder 5"/>
          <p:cNvSpPr>
            <a:spLocks noGrp="1"/>
          </p:cNvSpPr>
          <p:nvPr>
            <p:ph type="ftr" sz="quarter" idx="11"/>
          </p:nvPr>
        </p:nvSpPr>
        <p:spPr/>
        <p:txBody>
          <a:bodyPr/>
          <a:lstStyle/>
          <a:p>
            <a:endParaRPr lang="en-US" dirty="0">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32632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6" name="Footer Placeholder 5"/>
          <p:cNvSpPr>
            <a:spLocks noGrp="1"/>
          </p:cNvSpPr>
          <p:nvPr>
            <p:ph type="ftr" sz="quarter" idx="11"/>
          </p:nvPr>
        </p:nvSpPr>
        <p:spPr/>
        <p:txBody>
          <a:bodyPr/>
          <a:lstStyle/>
          <a:p>
            <a:endParaRPr lang="en-US" dirty="0">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2772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61214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44311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3523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84294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895146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8713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6351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575F6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6959882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image" Target="../media/image77.jpg"/><Relationship Id="rId4" Type="http://schemas.openxmlformats.org/officeDocument/2006/relationships/image" Target="../media/image76.jpg"/></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7.xml"/><Relationship Id="rId5" Type="http://schemas.openxmlformats.org/officeDocument/2006/relationships/image" Target="../media/image87.jpg"/><Relationship Id="rId4" Type="http://schemas.openxmlformats.org/officeDocument/2006/relationships/image" Target="../media/image86.jpg"/></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691680" y="522530"/>
            <a:ext cx="5544616" cy="2664296"/>
          </a:xfrm>
        </p:spPr>
        <p:txBody>
          <a:bodyPr>
            <a:normAutofit fontScale="90000"/>
          </a:bodyPr>
          <a:lstStyle/>
          <a:p>
            <a:r>
              <a:rPr lang="es-ES" sz="3200" dirty="0"/>
              <a:t>EUROPA.-LA VUELTA AL MUNDO EN 885 JARDINES.-INGLATERRA.-Abbotsbury Tropical Garden, Bedgebury National Pinetum  y Bicton park</a:t>
            </a:r>
          </a:p>
        </p:txBody>
      </p:sp>
      <p:sp>
        <p:nvSpPr>
          <p:cNvPr id="3" name="2 Subtítulo"/>
          <p:cNvSpPr>
            <a:spLocks noGrp="1"/>
          </p:cNvSpPr>
          <p:nvPr>
            <p:ph type="subTitle" idx="1"/>
          </p:nvPr>
        </p:nvSpPr>
        <p:spPr>
          <a:xfrm>
            <a:off x="2286000" y="5003322"/>
            <a:ext cx="4374232" cy="1371600"/>
          </a:xfrm>
        </p:spPr>
        <p:txBody>
          <a:bodyPr>
            <a:normAutofit/>
          </a:bodyPr>
          <a:lstStyle/>
          <a:p>
            <a:r>
              <a:rPr lang="es-ES" dirty="0"/>
              <a:t>Selección de textos y fotografías por</a:t>
            </a:r>
          </a:p>
          <a:p>
            <a:r>
              <a:rPr lang="es-ES" sz="3600" dirty="0"/>
              <a:t>JOSE ELIAS BONELLS</a:t>
            </a:r>
            <a:endParaRPr lang="es-ES" sz="2800" dirty="0"/>
          </a:p>
          <a:p>
            <a:endParaRPr lang="es-ES" sz="2800" dirty="0"/>
          </a:p>
        </p:txBody>
      </p:sp>
    </p:spTree>
    <p:extLst>
      <p:ext uri="{BB962C8B-B14F-4D97-AF65-F5344CB8AC3E}">
        <p14:creationId xmlns:p14="http://schemas.microsoft.com/office/powerpoint/2010/main" val="17202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Abbotsbury Tropical Garden</a:t>
            </a:r>
          </a:p>
        </p:txBody>
      </p:sp>
      <p:sp>
        <p:nvSpPr>
          <p:cNvPr id="3" name="2 Marcador de contenido"/>
          <p:cNvSpPr>
            <a:spLocks noGrp="1"/>
          </p:cNvSpPr>
          <p:nvPr>
            <p:ph idx="1"/>
          </p:nvPr>
        </p:nvSpPr>
        <p:spPr/>
        <p:txBody>
          <a:bodyPr/>
          <a:lstStyle/>
          <a:p>
            <a:r>
              <a:rPr lang="es-ES" dirty="0"/>
              <a:t>Los Jardines Subtropicales Abbotsbury es una atracción turística cerca de la aldea de Abbotsbury , Dorset , sur de Inglaterra . </a:t>
            </a:r>
          </a:p>
          <a:p>
            <a:r>
              <a:rPr lang="es-ES" dirty="0"/>
              <a:t> El jardín tiene su origen en 1765. </a:t>
            </a:r>
          </a:p>
          <a:p>
            <a:r>
              <a:rPr lang="es-ES" dirty="0"/>
              <a:t> A finales del siglo XVIII, la familia Fox-Strangeways (el Earls de Ilchester ) construyó una nueva casa en el lugar, y cuando fue incendiado en 1913, regresaron a su residencia familiar en Melbury Casa , pero el jardín amurallado se mantuvo-permanece en la propiedad de la familia. </a:t>
            </a:r>
          </a:p>
          <a:p>
            <a:r>
              <a:rPr lang="es-ES" dirty="0"/>
              <a:t> Desde entonces, sobre todo después de las contribuciones del cuarto conde de Ilchester ,</a:t>
            </a:r>
          </a:p>
        </p:txBody>
      </p:sp>
    </p:spTree>
    <p:extLst>
      <p:ext uri="{BB962C8B-B14F-4D97-AF65-F5344CB8AC3E}">
        <p14:creationId xmlns:p14="http://schemas.microsoft.com/office/powerpoint/2010/main" val="3041317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normAutofit/>
          </a:bodyPr>
          <a:lstStyle/>
          <a:p>
            <a:r>
              <a:rPr lang="es-ES" dirty="0"/>
              <a:t>Los jardines se han convertido en unas 8 hectáreas de sitios con plantas exóticas, muchas de las cuales fueron de nuevas especies descubierta cuando se introdujeron por primera vez.. </a:t>
            </a:r>
          </a:p>
          <a:p>
            <a:r>
              <a:rPr lang="es-ES" dirty="0"/>
              <a:t>Hay jardines formales y jardines informales , con paseos por el bosque y los jardines amurallados y, además, los jardines también contienen ciertas "zonas" donde se exhiben las plantas de diferentes áreas geográficas. </a:t>
            </a:r>
          </a:p>
          <a:p>
            <a:r>
              <a:rPr lang="es-ES" dirty="0"/>
              <a:t>Los jardines están en un valle boscoso y protegido, que desciende hacia el mar en la playa de Chesil , esta combinación produce un microclima en el que las plantas más delicadas de lo normal para el sur de Inglaterra puedan florecer, y las plantas que de otro modo necesitarían unos invernaderos se puede cultivar al aire libre. .</a:t>
            </a:r>
          </a:p>
        </p:txBody>
      </p:sp>
    </p:spTree>
    <p:extLst>
      <p:ext uri="{BB962C8B-B14F-4D97-AF65-F5344CB8AC3E}">
        <p14:creationId xmlns:p14="http://schemas.microsoft.com/office/powerpoint/2010/main" val="4252355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131024" cy="6141296"/>
          </a:xfrm>
        </p:spPr>
        <p:txBody>
          <a:bodyPr/>
          <a:lstStyle/>
          <a:p>
            <a:r>
              <a:rPr lang="es-ES" dirty="0"/>
              <a:t>Sin embargo, a pesar de su ubicación, las plantas siguen siendo vulnerables a los malos inviernos, y la escarcha que pueden aportar;  en 1990, violentas tormentas dañaron muchos de los especímenes raros, que desde entonces han sido sustituidos por plantas jóvenes. </a:t>
            </a:r>
          </a:p>
          <a:p>
            <a:r>
              <a:rPr lang="es-ES" dirty="0"/>
              <a:t>En 2010, Abbotsbury empleó el artista de la motosierra Mateo Crabb para tallar un roble de 200 años que había caído después de un mal invierno. Los jardines ganaron el nombramiento de Jardín Histórico por la concesión del año Asociación de Casas / Christie 's para el año 2012, es la primera vez que un jardín subtropical ha sido  premiado.. </a:t>
            </a:r>
          </a:p>
        </p:txBody>
      </p:sp>
    </p:spTree>
    <p:extLst>
      <p:ext uri="{BB962C8B-B14F-4D97-AF65-F5344CB8AC3E}">
        <p14:creationId xmlns:p14="http://schemas.microsoft.com/office/powerpoint/2010/main" val="2073025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44331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29"/>
          <a:stretch/>
        </p:blipFill>
        <p:spPr>
          <a:xfrm>
            <a:off x="0" y="0"/>
            <a:ext cx="9144000" cy="6858000"/>
          </a:xfrm>
          <a:prstGeom prst="rect">
            <a:avLst/>
          </a:prstGeom>
        </p:spPr>
      </p:pic>
    </p:spTree>
    <p:extLst>
      <p:ext uri="{BB962C8B-B14F-4D97-AF65-F5344CB8AC3E}">
        <p14:creationId xmlns:p14="http://schemas.microsoft.com/office/powerpoint/2010/main" val="1571065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2158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6585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3590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8163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569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77114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5874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7701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9503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3631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1733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797441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3716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64" y="0"/>
            <a:ext cx="9101271" cy="6858000"/>
          </a:xfrm>
          <a:prstGeom prst="rect">
            <a:avLst/>
          </a:prstGeom>
        </p:spPr>
      </p:pic>
    </p:spTree>
    <p:extLst>
      <p:ext uri="{BB962C8B-B14F-4D97-AF65-F5344CB8AC3E}">
        <p14:creationId xmlns:p14="http://schemas.microsoft.com/office/powerpoint/2010/main" val="1673860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64" y="0"/>
            <a:ext cx="9101271" cy="6858000"/>
          </a:xfrm>
          <a:prstGeom prst="rect">
            <a:avLst/>
          </a:prstGeom>
        </p:spPr>
      </p:pic>
    </p:spTree>
    <p:extLst>
      <p:ext uri="{BB962C8B-B14F-4D97-AF65-F5344CB8AC3E}">
        <p14:creationId xmlns:p14="http://schemas.microsoft.com/office/powerpoint/2010/main" val="3942333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64" y="0"/>
            <a:ext cx="9101271" cy="6858000"/>
          </a:xfrm>
          <a:prstGeom prst="rect">
            <a:avLst/>
          </a:prstGeom>
        </p:spPr>
      </p:pic>
    </p:spTree>
    <p:extLst>
      <p:ext uri="{BB962C8B-B14F-4D97-AF65-F5344CB8AC3E}">
        <p14:creationId xmlns:p14="http://schemas.microsoft.com/office/powerpoint/2010/main" val="3629840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00"/>
          <a:stretch/>
        </p:blipFill>
        <p:spPr>
          <a:xfrm>
            <a:off x="0" y="0"/>
            <a:ext cx="9252520" cy="6858000"/>
          </a:xfrm>
          <a:prstGeom prst="rect">
            <a:avLst/>
          </a:prstGeom>
        </p:spPr>
      </p:pic>
    </p:spTree>
    <p:extLst>
      <p:ext uri="{BB962C8B-B14F-4D97-AF65-F5344CB8AC3E}">
        <p14:creationId xmlns:p14="http://schemas.microsoft.com/office/powerpoint/2010/main" val="1053775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0"/>
            <a:ext cx="4427984" cy="6858000"/>
          </a:xfrm>
          <a:prstGeom prst="rect">
            <a:avLst/>
          </a:prstGeom>
        </p:spPr>
      </p:pic>
    </p:spTree>
    <p:extLst>
      <p:ext uri="{BB962C8B-B14F-4D97-AF65-F5344CB8AC3E}">
        <p14:creationId xmlns:p14="http://schemas.microsoft.com/office/powerpoint/2010/main" val="3279536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8758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012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1208" y="0"/>
            <a:ext cx="4442792" cy="6880840"/>
          </a:xfrm>
          <a:prstGeom prst="rect">
            <a:avLst/>
          </a:prstGeom>
        </p:spPr>
      </p:pic>
    </p:spTree>
    <p:extLst>
      <p:ext uri="{BB962C8B-B14F-4D97-AF65-F5344CB8AC3E}">
        <p14:creationId xmlns:p14="http://schemas.microsoft.com/office/powerpoint/2010/main" val="2232454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91"/>
          <a:stretch/>
        </p:blipFill>
        <p:spPr>
          <a:xfrm>
            <a:off x="0" y="0"/>
            <a:ext cx="9144000" cy="6858000"/>
          </a:xfrm>
          <a:prstGeom prst="rect">
            <a:avLst/>
          </a:prstGeom>
        </p:spPr>
      </p:pic>
    </p:spTree>
    <p:extLst>
      <p:ext uri="{BB962C8B-B14F-4D97-AF65-F5344CB8AC3E}">
        <p14:creationId xmlns:p14="http://schemas.microsoft.com/office/powerpoint/2010/main" val="94770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23"/>
          <a:stretch/>
        </p:blipFill>
        <p:spPr>
          <a:xfrm>
            <a:off x="0" y="0"/>
            <a:ext cx="9144000" cy="6858000"/>
          </a:xfrm>
          <a:prstGeom prst="rect">
            <a:avLst/>
          </a:prstGeom>
        </p:spPr>
      </p:pic>
    </p:spTree>
    <p:extLst>
      <p:ext uri="{BB962C8B-B14F-4D97-AF65-F5344CB8AC3E}">
        <p14:creationId xmlns:p14="http://schemas.microsoft.com/office/powerpoint/2010/main" val="1176680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34"/>
          <a:stretch/>
        </p:blipFill>
        <p:spPr>
          <a:xfrm>
            <a:off x="0" y="0"/>
            <a:ext cx="9144000" cy="6858000"/>
          </a:xfrm>
          <a:prstGeom prst="rect">
            <a:avLst/>
          </a:prstGeom>
        </p:spPr>
      </p:pic>
    </p:spTree>
    <p:extLst>
      <p:ext uri="{BB962C8B-B14F-4D97-AF65-F5344CB8AC3E}">
        <p14:creationId xmlns:p14="http://schemas.microsoft.com/office/powerpoint/2010/main" val="801416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1726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8289437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7191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89"/>
          <a:stretch/>
        </p:blipFill>
        <p:spPr>
          <a:xfrm>
            <a:off x="0" y="0"/>
            <a:ext cx="9252520" cy="6858000"/>
          </a:xfrm>
          <a:prstGeom prst="rect">
            <a:avLst/>
          </a:prstGeom>
        </p:spPr>
      </p:pic>
    </p:spTree>
    <p:extLst>
      <p:ext uri="{BB962C8B-B14F-4D97-AF65-F5344CB8AC3E}">
        <p14:creationId xmlns:p14="http://schemas.microsoft.com/office/powerpoint/2010/main" val="102588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78"/>
          <a:stretch/>
        </p:blipFill>
        <p:spPr>
          <a:xfrm>
            <a:off x="0" y="0"/>
            <a:ext cx="9144000" cy="6858000"/>
          </a:xfrm>
          <a:prstGeom prst="rect">
            <a:avLst/>
          </a:prstGeom>
        </p:spPr>
      </p:pic>
    </p:spTree>
    <p:extLst>
      <p:ext uri="{BB962C8B-B14F-4D97-AF65-F5344CB8AC3E}">
        <p14:creationId xmlns:p14="http://schemas.microsoft.com/office/powerpoint/2010/main" val="39567417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1473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1916619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8762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0198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79716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78842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54296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5828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Bedgebury National Pinetum </a:t>
            </a:r>
            <a:br>
              <a:rPr lang="es-ES" dirty="0"/>
            </a:br>
            <a:endParaRPr lang="es-ES" dirty="0"/>
          </a:p>
        </p:txBody>
      </p:sp>
      <p:sp>
        <p:nvSpPr>
          <p:cNvPr id="3" name="2 Marcador de contenido"/>
          <p:cNvSpPr>
            <a:spLocks noGrp="1"/>
          </p:cNvSpPr>
          <p:nvPr>
            <p:ph idx="1"/>
          </p:nvPr>
        </p:nvSpPr>
        <p:spPr/>
        <p:txBody>
          <a:bodyPr>
            <a:normAutofit/>
          </a:bodyPr>
          <a:lstStyle/>
          <a:p>
            <a:r>
              <a:rPr lang="es-ES" dirty="0"/>
              <a:t>Bedgebury Pinetum Nacional en Bedgebury , Kent , en el Reino Unido, es una recreativo y conservacionista arboretum y, con el Arboretum Nacional de Westonbirt , comprende el Reino Unido Nacional Arboreta . </a:t>
            </a:r>
          </a:p>
          <a:p>
            <a:r>
              <a:rPr lang="es-ES" dirty="0"/>
              <a:t>Se estableció como el Nacional Conifer Collection en 1925 y ahora es reconocida como la más completa colección de coníferas en un sitio en cualquier parte del mundo. </a:t>
            </a:r>
          </a:p>
          <a:p>
            <a:r>
              <a:rPr lang="es-ES" dirty="0"/>
              <a:t>La colección cuenta con más de 10.000 árboles que crecen a través de  (1,3 km2), incluyendo especímenes raros, en peligro de extinción y de importancia histórica. </a:t>
            </a:r>
          </a:p>
        </p:txBody>
      </p:sp>
    </p:spTree>
    <p:extLst>
      <p:ext uri="{BB962C8B-B14F-4D97-AF65-F5344CB8AC3E}">
        <p14:creationId xmlns:p14="http://schemas.microsoft.com/office/powerpoint/2010/main" val="25449926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275040" cy="5565232"/>
          </a:xfrm>
        </p:spPr>
        <p:txBody>
          <a:bodyPr>
            <a:normAutofit/>
          </a:bodyPr>
          <a:lstStyle/>
          <a:p>
            <a:r>
              <a:rPr lang="es-ES" dirty="0"/>
              <a:t>Bedgebury Pinetum Nacional lleva a cabo trabajos de conservación y es el hogar de unas 56 especies y cinco casas vulnerables o en peligro crítico NCCPG Nacionales Plant Collections .</a:t>
            </a:r>
          </a:p>
          <a:p>
            <a:r>
              <a:rPr lang="es-ES" dirty="0"/>
              <a:t>Bedgebury es mencionado por primera vez en una carta anglosajón  en el año 841, el nombre se deriva del Inglés Antiguo bycgan , que significa "comprar", y el Kentish vecge, que significa "doblar o girar", posiblemente en referencia a un arroyo. </a:t>
            </a:r>
          </a:p>
          <a:p>
            <a:r>
              <a:rPr lang="es-ES" dirty="0"/>
              <a:t>John de Bedgebury aparece como el primer residente de Bedgebury, en la época de Eduardo II .. </a:t>
            </a:r>
          </a:p>
        </p:txBody>
      </p:sp>
    </p:spTree>
    <p:extLst>
      <p:ext uri="{BB962C8B-B14F-4D97-AF65-F5344CB8AC3E}">
        <p14:creationId xmlns:p14="http://schemas.microsoft.com/office/powerpoint/2010/main" val="15693559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347048" cy="6141296"/>
          </a:xfrm>
        </p:spPr>
        <p:txBody>
          <a:bodyPr/>
          <a:lstStyle/>
          <a:p>
            <a:r>
              <a:rPr lang="es-ES" dirty="0"/>
              <a:t>En el siglo XV Agnes de Bedgebury, hermana y heredera de Juan (muerto en 1424) se casó con John Colepeper, cuya Colepeper herederos , financiado por la minería de arcilla mineral de hierro de la finca, hasta que residieran en el momento de la restauración de Carlos II , y que creó un parque ornamental en la finca Bedgebury. Elizabeth en agosto de 1573.</a:t>
            </a:r>
          </a:p>
          <a:p>
            <a:r>
              <a:rPr lang="es-ES" dirty="0"/>
              <a:t>La casa actual fue construida en 1688 para Sir James Hayes, un poco al margen de la vieja casa. La finca más tarde pasó a la familia Stephenson, quien lo retuvo hasta que quedó en manos de una Miss Peach, que lo vendió en 1789 a John Cartier , el gobernador de Bengala y el Alto Sheriff de Kent ,  que mejoró las plantaciones y  la casa.</a:t>
            </a:r>
          </a:p>
        </p:txBody>
      </p:sp>
    </p:spTree>
    <p:extLst>
      <p:ext uri="{BB962C8B-B14F-4D97-AF65-F5344CB8AC3E}">
        <p14:creationId xmlns:p14="http://schemas.microsoft.com/office/powerpoint/2010/main" val="6967208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131024" cy="5997280"/>
          </a:xfrm>
        </p:spPr>
        <p:txBody>
          <a:bodyPr>
            <a:normAutofit/>
          </a:bodyPr>
          <a:lstStyle/>
          <a:p>
            <a:r>
              <a:rPr lang="es-ES" dirty="0"/>
              <a:t>En la década de 1840 el vizconde William Beresford desarrolló la finca mediante la creación de la aldea de Kilndown y tres casas de campo, uno de los cuales - Keepers Lodge, ahora conocido como Park House - se convirtió en el centro de la Pinetum. </a:t>
            </a:r>
          </a:p>
          <a:p>
            <a:r>
              <a:rPr lang="es-ES" dirty="0"/>
              <a:t>Beresford inició el pinar en la década de 1850 y su sucesor, su hijastro Alexander Beresford Hope , desarrolló Drive Señora Mildred para que los visitantes en los vagones para ver los árboles. </a:t>
            </a:r>
          </a:p>
          <a:p>
            <a:r>
              <a:rPr lang="es-ES" dirty="0"/>
              <a:t>La finca fue vendida en 1899 a Isaac Lewis, que permitió la recolección de caer en el olvido, y que fue comprado por el Crown Estate en 1918 por su tierra pantanosa y las crestas más secas, así como sus arroyos, lagos y valles.</a:t>
            </a:r>
          </a:p>
        </p:txBody>
      </p:sp>
    </p:spTree>
    <p:extLst>
      <p:ext uri="{BB962C8B-B14F-4D97-AF65-F5344CB8AC3E}">
        <p14:creationId xmlns:p14="http://schemas.microsoft.com/office/powerpoint/2010/main" val="19314284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6203032" cy="5853264"/>
          </a:xfrm>
        </p:spPr>
        <p:txBody>
          <a:bodyPr>
            <a:normAutofit/>
          </a:bodyPr>
          <a:lstStyle/>
          <a:p>
            <a:r>
              <a:rPr lang="es-ES" dirty="0"/>
              <a:t>Los Reales Jardines Botánicos de Kew y la Comisión Forestal establecieron el sitio como el Pinetum Nacional en una empresa conjunta en 1924, ya que el Conifer Colección Nacional, porque la contaminación del aire que rendía Londres era inadecuada para el cultivo de coníferas .</a:t>
            </a:r>
          </a:p>
          <a:p>
            <a:r>
              <a:rPr lang="es-ES" dirty="0"/>
              <a:t> Un sitio en el extremo sur del Parque Bedgebury fue elegido, centrada en el Lago de Marshall y un valle del arroyo lleno. </a:t>
            </a:r>
          </a:p>
          <a:p>
            <a:r>
              <a:rPr lang="es-ES" dirty="0"/>
              <a:t>Las primeras plantas para el pinar se plantearon en los jardines de Kew en 1921 y trasladados a Bedgebury en 1925 y 1926, junto con las plantaciones existentes de vizconde de Beresford. Desarrollo de la colección fue gestionado por el botánico Kew William Dallimore , un experto de renombre mundial en las coníferas. </a:t>
            </a:r>
          </a:p>
        </p:txBody>
      </p:sp>
    </p:spTree>
    <p:extLst>
      <p:ext uri="{BB962C8B-B14F-4D97-AF65-F5344CB8AC3E}">
        <p14:creationId xmlns:p14="http://schemas.microsoft.com/office/powerpoint/2010/main" val="38004044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5987008" cy="6213304"/>
          </a:xfrm>
        </p:spPr>
        <p:txBody>
          <a:bodyPr/>
          <a:lstStyle/>
          <a:p>
            <a:r>
              <a:rPr lang="es-ES" dirty="0"/>
              <a:t>En 1969 la gestión del pinar revertido únicamente a la Comisión Forestal, que amplió en 1977 y creó dos nuevos lagos. </a:t>
            </a:r>
          </a:p>
          <a:p>
            <a:r>
              <a:rPr lang="es-ES" dirty="0"/>
              <a:t>En la gran tormenta de 1987 , casi una cuarta parte de los árboles fueron derribados.</a:t>
            </a:r>
          </a:p>
          <a:p>
            <a:r>
              <a:rPr lang="es-ES" dirty="0"/>
              <a:t>El objetivo de Bedgebury Pinetum Nacional es "crecer como muchas especies de coníferas como las condiciones climáticas lo permiten, plantada en grupos genéricos, mediante plantaciones geográficamente asociadas cuando sea posible." (W. Dallimore, 1923).</a:t>
            </a:r>
          </a:p>
          <a:p>
            <a:r>
              <a:rPr lang="es-ES" dirty="0"/>
              <a:t>El pinar tiene 10.000 ejemplares de coníferas y otras especies que crecen en las zonas templadas , incluyendo 7.000 árboles, como viviendo bancos de genes y como recurso genético para los programas futuros de restauración.</a:t>
            </a:r>
          </a:p>
        </p:txBody>
      </p:sp>
    </p:spTree>
    <p:extLst>
      <p:ext uri="{BB962C8B-B14F-4D97-AF65-F5344CB8AC3E}">
        <p14:creationId xmlns:p14="http://schemas.microsoft.com/office/powerpoint/2010/main" val="8533892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059016" cy="5997280"/>
          </a:xfrm>
        </p:spPr>
        <p:txBody>
          <a:bodyPr>
            <a:normAutofit/>
          </a:bodyPr>
          <a:lstStyle/>
          <a:p>
            <a:r>
              <a:rPr lang="es-ES" dirty="0"/>
              <a:t>Tiene 2.300 especies diferentes de coníferas, ejemplares de los cuales incluyen el árbol más alto de Kent ( Abies grandis ) y los tres más altos cipreses de Leyland en el Reino Unido. </a:t>
            </a:r>
          </a:p>
          <a:p>
            <a:r>
              <a:rPr lang="es-ES" dirty="0"/>
              <a:t>El plan es que el pinar para proporcionar una mezcla de 70% de coníferas y el 30% de las especies latifoliadas y dejar el 40% de la página abierta para proporcionar vistas y permitir que los árboles para ser apreciados.</a:t>
            </a:r>
          </a:p>
          <a:p>
            <a:r>
              <a:rPr lang="es-ES" dirty="0"/>
              <a:t>Bedgebury Pinetum Nacional es el hogar de cinco vegetales Nacional NCCPG Colecciones : tejo , enebro , Thuja , ciprés de Lawson . y Leyland Cypress.</a:t>
            </a:r>
          </a:p>
          <a:p>
            <a:r>
              <a:rPr lang="es-ES" dirty="0"/>
              <a:t>La colección contiene 56 especies que han sido oficialmente declaradas vulnerables o en peligro de extinción.</a:t>
            </a:r>
          </a:p>
        </p:txBody>
      </p:sp>
    </p:spTree>
    <p:extLst>
      <p:ext uri="{BB962C8B-B14F-4D97-AF65-F5344CB8AC3E}">
        <p14:creationId xmlns:p14="http://schemas.microsoft.com/office/powerpoint/2010/main" val="20837034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6131024" cy="5421216"/>
          </a:xfrm>
        </p:spPr>
        <p:txBody>
          <a:bodyPr>
            <a:normAutofit/>
          </a:bodyPr>
          <a:lstStyle/>
          <a:p>
            <a:r>
              <a:rPr lang="es-ES" dirty="0"/>
              <a:t>La escala y la calidad de la recopilación de coníferas de Bedgebury Pinetum Nacional han hecho que sea un sitio ideal para participar en el Programa Internacional de Conservación de la conífera (CIPC), dirigido por el Royal Botanic Garden Edinburgh . </a:t>
            </a:r>
          </a:p>
          <a:p>
            <a:r>
              <a:rPr lang="es-ES" dirty="0"/>
              <a:t>El CIPC tiene como objetivo promover la conservación de las coníferas través de los trabajos de conservación, investigación y educación, y el trabajo llevado a cabo en Bedgebury forma parte de los esfuerzos por conservar la diversidad genética de las coníferas, en particular los de los bosques templados.</a:t>
            </a:r>
          </a:p>
          <a:p>
            <a:r>
              <a:rPr lang="es-ES" dirty="0"/>
              <a:t>El Proyecto de Conservación de Coníferas Bedgebury, iniciado en 2007, está diseñado para utilizar parcelas forestales redundantes para crecer grandes cantidades - hasta 500 - de coníferas en peligro de extinción para proporcionar un recurso genético ex situ  </a:t>
            </a:r>
          </a:p>
        </p:txBody>
      </p:sp>
    </p:spTree>
    <p:extLst>
      <p:ext uri="{BB962C8B-B14F-4D97-AF65-F5344CB8AC3E}">
        <p14:creationId xmlns:p14="http://schemas.microsoft.com/office/powerpoint/2010/main" val="3567891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836712"/>
            <a:ext cx="6336704" cy="5709248"/>
          </a:xfrm>
        </p:spPr>
        <p:txBody>
          <a:bodyPr/>
          <a:lstStyle/>
          <a:p>
            <a:endParaRPr lang="es-ES" dirty="0"/>
          </a:p>
          <a:p>
            <a:r>
              <a:rPr lang="es-ES" dirty="0"/>
              <a:t> Las primeras parcelas se plantaron con tejo ciruelo chileno por Boy Scouts celebra su centenario en 2007, y las plantaciones futuras incluirán muestras procedentes de Europa, Asia, Norteamérica y Australasia.</a:t>
            </a:r>
          </a:p>
          <a:p>
            <a:endParaRPr lang="es-ES" dirty="0"/>
          </a:p>
        </p:txBody>
      </p:sp>
    </p:spTree>
    <p:extLst>
      <p:ext uri="{BB962C8B-B14F-4D97-AF65-F5344CB8AC3E}">
        <p14:creationId xmlns:p14="http://schemas.microsoft.com/office/powerpoint/2010/main" val="7669286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49744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92571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78375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17091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46424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93584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79879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52837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48442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3528536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3682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898810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05692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453576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03152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8799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63871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61233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01196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16643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9829259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03292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83820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36456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9532598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5815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35195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39254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43900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Bicton Park.-</a:t>
            </a:r>
          </a:p>
        </p:txBody>
      </p:sp>
      <p:sp>
        <p:nvSpPr>
          <p:cNvPr id="3" name="2 Marcador de contenido"/>
          <p:cNvSpPr>
            <a:spLocks noGrp="1"/>
          </p:cNvSpPr>
          <p:nvPr>
            <p:ph idx="1"/>
          </p:nvPr>
        </p:nvSpPr>
        <p:spPr>
          <a:xfrm>
            <a:off x="457200" y="1844824"/>
            <a:ext cx="5842992" cy="4629128"/>
          </a:xfrm>
        </p:spPr>
        <p:txBody>
          <a:bodyPr>
            <a:normAutofit/>
          </a:bodyPr>
          <a:lstStyle/>
          <a:p>
            <a:r>
              <a:rPr lang="es-ES" dirty="0"/>
              <a:t>El magnífico parque histórico de  (25 hectáreas) es magníficamente ajardinado con lagos y fuentes. </a:t>
            </a:r>
          </a:p>
          <a:p>
            <a:r>
              <a:rPr lang="es-ES" dirty="0"/>
              <a:t>También contiene más de 1.000 árboles, incluyendo 300 especies y 25 ejemplares campeones junto con muchas plantas con flores, incluyendo camelias, magnolias, rododendros, mimosas, un árbol de tulipán y, probablemente, la glicinia mas  antigua de Gran Bretaña. </a:t>
            </a:r>
          </a:p>
          <a:p>
            <a:r>
              <a:rPr lang="es-ES" dirty="0"/>
              <a:t>. Bicton Park es conocido por su siglo XVIII Jardín formal, italiano con las fronteras amuralladas y camas formales y el siglo XIX casa de las palmeras , que se encuentra entre los edificios de cristal más elegantes del mundo. </a:t>
            </a:r>
          </a:p>
        </p:txBody>
      </p:sp>
    </p:spTree>
    <p:extLst>
      <p:ext uri="{BB962C8B-B14F-4D97-AF65-F5344CB8AC3E}">
        <p14:creationId xmlns:p14="http://schemas.microsoft.com/office/powerpoint/2010/main" val="35777949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563072" cy="5565232"/>
          </a:xfrm>
        </p:spPr>
        <p:txBody>
          <a:bodyPr>
            <a:normAutofit lnSpcReduction="10000"/>
          </a:bodyPr>
          <a:lstStyle/>
          <a:p>
            <a:r>
              <a:rPr lang="es-ES" dirty="0"/>
              <a:t>. </a:t>
            </a:r>
          </a:p>
          <a:p>
            <a:r>
              <a:rPr lang="es-ES" dirty="0"/>
              <a:t>The Palm House dispone de raras y exóticas plantas, incluyendo orquídeas, cactus, begonias, geranios y arbustos de colores brillantes. </a:t>
            </a:r>
          </a:p>
          <a:p>
            <a:r>
              <a:rPr lang="es-ES" dirty="0"/>
              <a:t>También hay un invernadero de helechos victoriana, rosas antiguas y modernas, coníferas enanas, ribera y plantas de tipo mediterráneo.</a:t>
            </a:r>
          </a:p>
          <a:p>
            <a:r>
              <a:rPr lang="es-ES" dirty="0"/>
              <a:t>El Jardín italiano fue presentado en c.1735, supuestamente a un diseño por Andre le Notre. </a:t>
            </a:r>
          </a:p>
          <a:p>
            <a:r>
              <a:rPr lang="es-ES" dirty="0"/>
              <a:t>The Palm House, uno de los invernaderos de hierro curvilíneas más antiguas y hermosas, data de c.1825-30. </a:t>
            </a:r>
          </a:p>
          <a:p>
            <a:r>
              <a:rPr lang="es-ES" dirty="0"/>
              <a:t>Fue el primero de muchos desarrollos inspirados por Lady Louisa Rolle, quien también estableció el arboretum, pinar, ermita, del jardín de América, la casa de shell y cantero de helechos. </a:t>
            </a:r>
          </a:p>
          <a:p>
            <a:r>
              <a:rPr lang="es-ES" dirty="0"/>
              <a:t>Ella también construyó la Iglesia de Santa María, donde la reina Victoria, Jorge VI y la Reina Madre adoraron durante las visitas a Bicton.</a:t>
            </a:r>
          </a:p>
          <a:p>
            <a:endParaRPr lang="es-ES" dirty="0"/>
          </a:p>
        </p:txBody>
      </p:sp>
    </p:spTree>
    <p:extLst>
      <p:ext uri="{BB962C8B-B14F-4D97-AF65-F5344CB8AC3E}">
        <p14:creationId xmlns:p14="http://schemas.microsoft.com/office/powerpoint/2010/main" val="41190460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11537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83134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85745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6638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26117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7248"/>
            <a:ext cx="4587188"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1752"/>
            <a:ext cx="4587189"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7189" y="-7248"/>
            <a:ext cx="4556811" cy="6858000"/>
          </a:xfrm>
          <a:prstGeom prst="rect">
            <a:avLst/>
          </a:prstGeom>
        </p:spPr>
      </p:pic>
    </p:spTree>
    <p:extLst>
      <p:ext uri="{BB962C8B-B14F-4D97-AF65-F5344CB8AC3E}">
        <p14:creationId xmlns:p14="http://schemas.microsoft.com/office/powerpoint/2010/main" val="26177162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4972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77496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7112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121760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876461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45393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64"/>
            <a:ext cx="5238750" cy="3498344"/>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01008"/>
            <a:ext cx="5238750" cy="335699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210314"/>
            <a:ext cx="4355976" cy="3711322"/>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3501008"/>
            <a:ext cx="4355584" cy="3356992"/>
          </a:xfrm>
          <a:prstGeom prst="rect">
            <a:avLst/>
          </a:prstGeom>
        </p:spPr>
      </p:pic>
    </p:spTree>
    <p:extLst>
      <p:ext uri="{BB962C8B-B14F-4D97-AF65-F5344CB8AC3E}">
        <p14:creationId xmlns:p14="http://schemas.microsoft.com/office/powerpoint/2010/main" val="2219160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5534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49557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8936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25942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77701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81270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93168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0546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24287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904782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91113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622641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62662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855816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525212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4" y="0"/>
            <a:ext cx="9081492" cy="6858000"/>
          </a:xfrm>
          <a:prstGeom prst="rect">
            <a:avLst/>
          </a:prstGeom>
        </p:spPr>
      </p:pic>
    </p:spTree>
    <p:extLst>
      <p:ext uri="{BB962C8B-B14F-4D97-AF65-F5344CB8AC3E}">
        <p14:creationId xmlns:p14="http://schemas.microsoft.com/office/powerpoint/2010/main" val="130104675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7101408"/>
          </a:xfrm>
          <a:prstGeom prst="rect">
            <a:avLst/>
          </a:prstGeom>
        </p:spPr>
      </p:pic>
    </p:spTree>
    <p:extLst>
      <p:ext uri="{BB962C8B-B14F-4D97-AF65-F5344CB8AC3E}">
        <p14:creationId xmlns:p14="http://schemas.microsoft.com/office/powerpoint/2010/main" val="26781150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49318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5678492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618387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060315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423020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6185378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2475433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6586072"/>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109</TotalTime>
  <Words>2060</Words>
  <Application>Microsoft Office PowerPoint</Application>
  <PresentationFormat>Presentación en pantalla (4:3)</PresentationFormat>
  <Paragraphs>254</Paragraphs>
  <Slides>120</Slides>
  <Notes>101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Arial</vt:lpstr>
      <vt:lpstr>Calibri</vt:lpstr>
      <vt:lpstr>Trebuchet MS</vt:lpstr>
      <vt:lpstr>Wingdings 3</vt:lpstr>
      <vt:lpstr>Faceta</vt:lpstr>
      <vt:lpstr>EUROPA.-LA VUELTA AL MUNDO EN 885 JARDINES.-INGLATERRA.-Abbotsbury Tropical Garden, Bedgebury National Pinetum  y Bicton park</vt:lpstr>
      <vt:lpstr>Abbotsbury Tropical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Bedgebury National Pinetum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Bicton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JARDINES.-INGLATERRA.-Abbotsbury Tropical Garden</dc:title>
  <dc:creator>Josep</dc:creator>
  <cp:lastModifiedBy>Usuario</cp:lastModifiedBy>
  <cp:revision>13</cp:revision>
  <dcterms:created xsi:type="dcterms:W3CDTF">2014-02-12T06:50:12Z</dcterms:created>
  <dcterms:modified xsi:type="dcterms:W3CDTF">2018-03-12T07:44:50Z</dcterms:modified>
</cp:coreProperties>
</file>