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31"/>
  </p:notesMasterIdLst>
  <p:sldIdLst>
    <p:sldId id="333" r:id="rId2"/>
    <p:sldId id="257" r:id="rId3"/>
    <p:sldId id="258" r:id="rId4"/>
    <p:sldId id="343" r:id="rId5"/>
    <p:sldId id="335" r:id="rId6"/>
    <p:sldId id="259" r:id="rId7"/>
    <p:sldId id="340" r:id="rId8"/>
    <p:sldId id="344" r:id="rId9"/>
    <p:sldId id="263" r:id="rId10"/>
    <p:sldId id="260" r:id="rId11"/>
    <p:sldId id="261" r:id="rId12"/>
    <p:sldId id="262" r:id="rId13"/>
    <p:sldId id="334" r:id="rId14"/>
    <p:sldId id="336" r:id="rId15"/>
    <p:sldId id="337" r:id="rId16"/>
    <p:sldId id="338" r:id="rId17"/>
    <p:sldId id="339" r:id="rId18"/>
    <p:sldId id="341" r:id="rId19"/>
    <p:sldId id="342" r:id="rId20"/>
    <p:sldId id="265" r:id="rId21"/>
    <p:sldId id="266" r:id="rId22"/>
    <p:sldId id="267" r:id="rId23"/>
    <p:sldId id="345" r:id="rId24"/>
    <p:sldId id="346" r:id="rId25"/>
    <p:sldId id="347" r:id="rId26"/>
    <p:sldId id="348" r:id="rId27"/>
    <p:sldId id="349" r:id="rId28"/>
    <p:sldId id="350" r:id="rId29"/>
    <p:sldId id="351" r:id="rId30"/>
    <p:sldId id="268" r:id="rId31"/>
    <p:sldId id="269" r:id="rId32"/>
    <p:sldId id="270" r:id="rId33"/>
    <p:sldId id="271" r:id="rId34"/>
    <p:sldId id="272" r:id="rId35"/>
    <p:sldId id="273" r:id="rId36"/>
    <p:sldId id="274" r:id="rId37"/>
    <p:sldId id="275" r:id="rId38"/>
    <p:sldId id="276" r:id="rId39"/>
    <p:sldId id="277" r:id="rId40"/>
    <p:sldId id="278" r:id="rId41"/>
    <p:sldId id="279" r:id="rId42"/>
    <p:sldId id="280" r:id="rId43"/>
    <p:sldId id="281" r:id="rId44"/>
    <p:sldId id="282" r:id="rId45"/>
    <p:sldId id="352" r:id="rId46"/>
    <p:sldId id="353" r:id="rId47"/>
    <p:sldId id="354" r:id="rId48"/>
    <p:sldId id="355" r:id="rId49"/>
    <p:sldId id="356" r:id="rId50"/>
    <p:sldId id="357" r:id="rId51"/>
    <p:sldId id="358" r:id="rId52"/>
    <p:sldId id="359" r:id="rId53"/>
    <p:sldId id="360" r:id="rId54"/>
    <p:sldId id="361" r:id="rId55"/>
    <p:sldId id="362" r:id="rId56"/>
    <p:sldId id="363" r:id="rId57"/>
    <p:sldId id="364" r:id="rId58"/>
    <p:sldId id="365" r:id="rId59"/>
    <p:sldId id="366" r:id="rId60"/>
    <p:sldId id="367" r:id="rId61"/>
    <p:sldId id="368" r:id="rId62"/>
    <p:sldId id="369" r:id="rId63"/>
    <p:sldId id="370" r:id="rId64"/>
    <p:sldId id="371" r:id="rId65"/>
    <p:sldId id="372" r:id="rId66"/>
    <p:sldId id="373" r:id="rId67"/>
    <p:sldId id="374" r:id="rId68"/>
    <p:sldId id="375" r:id="rId69"/>
    <p:sldId id="376" r:id="rId70"/>
    <p:sldId id="377" r:id="rId71"/>
    <p:sldId id="378" r:id="rId72"/>
    <p:sldId id="379" r:id="rId73"/>
    <p:sldId id="380" r:id="rId74"/>
    <p:sldId id="381" r:id="rId75"/>
    <p:sldId id="382" r:id="rId76"/>
    <p:sldId id="383" r:id="rId77"/>
    <p:sldId id="384" r:id="rId78"/>
    <p:sldId id="385" r:id="rId79"/>
    <p:sldId id="386" r:id="rId80"/>
    <p:sldId id="283" r:id="rId81"/>
    <p:sldId id="284" r:id="rId82"/>
    <p:sldId id="285" r:id="rId83"/>
    <p:sldId id="286" r:id="rId84"/>
    <p:sldId id="287" r:id="rId85"/>
    <p:sldId id="288" r:id="rId86"/>
    <p:sldId id="289" r:id="rId87"/>
    <p:sldId id="290" r:id="rId88"/>
    <p:sldId id="291" r:id="rId89"/>
    <p:sldId id="292" r:id="rId90"/>
    <p:sldId id="293" r:id="rId91"/>
    <p:sldId id="294" r:id="rId92"/>
    <p:sldId id="295" r:id="rId93"/>
    <p:sldId id="296" r:id="rId94"/>
    <p:sldId id="297" r:id="rId95"/>
    <p:sldId id="298" r:id="rId96"/>
    <p:sldId id="299" r:id="rId97"/>
    <p:sldId id="300" r:id="rId98"/>
    <p:sldId id="301" r:id="rId99"/>
    <p:sldId id="302" r:id="rId100"/>
    <p:sldId id="303" r:id="rId101"/>
    <p:sldId id="304" r:id="rId102"/>
    <p:sldId id="305" r:id="rId103"/>
    <p:sldId id="306" r:id="rId104"/>
    <p:sldId id="307" r:id="rId105"/>
    <p:sldId id="308" r:id="rId106"/>
    <p:sldId id="309" r:id="rId107"/>
    <p:sldId id="310" r:id="rId108"/>
    <p:sldId id="311" r:id="rId109"/>
    <p:sldId id="312" r:id="rId110"/>
    <p:sldId id="313" r:id="rId111"/>
    <p:sldId id="314" r:id="rId112"/>
    <p:sldId id="315" r:id="rId113"/>
    <p:sldId id="316" r:id="rId114"/>
    <p:sldId id="317" r:id="rId115"/>
    <p:sldId id="318" r:id="rId116"/>
    <p:sldId id="319" r:id="rId117"/>
    <p:sldId id="320" r:id="rId118"/>
    <p:sldId id="321" r:id="rId119"/>
    <p:sldId id="322" r:id="rId120"/>
    <p:sldId id="323" r:id="rId121"/>
    <p:sldId id="324" r:id="rId122"/>
    <p:sldId id="325" r:id="rId123"/>
    <p:sldId id="326" r:id="rId124"/>
    <p:sldId id="327" r:id="rId125"/>
    <p:sldId id="328" r:id="rId126"/>
    <p:sldId id="329" r:id="rId127"/>
    <p:sldId id="330" r:id="rId128"/>
    <p:sldId id="331" r:id="rId129"/>
    <p:sldId id="332" r:id="rId1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24C9F4-C908-4BFB-8773-AF3DA6B7A1E2}"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88BB40-E32A-4FE5-8366-AE30C48E12A0}" type="slidenum">
              <a:rPr lang="es-ES" smtClean="0"/>
              <a:t>‹Nº›</a:t>
            </a:fld>
            <a:endParaRPr lang="es-ES" dirty="0"/>
          </a:p>
        </p:txBody>
      </p:sp>
    </p:spTree>
    <p:extLst>
      <p:ext uri="{BB962C8B-B14F-4D97-AF65-F5344CB8AC3E}">
        <p14:creationId xmlns:p14="http://schemas.microsoft.com/office/powerpoint/2010/main" val="665321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Green Park</a:t>
            </a:r>
          </a:p>
        </p:txBody>
      </p:sp>
      <p:sp>
        <p:nvSpPr>
          <p:cNvPr id="4" name="3 Marcador de número de diapositiva"/>
          <p:cNvSpPr>
            <a:spLocks noGrp="1"/>
          </p:cNvSpPr>
          <p:nvPr>
            <p:ph type="sldNum" sz="quarter" idx="10"/>
          </p:nvPr>
        </p:nvSpPr>
        <p:spPr/>
        <p:txBody>
          <a:bodyPr/>
          <a:lstStyle/>
          <a:p>
            <a:fld id="{6D88BB40-E32A-4FE5-8366-AE30C48E12A0}" type="slidenum">
              <a:rPr lang="es-ES" smtClean="0"/>
              <a:t>5</a:t>
            </a:fld>
            <a:endParaRPr lang="es-ES" dirty="0"/>
          </a:p>
        </p:txBody>
      </p:sp>
    </p:spTree>
    <p:extLst>
      <p:ext uri="{BB962C8B-B14F-4D97-AF65-F5344CB8AC3E}">
        <p14:creationId xmlns:p14="http://schemas.microsoft.com/office/powerpoint/2010/main" val="4134383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0FDB69C-FED7-4BA3-B56E-EA8B959FEFD6}" type="slidenum">
              <a:rPr lang="es-ES_tradnl">
                <a:solidFill>
                  <a:prstClr val="black"/>
                </a:solidFill>
                <a:latin typeface="Arial" charset="0"/>
              </a:rPr>
              <a:pPr eaLnBrk="1" hangingPunct="1"/>
              <a:t>6</a:t>
            </a:fld>
            <a:endParaRPr lang="es-ES_tradnl" dirty="0">
              <a:solidFill>
                <a:prstClr val="black"/>
              </a:solidFill>
              <a:latin typeface="Arial" charset="0"/>
            </a:endParaRPr>
          </a:p>
        </p:txBody>
      </p:sp>
      <p:sp>
        <p:nvSpPr>
          <p:cNvPr id="307203" name="Rectangle 2"/>
          <p:cNvSpPr>
            <a:spLocks noGrp="1" noRot="1" noChangeAspect="1" noChangeArrowheads="1" noTextEdit="1"/>
          </p:cNvSpPr>
          <p:nvPr>
            <p:ph type="sldImg"/>
          </p:nvPr>
        </p:nvSpPr>
        <p:spPr>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Green Park.-Londres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Green Park</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7</a:t>
            </a:fld>
            <a:endParaRPr lang="es-ES" dirty="0"/>
          </a:p>
        </p:txBody>
      </p:sp>
    </p:spTree>
    <p:extLst>
      <p:ext uri="{BB962C8B-B14F-4D97-AF65-F5344CB8AC3E}">
        <p14:creationId xmlns:p14="http://schemas.microsoft.com/office/powerpoint/2010/main" val="2617109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Green Park</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8</a:t>
            </a:fld>
            <a:endParaRPr lang="es-ES" dirty="0"/>
          </a:p>
        </p:txBody>
      </p:sp>
    </p:spTree>
    <p:extLst>
      <p:ext uri="{BB962C8B-B14F-4D97-AF65-F5344CB8AC3E}">
        <p14:creationId xmlns:p14="http://schemas.microsoft.com/office/powerpoint/2010/main" val="38476938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1 Marcador de imagen de diapositiva"/>
          <p:cNvSpPr>
            <a:spLocks noGrp="1" noRot="1" noChangeAspect="1" noTextEdit="1"/>
          </p:cNvSpPr>
          <p:nvPr>
            <p:ph type="sldImg"/>
          </p:nvPr>
        </p:nvSpPr>
        <p:spPr>
          <a:ln/>
        </p:spPr>
      </p:sp>
      <p:sp>
        <p:nvSpPr>
          <p:cNvPr id="3112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Green Park</a:t>
            </a:r>
          </a:p>
        </p:txBody>
      </p:sp>
      <p:sp>
        <p:nvSpPr>
          <p:cNvPr id="3113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BF43012-F5F3-4F3B-98A5-8ABF3C183BA5}" type="slidenum">
              <a:rPr lang="es-ES_tradnl">
                <a:solidFill>
                  <a:prstClr val="black"/>
                </a:solidFill>
                <a:latin typeface="Arial" charset="0"/>
              </a:rPr>
              <a:pPr eaLnBrk="1" hangingPunct="1"/>
              <a:t>9</a:t>
            </a:fld>
            <a:endParaRPr lang="es-ES_tradnl" dirty="0">
              <a:solidFill>
                <a:prstClr val="black"/>
              </a:solidFill>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0F93811-D3CA-4F41-8D6E-B68804FF3287}" type="slidenum">
              <a:rPr lang="es-ES_tradnl">
                <a:solidFill>
                  <a:prstClr val="black"/>
                </a:solidFill>
                <a:latin typeface="Arial" charset="0"/>
              </a:rPr>
              <a:pPr eaLnBrk="1" hangingPunct="1"/>
              <a:t>10</a:t>
            </a:fld>
            <a:endParaRPr lang="es-ES_tradnl" dirty="0">
              <a:solidFill>
                <a:prstClr val="black"/>
              </a:solidFill>
              <a:latin typeface="Arial" charset="0"/>
            </a:endParaRPr>
          </a:p>
        </p:txBody>
      </p:sp>
      <p:sp>
        <p:nvSpPr>
          <p:cNvPr id="308227" name="Rectangle 2"/>
          <p:cNvSpPr>
            <a:spLocks noGrp="1" noRot="1" noChangeAspect="1" noChangeArrowheads="1" noTextEdit="1"/>
          </p:cNvSpPr>
          <p:nvPr>
            <p:ph type="sldImg"/>
          </p:nvPr>
        </p:nvSpPr>
        <p:spPr>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Green Park.-Londres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5515E9B-41BC-4C78-AA61-A0BEC5FC39B2}" type="slidenum">
              <a:rPr lang="es-ES_tradnl">
                <a:solidFill>
                  <a:prstClr val="black"/>
                </a:solidFill>
                <a:latin typeface="Arial" charset="0"/>
              </a:rPr>
              <a:pPr eaLnBrk="1" hangingPunct="1"/>
              <a:t>11</a:t>
            </a:fld>
            <a:endParaRPr lang="es-ES_tradnl" dirty="0">
              <a:solidFill>
                <a:prstClr val="black"/>
              </a:solidFill>
              <a:latin typeface="Arial" charset="0"/>
            </a:endParaRPr>
          </a:p>
        </p:txBody>
      </p:sp>
      <p:sp>
        <p:nvSpPr>
          <p:cNvPr id="309251" name="Rectangle 2"/>
          <p:cNvSpPr>
            <a:spLocks noGrp="1" noRot="1" noChangeAspect="1" noChangeArrowheads="1" noTextEdit="1"/>
          </p:cNvSpPr>
          <p:nvPr>
            <p:ph type="sldImg"/>
          </p:nvPr>
        </p:nvSpPr>
        <p:spPr>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Green Park</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E32FBC6-97AD-43BE-8708-96574E227D0B}" type="slidenum">
              <a:rPr lang="es-ES_tradnl">
                <a:solidFill>
                  <a:prstClr val="black"/>
                </a:solidFill>
                <a:latin typeface="Arial" charset="0"/>
              </a:rPr>
              <a:pPr eaLnBrk="1" hangingPunct="1"/>
              <a:t>12</a:t>
            </a:fld>
            <a:endParaRPr lang="es-ES_tradnl" dirty="0">
              <a:solidFill>
                <a:prstClr val="black"/>
              </a:solidFill>
              <a:latin typeface="Arial" charset="0"/>
            </a:endParaRPr>
          </a:p>
        </p:txBody>
      </p:sp>
      <p:sp>
        <p:nvSpPr>
          <p:cNvPr id="310275" name="Rectangle 2"/>
          <p:cNvSpPr>
            <a:spLocks noGrp="1" noRot="1" noChangeAspect="1" noChangeArrowheads="1" noTextEdit="1"/>
          </p:cNvSpPr>
          <p:nvPr>
            <p:ph type="sldImg"/>
          </p:nvPr>
        </p:nvSpPr>
        <p:spPr>
          <a:ln/>
        </p:spPr>
      </p:sp>
      <p:sp>
        <p:nvSpPr>
          <p:cNvPr id="310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Green Park</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Green Park</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13</a:t>
            </a:fld>
            <a:endParaRPr lang="es-ES" dirty="0"/>
          </a:p>
        </p:txBody>
      </p:sp>
    </p:spTree>
    <p:extLst>
      <p:ext uri="{BB962C8B-B14F-4D97-AF65-F5344CB8AC3E}">
        <p14:creationId xmlns:p14="http://schemas.microsoft.com/office/powerpoint/2010/main" val="18282514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Green Park</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14</a:t>
            </a:fld>
            <a:endParaRPr lang="es-ES" dirty="0"/>
          </a:p>
        </p:txBody>
      </p:sp>
    </p:spTree>
    <p:extLst>
      <p:ext uri="{BB962C8B-B14F-4D97-AF65-F5344CB8AC3E}">
        <p14:creationId xmlns:p14="http://schemas.microsoft.com/office/powerpoint/2010/main" val="18676838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Green Park</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15</a:t>
            </a:fld>
            <a:endParaRPr lang="es-ES" dirty="0"/>
          </a:p>
        </p:txBody>
      </p:sp>
    </p:spTree>
    <p:extLst>
      <p:ext uri="{BB962C8B-B14F-4D97-AF65-F5344CB8AC3E}">
        <p14:creationId xmlns:p14="http://schemas.microsoft.com/office/powerpoint/2010/main" val="29536358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Green Park</a:t>
            </a:r>
          </a:p>
        </p:txBody>
      </p:sp>
      <p:sp>
        <p:nvSpPr>
          <p:cNvPr id="4" name="3 Marcador de número de diapositiva"/>
          <p:cNvSpPr>
            <a:spLocks noGrp="1"/>
          </p:cNvSpPr>
          <p:nvPr>
            <p:ph type="sldNum" sz="quarter" idx="10"/>
          </p:nvPr>
        </p:nvSpPr>
        <p:spPr/>
        <p:txBody>
          <a:bodyPr/>
          <a:lstStyle/>
          <a:p>
            <a:fld id="{6D88BB40-E32A-4FE5-8366-AE30C48E12A0}" type="slidenum">
              <a:rPr lang="es-ES" smtClean="0"/>
              <a:t>16</a:t>
            </a:fld>
            <a:endParaRPr lang="es-ES" dirty="0"/>
          </a:p>
        </p:txBody>
      </p:sp>
    </p:spTree>
    <p:extLst>
      <p:ext uri="{BB962C8B-B14F-4D97-AF65-F5344CB8AC3E}">
        <p14:creationId xmlns:p14="http://schemas.microsoft.com/office/powerpoint/2010/main" val="17777197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Green Park</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17</a:t>
            </a:fld>
            <a:endParaRPr lang="es-ES" dirty="0"/>
          </a:p>
        </p:txBody>
      </p:sp>
    </p:spTree>
    <p:extLst>
      <p:ext uri="{BB962C8B-B14F-4D97-AF65-F5344CB8AC3E}">
        <p14:creationId xmlns:p14="http://schemas.microsoft.com/office/powerpoint/2010/main" val="13820536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Green Park</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18</a:t>
            </a:fld>
            <a:endParaRPr lang="es-ES" dirty="0"/>
          </a:p>
        </p:txBody>
      </p:sp>
    </p:spTree>
    <p:extLst>
      <p:ext uri="{BB962C8B-B14F-4D97-AF65-F5344CB8AC3E}">
        <p14:creationId xmlns:p14="http://schemas.microsoft.com/office/powerpoint/2010/main" val="19454206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Green Park</a:t>
            </a:r>
          </a:p>
        </p:txBody>
      </p:sp>
      <p:sp>
        <p:nvSpPr>
          <p:cNvPr id="4" name="3 Marcador de número de diapositiva"/>
          <p:cNvSpPr>
            <a:spLocks noGrp="1"/>
          </p:cNvSpPr>
          <p:nvPr>
            <p:ph type="sldNum" sz="quarter" idx="10"/>
          </p:nvPr>
        </p:nvSpPr>
        <p:spPr/>
        <p:txBody>
          <a:bodyPr/>
          <a:lstStyle/>
          <a:p>
            <a:fld id="{6D88BB40-E32A-4FE5-8366-AE30C48E12A0}" type="slidenum">
              <a:rPr lang="es-ES" smtClean="0"/>
              <a:t>19</a:t>
            </a:fld>
            <a:endParaRPr lang="es-ES" dirty="0"/>
          </a:p>
        </p:txBody>
      </p:sp>
    </p:spTree>
    <p:extLst>
      <p:ext uri="{BB962C8B-B14F-4D97-AF65-F5344CB8AC3E}">
        <p14:creationId xmlns:p14="http://schemas.microsoft.com/office/powerpoint/2010/main" val="8458655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Greenwich Park</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23</a:t>
            </a:fld>
            <a:endParaRPr lang="es-ES" dirty="0"/>
          </a:p>
        </p:txBody>
      </p:sp>
    </p:spTree>
    <p:extLst>
      <p:ext uri="{BB962C8B-B14F-4D97-AF65-F5344CB8AC3E}">
        <p14:creationId xmlns:p14="http://schemas.microsoft.com/office/powerpoint/2010/main" val="19890401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Greenwich Park</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24</a:t>
            </a:fld>
            <a:endParaRPr lang="es-ES" dirty="0"/>
          </a:p>
        </p:txBody>
      </p:sp>
    </p:spTree>
    <p:extLst>
      <p:ext uri="{BB962C8B-B14F-4D97-AF65-F5344CB8AC3E}">
        <p14:creationId xmlns:p14="http://schemas.microsoft.com/office/powerpoint/2010/main" val="13765098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Greenwich Park</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25</a:t>
            </a:fld>
            <a:endParaRPr lang="es-ES" dirty="0"/>
          </a:p>
        </p:txBody>
      </p:sp>
    </p:spTree>
    <p:extLst>
      <p:ext uri="{BB962C8B-B14F-4D97-AF65-F5344CB8AC3E}">
        <p14:creationId xmlns:p14="http://schemas.microsoft.com/office/powerpoint/2010/main" val="42155247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Greenwich Park</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26</a:t>
            </a:fld>
            <a:endParaRPr lang="es-ES" dirty="0"/>
          </a:p>
        </p:txBody>
      </p:sp>
    </p:spTree>
    <p:extLst>
      <p:ext uri="{BB962C8B-B14F-4D97-AF65-F5344CB8AC3E}">
        <p14:creationId xmlns:p14="http://schemas.microsoft.com/office/powerpoint/2010/main" val="15912424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Greenwich Park</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27</a:t>
            </a:fld>
            <a:endParaRPr lang="es-ES" dirty="0"/>
          </a:p>
        </p:txBody>
      </p:sp>
    </p:spTree>
    <p:extLst>
      <p:ext uri="{BB962C8B-B14F-4D97-AF65-F5344CB8AC3E}">
        <p14:creationId xmlns:p14="http://schemas.microsoft.com/office/powerpoint/2010/main" val="15709721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Greenwich Park</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28</a:t>
            </a:fld>
            <a:endParaRPr lang="es-ES" dirty="0"/>
          </a:p>
        </p:txBody>
      </p:sp>
    </p:spTree>
    <p:extLst>
      <p:ext uri="{BB962C8B-B14F-4D97-AF65-F5344CB8AC3E}">
        <p14:creationId xmlns:p14="http://schemas.microsoft.com/office/powerpoint/2010/main" val="41969661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Greenwich Park</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29</a:t>
            </a:fld>
            <a:endParaRPr lang="es-ES" dirty="0"/>
          </a:p>
        </p:txBody>
      </p:sp>
    </p:spTree>
    <p:extLst>
      <p:ext uri="{BB962C8B-B14F-4D97-AF65-F5344CB8AC3E}">
        <p14:creationId xmlns:p14="http://schemas.microsoft.com/office/powerpoint/2010/main" val="35608287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295E955-C511-4516-B2EB-1D3C7AB7C36A}" type="slidenum">
              <a:rPr lang="es-ES_tradnl">
                <a:solidFill>
                  <a:prstClr val="black"/>
                </a:solidFill>
                <a:latin typeface="Arial" charset="0"/>
              </a:rPr>
              <a:pPr eaLnBrk="1" hangingPunct="1"/>
              <a:t>30</a:t>
            </a:fld>
            <a:endParaRPr lang="es-ES_tradnl" dirty="0">
              <a:solidFill>
                <a:prstClr val="black"/>
              </a:solidFill>
              <a:latin typeface="Arial" charset="0"/>
            </a:endParaRPr>
          </a:p>
        </p:txBody>
      </p:sp>
      <p:sp>
        <p:nvSpPr>
          <p:cNvPr id="313347" name="Rectangle 2"/>
          <p:cNvSpPr>
            <a:spLocks noGrp="1" noRot="1" noChangeAspect="1" noChangeArrowheads="1" noTextEdit="1"/>
          </p:cNvSpPr>
          <p:nvPr>
            <p:ph type="sldImg"/>
          </p:nvPr>
        </p:nvSpPr>
        <p:spPr>
          <a:ln/>
        </p:spPr>
      </p:sp>
      <p:sp>
        <p:nvSpPr>
          <p:cNvPr id="313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Greenwich Park</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41725AF-15F7-49C8-832C-FBAB76769B30}" type="slidenum">
              <a:rPr lang="es-ES_tradnl">
                <a:solidFill>
                  <a:prstClr val="black"/>
                </a:solidFill>
                <a:latin typeface="Arial" charset="0"/>
              </a:rPr>
              <a:pPr eaLnBrk="1" hangingPunct="1"/>
              <a:t>31</a:t>
            </a:fld>
            <a:endParaRPr lang="es-ES_tradnl" dirty="0">
              <a:solidFill>
                <a:prstClr val="black"/>
              </a:solidFill>
              <a:latin typeface="Arial" charset="0"/>
            </a:endParaRPr>
          </a:p>
        </p:txBody>
      </p:sp>
      <p:sp>
        <p:nvSpPr>
          <p:cNvPr id="314371" name="Rectangle 2"/>
          <p:cNvSpPr>
            <a:spLocks noGrp="1" noRot="1" noChangeAspect="1" noChangeArrowheads="1" noTextEdit="1"/>
          </p:cNvSpPr>
          <p:nvPr>
            <p:ph type="sldImg"/>
          </p:nvPr>
        </p:nvSpPr>
        <p:spPr>
          <a:ln/>
        </p:spPr>
      </p:sp>
      <p:sp>
        <p:nvSpPr>
          <p:cNvPr id="314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Greenwich Park</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1 Marcador de imagen de diapositiva"/>
          <p:cNvSpPr>
            <a:spLocks noGrp="1" noRot="1" noChangeAspect="1" noTextEdit="1"/>
          </p:cNvSpPr>
          <p:nvPr>
            <p:ph type="sldImg"/>
          </p:nvPr>
        </p:nvSpPr>
        <p:spPr>
          <a:ln/>
        </p:spPr>
      </p:sp>
      <p:sp>
        <p:nvSpPr>
          <p:cNvPr id="3153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Greenwich Park</a:t>
            </a:r>
          </a:p>
        </p:txBody>
      </p:sp>
      <p:sp>
        <p:nvSpPr>
          <p:cNvPr id="3153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6F31779-03DC-41CE-A988-8320B187CBFB}" type="slidenum">
              <a:rPr lang="es-ES_tradnl">
                <a:solidFill>
                  <a:prstClr val="black"/>
                </a:solidFill>
                <a:latin typeface="Arial" charset="0"/>
              </a:rPr>
              <a:pPr eaLnBrk="1" hangingPunct="1"/>
              <a:t>32</a:t>
            </a:fld>
            <a:endParaRPr lang="es-ES_tradnl" dirty="0">
              <a:solidFill>
                <a:prstClr val="black"/>
              </a:solidFill>
              <a:latin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1 Marcador de imagen de diapositiva"/>
          <p:cNvSpPr>
            <a:spLocks noGrp="1" noRot="1" noChangeAspect="1" noTextEdit="1"/>
          </p:cNvSpPr>
          <p:nvPr>
            <p:ph type="sldImg"/>
          </p:nvPr>
        </p:nvSpPr>
        <p:spPr>
          <a:ln/>
        </p:spPr>
      </p:sp>
      <p:sp>
        <p:nvSpPr>
          <p:cNvPr id="3164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Greenwich Park</a:t>
            </a:r>
          </a:p>
        </p:txBody>
      </p:sp>
      <p:sp>
        <p:nvSpPr>
          <p:cNvPr id="3164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6179450-D307-4D1C-991C-169105EDBB60}" type="slidenum">
              <a:rPr lang="es-ES_tradnl">
                <a:solidFill>
                  <a:prstClr val="black"/>
                </a:solidFill>
                <a:latin typeface="Arial" charset="0"/>
              </a:rPr>
              <a:pPr eaLnBrk="1" hangingPunct="1"/>
              <a:t>33</a:t>
            </a:fld>
            <a:endParaRPr lang="es-ES_tradnl" dirty="0">
              <a:solidFill>
                <a:prstClr val="black"/>
              </a:solidFill>
              <a:latin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1 Marcador de imagen de diapositiva"/>
          <p:cNvSpPr>
            <a:spLocks noGrp="1" noRot="1" noChangeAspect="1" noTextEdit="1"/>
          </p:cNvSpPr>
          <p:nvPr>
            <p:ph type="sldImg"/>
          </p:nvPr>
        </p:nvSpPr>
        <p:spPr>
          <a:ln/>
        </p:spPr>
      </p:sp>
      <p:sp>
        <p:nvSpPr>
          <p:cNvPr id="3174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Greenwich Park.-Castaños</a:t>
            </a:r>
          </a:p>
        </p:txBody>
      </p:sp>
      <p:sp>
        <p:nvSpPr>
          <p:cNvPr id="3174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DB7BE27-E62D-4993-BCB1-430826E3DC3E}" type="slidenum">
              <a:rPr lang="es-ES_tradnl">
                <a:solidFill>
                  <a:prstClr val="black"/>
                </a:solidFill>
                <a:latin typeface="Arial" charset="0"/>
              </a:rPr>
              <a:pPr eaLnBrk="1" hangingPunct="1"/>
              <a:t>34</a:t>
            </a:fld>
            <a:endParaRPr lang="es-ES_tradnl" dirty="0">
              <a:solidFill>
                <a:prstClr val="black"/>
              </a:solidFill>
              <a:latin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1 Marcador de imagen de diapositiva"/>
          <p:cNvSpPr>
            <a:spLocks noGrp="1" noRot="1" noChangeAspect="1" noTextEdit="1"/>
          </p:cNvSpPr>
          <p:nvPr>
            <p:ph type="sldImg"/>
          </p:nvPr>
        </p:nvSpPr>
        <p:spPr>
          <a:ln/>
        </p:spPr>
      </p:sp>
      <p:sp>
        <p:nvSpPr>
          <p:cNvPr id="3184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Greenwich Park</a:t>
            </a:r>
          </a:p>
        </p:txBody>
      </p:sp>
      <p:sp>
        <p:nvSpPr>
          <p:cNvPr id="3184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9A92388-4A48-4EFD-92AA-15B17A486679}" type="slidenum">
              <a:rPr lang="es-ES_tradnl">
                <a:solidFill>
                  <a:prstClr val="black"/>
                </a:solidFill>
                <a:latin typeface="Arial" charset="0"/>
              </a:rPr>
              <a:pPr eaLnBrk="1" hangingPunct="1"/>
              <a:t>35</a:t>
            </a:fld>
            <a:endParaRPr lang="es-ES_tradnl" dirty="0">
              <a:solidFill>
                <a:prstClr val="black"/>
              </a:solidFill>
              <a:latin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7CC233B-C205-4E85-B3E8-01DCFF402085}" type="slidenum">
              <a:rPr lang="es-ES_tradnl">
                <a:solidFill>
                  <a:prstClr val="black"/>
                </a:solidFill>
                <a:latin typeface="Arial" charset="0"/>
              </a:rPr>
              <a:pPr eaLnBrk="1" hangingPunct="1"/>
              <a:t>39</a:t>
            </a:fld>
            <a:endParaRPr lang="es-ES_tradnl" dirty="0">
              <a:solidFill>
                <a:prstClr val="black"/>
              </a:solidFill>
              <a:latin typeface="Arial" charset="0"/>
            </a:endParaRPr>
          </a:p>
        </p:txBody>
      </p:sp>
      <p:sp>
        <p:nvSpPr>
          <p:cNvPr id="319491" name="Rectangle 2"/>
          <p:cNvSpPr>
            <a:spLocks noGrp="1" noRot="1" noChangeAspect="1" noChangeArrowheads="1" noTextEdit="1"/>
          </p:cNvSpPr>
          <p:nvPr>
            <p:ph type="sldImg"/>
          </p:nvPr>
        </p:nvSpPr>
        <p:spPr>
          <a:ln/>
        </p:spPr>
      </p:sp>
      <p:sp>
        <p:nvSpPr>
          <p:cNvPr id="319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Groombridge Gardens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0CD2B37-ECE5-4069-B3C5-D52C50DD940D}" type="slidenum">
              <a:rPr lang="es-ES_tradnl">
                <a:solidFill>
                  <a:prstClr val="black"/>
                </a:solidFill>
                <a:latin typeface="Arial" charset="0"/>
              </a:rPr>
              <a:pPr eaLnBrk="1" hangingPunct="1"/>
              <a:t>40</a:t>
            </a:fld>
            <a:endParaRPr lang="es-ES_tradnl" dirty="0">
              <a:solidFill>
                <a:prstClr val="black"/>
              </a:solidFill>
              <a:latin typeface="Arial" charset="0"/>
            </a:endParaRPr>
          </a:p>
        </p:txBody>
      </p:sp>
      <p:sp>
        <p:nvSpPr>
          <p:cNvPr id="320515" name="Rectangle 2"/>
          <p:cNvSpPr>
            <a:spLocks noGrp="1" noRot="1" noChangeAspect="1" noChangeArrowheads="1" noTextEdit="1"/>
          </p:cNvSpPr>
          <p:nvPr>
            <p:ph type="sldImg"/>
          </p:nvPr>
        </p:nvSpPr>
        <p:spPr>
          <a:ln/>
        </p:spPr>
      </p:sp>
      <p:sp>
        <p:nvSpPr>
          <p:cNvPr id="320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Groombridge Place Gardens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36B2136-C36D-4758-B07A-6B89CF98AD00}" type="slidenum">
              <a:rPr lang="es-ES_tradnl">
                <a:solidFill>
                  <a:prstClr val="black"/>
                </a:solidFill>
                <a:latin typeface="Arial" charset="0"/>
              </a:rPr>
              <a:pPr eaLnBrk="1" hangingPunct="1"/>
              <a:t>41</a:t>
            </a:fld>
            <a:endParaRPr lang="es-ES_tradnl" dirty="0">
              <a:solidFill>
                <a:prstClr val="black"/>
              </a:solidFill>
              <a:latin typeface="Arial" charset="0"/>
            </a:endParaRPr>
          </a:p>
        </p:txBody>
      </p:sp>
      <p:sp>
        <p:nvSpPr>
          <p:cNvPr id="321539" name="Rectangle 2"/>
          <p:cNvSpPr>
            <a:spLocks noGrp="1" noRot="1" noChangeAspect="1" noChangeArrowheads="1" noTextEdit="1"/>
          </p:cNvSpPr>
          <p:nvPr>
            <p:ph type="sldImg"/>
          </p:nvPr>
        </p:nvSpPr>
        <p:spPr>
          <a:ln/>
        </p:spPr>
      </p:sp>
      <p:sp>
        <p:nvSpPr>
          <p:cNvPr id="321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Groombridge Place Gardens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FDF1745-D842-4A8A-BEDA-1D14175B397F}" type="slidenum">
              <a:rPr lang="es-ES_tradnl">
                <a:solidFill>
                  <a:prstClr val="black"/>
                </a:solidFill>
                <a:latin typeface="Arial" charset="0"/>
              </a:rPr>
              <a:pPr eaLnBrk="1" hangingPunct="1"/>
              <a:t>42</a:t>
            </a:fld>
            <a:endParaRPr lang="es-ES_tradnl" dirty="0">
              <a:solidFill>
                <a:prstClr val="black"/>
              </a:solidFill>
              <a:latin typeface="Arial" charset="0"/>
            </a:endParaRPr>
          </a:p>
        </p:txBody>
      </p:sp>
      <p:sp>
        <p:nvSpPr>
          <p:cNvPr id="322563" name="Rectangle 2"/>
          <p:cNvSpPr>
            <a:spLocks noGrp="1" noRot="1" noChangeAspect="1" noChangeArrowheads="1" noTextEdit="1"/>
          </p:cNvSpPr>
          <p:nvPr>
            <p:ph type="sldImg"/>
          </p:nvPr>
        </p:nvSpPr>
        <p:spPr>
          <a:ln/>
        </p:spPr>
      </p:sp>
      <p:sp>
        <p:nvSpPr>
          <p:cNvPr id="322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Groombridge Place Gardens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4B8B5D1-08A0-4CB3-9FFB-A567F5282C1D}" type="slidenum">
              <a:rPr lang="es-ES_tradnl">
                <a:solidFill>
                  <a:prstClr val="black"/>
                </a:solidFill>
                <a:latin typeface="Arial" charset="0"/>
              </a:rPr>
              <a:pPr eaLnBrk="1" hangingPunct="1"/>
              <a:t>43</a:t>
            </a:fld>
            <a:endParaRPr lang="es-ES_tradnl" dirty="0">
              <a:solidFill>
                <a:prstClr val="black"/>
              </a:solidFill>
              <a:latin typeface="Arial" charset="0"/>
            </a:endParaRPr>
          </a:p>
        </p:txBody>
      </p:sp>
      <p:sp>
        <p:nvSpPr>
          <p:cNvPr id="323587" name="Rectangle 2"/>
          <p:cNvSpPr>
            <a:spLocks noGrp="1" noRot="1" noChangeAspect="1" noChangeArrowheads="1" noTextEdit="1"/>
          </p:cNvSpPr>
          <p:nvPr>
            <p:ph type="sldImg"/>
          </p:nvPr>
        </p:nvSpPr>
        <p:spPr>
          <a:ln/>
        </p:spPr>
      </p:sp>
      <p:sp>
        <p:nvSpPr>
          <p:cNvPr id="323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Groombridge Place Gardens</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8D3B835-1BA0-4D76-85CB-B43C3B9247DE}" type="slidenum">
              <a:rPr lang="es-ES_tradnl">
                <a:solidFill>
                  <a:prstClr val="black"/>
                </a:solidFill>
                <a:latin typeface="Arial" charset="0"/>
              </a:rPr>
              <a:pPr eaLnBrk="1" hangingPunct="1"/>
              <a:t>44</a:t>
            </a:fld>
            <a:endParaRPr lang="es-ES_tradnl" dirty="0">
              <a:solidFill>
                <a:prstClr val="black"/>
              </a:solidFill>
              <a:latin typeface="Arial" charset="0"/>
            </a:endParaRPr>
          </a:p>
        </p:txBody>
      </p:sp>
      <p:sp>
        <p:nvSpPr>
          <p:cNvPr id="324611" name="Rectangle 2"/>
          <p:cNvSpPr>
            <a:spLocks noGrp="1" noRot="1" noChangeAspect="1" noChangeArrowheads="1" noTextEdit="1"/>
          </p:cNvSpPr>
          <p:nvPr>
            <p:ph type="sldImg"/>
          </p:nvPr>
        </p:nvSpPr>
        <p:spPr>
          <a:ln/>
        </p:spPr>
      </p:sp>
      <p:sp>
        <p:nvSpPr>
          <p:cNvPr id="324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Groombridge Place Gardens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Groombridge Place Gardens</a:t>
            </a:r>
          </a:p>
        </p:txBody>
      </p:sp>
      <p:sp>
        <p:nvSpPr>
          <p:cNvPr id="4" name="3 Marcador de número de diapositiva"/>
          <p:cNvSpPr>
            <a:spLocks noGrp="1"/>
          </p:cNvSpPr>
          <p:nvPr>
            <p:ph type="sldNum" sz="quarter" idx="10"/>
          </p:nvPr>
        </p:nvSpPr>
        <p:spPr/>
        <p:txBody>
          <a:bodyPr/>
          <a:lstStyle/>
          <a:p>
            <a:fld id="{6D88BB40-E32A-4FE5-8366-AE30C48E12A0}" type="slidenum">
              <a:rPr lang="es-ES" smtClean="0"/>
              <a:t>45</a:t>
            </a:fld>
            <a:endParaRPr lang="es-ES" dirty="0"/>
          </a:p>
        </p:txBody>
      </p:sp>
    </p:spTree>
    <p:extLst>
      <p:ext uri="{BB962C8B-B14F-4D97-AF65-F5344CB8AC3E}">
        <p14:creationId xmlns:p14="http://schemas.microsoft.com/office/powerpoint/2010/main" val="2731853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Groombridge Place Gardens</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46</a:t>
            </a:fld>
            <a:endParaRPr lang="es-ES" dirty="0"/>
          </a:p>
        </p:txBody>
      </p:sp>
    </p:spTree>
    <p:extLst>
      <p:ext uri="{BB962C8B-B14F-4D97-AF65-F5344CB8AC3E}">
        <p14:creationId xmlns:p14="http://schemas.microsoft.com/office/powerpoint/2010/main" val="563081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Groombridge Place Gardens</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47</a:t>
            </a:fld>
            <a:endParaRPr lang="es-ES" dirty="0"/>
          </a:p>
        </p:txBody>
      </p:sp>
    </p:spTree>
    <p:extLst>
      <p:ext uri="{BB962C8B-B14F-4D97-AF65-F5344CB8AC3E}">
        <p14:creationId xmlns:p14="http://schemas.microsoft.com/office/powerpoint/2010/main" val="15865932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Groombridge Place Gardens</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48</a:t>
            </a:fld>
            <a:endParaRPr lang="es-ES" dirty="0"/>
          </a:p>
        </p:txBody>
      </p:sp>
    </p:spTree>
    <p:extLst>
      <p:ext uri="{BB962C8B-B14F-4D97-AF65-F5344CB8AC3E}">
        <p14:creationId xmlns:p14="http://schemas.microsoft.com/office/powerpoint/2010/main" val="23970257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Groombridge Place Gardens</a:t>
            </a:r>
          </a:p>
        </p:txBody>
      </p:sp>
      <p:sp>
        <p:nvSpPr>
          <p:cNvPr id="4" name="3 Marcador de número de diapositiva"/>
          <p:cNvSpPr>
            <a:spLocks noGrp="1"/>
          </p:cNvSpPr>
          <p:nvPr>
            <p:ph type="sldNum" sz="quarter" idx="10"/>
          </p:nvPr>
        </p:nvSpPr>
        <p:spPr/>
        <p:txBody>
          <a:bodyPr/>
          <a:lstStyle/>
          <a:p>
            <a:fld id="{6D88BB40-E32A-4FE5-8366-AE30C48E12A0}" type="slidenum">
              <a:rPr lang="es-ES" smtClean="0"/>
              <a:t>49</a:t>
            </a:fld>
            <a:endParaRPr lang="es-ES" dirty="0"/>
          </a:p>
        </p:txBody>
      </p:sp>
    </p:spTree>
    <p:extLst>
      <p:ext uri="{BB962C8B-B14F-4D97-AF65-F5344CB8AC3E}">
        <p14:creationId xmlns:p14="http://schemas.microsoft.com/office/powerpoint/2010/main" val="37753678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Groombridge Place Gardens</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50</a:t>
            </a:fld>
            <a:endParaRPr lang="es-ES" dirty="0"/>
          </a:p>
        </p:txBody>
      </p:sp>
    </p:spTree>
    <p:extLst>
      <p:ext uri="{BB962C8B-B14F-4D97-AF65-F5344CB8AC3E}">
        <p14:creationId xmlns:p14="http://schemas.microsoft.com/office/powerpoint/2010/main" val="39260379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Groombridge Place Gardens</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51</a:t>
            </a:fld>
            <a:endParaRPr lang="es-ES" dirty="0"/>
          </a:p>
        </p:txBody>
      </p:sp>
    </p:spTree>
    <p:extLst>
      <p:ext uri="{BB962C8B-B14F-4D97-AF65-F5344CB8AC3E}">
        <p14:creationId xmlns:p14="http://schemas.microsoft.com/office/powerpoint/2010/main" val="7639207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Groombridge Place Gardens</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52</a:t>
            </a:fld>
            <a:endParaRPr lang="es-ES" dirty="0"/>
          </a:p>
        </p:txBody>
      </p:sp>
    </p:spTree>
    <p:extLst>
      <p:ext uri="{BB962C8B-B14F-4D97-AF65-F5344CB8AC3E}">
        <p14:creationId xmlns:p14="http://schemas.microsoft.com/office/powerpoint/2010/main" val="70339955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Groombridge Place Gardens</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53</a:t>
            </a:fld>
            <a:endParaRPr lang="es-ES" dirty="0"/>
          </a:p>
        </p:txBody>
      </p:sp>
    </p:spTree>
    <p:extLst>
      <p:ext uri="{BB962C8B-B14F-4D97-AF65-F5344CB8AC3E}">
        <p14:creationId xmlns:p14="http://schemas.microsoft.com/office/powerpoint/2010/main" val="212192738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Groombridge Place Gardens</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54</a:t>
            </a:fld>
            <a:endParaRPr lang="es-ES" dirty="0"/>
          </a:p>
        </p:txBody>
      </p:sp>
    </p:spTree>
    <p:extLst>
      <p:ext uri="{BB962C8B-B14F-4D97-AF65-F5344CB8AC3E}">
        <p14:creationId xmlns:p14="http://schemas.microsoft.com/office/powerpoint/2010/main" val="200188272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Groombridge Place Gardens</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55</a:t>
            </a:fld>
            <a:endParaRPr lang="es-ES" dirty="0"/>
          </a:p>
        </p:txBody>
      </p:sp>
    </p:spTree>
    <p:extLst>
      <p:ext uri="{BB962C8B-B14F-4D97-AF65-F5344CB8AC3E}">
        <p14:creationId xmlns:p14="http://schemas.microsoft.com/office/powerpoint/2010/main" val="10459825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Groombridge Place Gardens</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56</a:t>
            </a:fld>
            <a:endParaRPr lang="es-ES" dirty="0"/>
          </a:p>
        </p:txBody>
      </p:sp>
    </p:spTree>
    <p:extLst>
      <p:ext uri="{BB962C8B-B14F-4D97-AF65-F5344CB8AC3E}">
        <p14:creationId xmlns:p14="http://schemas.microsoft.com/office/powerpoint/2010/main" val="145671756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Groombridge Place Gardens</a:t>
            </a:r>
          </a:p>
        </p:txBody>
      </p:sp>
      <p:sp>
        <p:nvSpPr>
          <p:cNvPr id="4" name="3 Marcador de número de diapositiva"/>
          <p:cNvSpPr>
            <a:spLocks noGrp="1"/>
          </p:cNvSpPr>
          <p:nvPr>
            <p:ph type="sldNum" sz="quarter" idx="10"/>
          </p:nvPr>
        </p:nvSpPr>
        <p:spPr/>
        <p:txBody>
          <a:bodyPr/>
          <a:lstStyle/>
          <a:p>
            <a:fld id="{6D88BB40-E32A-4FE5-8366-AE30C48E12A0}" type="slidenum">
              <a:rPr lang="es-ES" smtClean="0"/>
              <a:t>57</a:t>
            </a:fld>
            <a:endParaRPr lang="es-ES" dirty="0"/>
          </a:p>
        </p:txBody>
      </p:sp>
    </p:spTree>
    <p:extLst>
      <p:ext uri="{BB962C8B-B14F-4D97-AF65-F5344CB8AC3E}">
        <p14:creationId xmlns:p14="http://schemas.microsoft.com/office/powerpoint/2010/main" val="26082483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Groombridge Place Gardens</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58</a:t>
            </a:fld>
            <a:endParaRPr lang="es-ES" dirty="0"/>
          </a:p>
        </p:txBody>
      </p:sp>
    </p:spTree>
    <p:extLst>
      <p:ext uri="{BB962C8B-B14F-4D97-AF65-F5344CB8AC3E}">
        <p14:creationId xmlns:p14="http://schemas.microsoft.com/office/powerpoint/2010/main" val="33409612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Groombridge Place Gardens</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59</a:t>
            </a:fld>
            <a:endParaRPr lang="es-ES" dirty="0"/>
          </a:p>
        </p:txBody>
      </p:sp>
    </p:spTree>
    <p:extLst>
      <p:ext uri="{BB962C8B-B14F-4D97-AF65-F5344CB8AC3E}">
        <p14:creationId xmlns:p14="http://schemas.microsoft.com/office/powerpoint/2010/main" val="405337370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Groombridge Place Gardens</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61</a:t>
            </a:fld>
            <a:endParaRPr lang="es-ES" dirty="0"/>
          </a:p>
        </p:txBody>
      </p:sp>
    </p:spTree>
    <p:extLst>
      <p:ext uri="{BB962C8B-B14F-4D97-AF65-F5344CB8AC3E}">
        <p14:creationId xmlns:p14="http://schemas.microsoft.com/office/powerpoint/2010/main" val="12003612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Groombridge Place Gardens</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62</a:t>
            </a:fld>
            <a:endParaRPr lang="es-ES" dirty="0"/>
          </a:p>
        </p:txBody>
      </p:sp>
    </p:spTree>
    <p:extLst>
      <p:ext uri="{BB962C8B-B14F-4D97-AF65-F5344CB8AC3E}">
        <p14:creationId xmlns:p14="http://schemas.microsoft.com/office/powerpoint/2010/main" val="280330057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Groombridge Place Gardens</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63</a:t>
            </a:fld>
            <a:endParaRPr lang="es-ES" dirty="0"/>
          </a:p>
        </p:txBody>
      </p:sp>
    </p:spTree>
    <p:extLst>
      <p:ext uri="{BB962C8B-B14F-4D97-AF65-F5344CB8AC3E}">
        <p14:creationId xmlns:p14="http://schemas.microsoft.com/office/powerpoint/2010/main" val="359672301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Groombridge Place Gardens</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64</a:t>
            </a:fld>
            <a:endParaRPr lang="es-ES" dirty="0"/>
          </a:p>
        </p:txBody>
      </p:sp>
    </p:spTree>
    <p:extLst>
      <p:ext uri="{BB962C8B-B14F-4D97-AF65-F5344CB8AC3E}">
        <p14:creationId xmlns:p14="http://schemas.microsoft.com/office/powerpoint/2010/main" val="263447721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Groombridge Place Gardens</a:t>
            </a:r>
          </a:p>
        </p:txBody>
      </p:sp>
      <p:sp>
        <p:nvSpPr>
          <p:cNvPr id="4" name="3 Marcador de número de diapositiva"/>
          <p:cNvSpPr>
            <a:spLocks noGrp="1"/>
          </p:cNvSpPr>
          <p:nvPr>
            <p:ph type="sldNum" sz="quarter" idx="10"/>
          </p:nvPr>
        </p:nvSpPr>
        <p:spPr/>
        <p:txBody>
          <a:bodyPr/>
          <a:lstStyle/>
          <a:p>
            <a:fld id="{6D88BB40-E32A-4FE5-8366-AE30C48E12A0}" type="slidenum">
              <a:rPr lang="es-ES" smtClean="0"/>
              <a:t>65</a:t>
            </a:fld>
            <a:endParaRPr lang="es-ES" dirty="0"/>
          </a:p>
        </p:txBody>
      </p:sp>
    </p:spTree>
    <p:extLst>
      <p:ext uri="{BB962C8B-B14F-4D97-AF65-F5344CB8AC3E}">
        <p14:creationId xmlns:p14="http://schemas.microsoft.com/office/powerpoint/2010/main" val="251540281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Groombridge Place Gardens</a:t>
            </a:r>
          </a:p>
        </p:txBody>
      </p:sp>
      <p:sp>
        <p:nvSpPr>
          <p:cNvPr id="4" name="3 Marcador de número de diapositiva"/>
          <p:cNvSpPr>
            <a:spLocks noGrp="1"/>
          </p:cNvSpPr>
          <p:nvPr>
            <p:ph type="sldNum" sz="quarter" idx="10"/>
          </p:nvPr>
        </p:nvSpPr>
        <p:spPr/>
        <p:txBody>
          <a:bodyPr/>
          <a:lstStyle/>
          <a:p>
            <a:fld id="{6D88BB40-E32A-4FE5-8366-AE30C48E12A0}" type="slidenum">
              <a:rPr lang="es-ES" smtClean="0"/>
              <a:t>66</a:t>
            </a:fld>
            <a:endParaRPr lang="es-ES" dirty="0"/>
          </a:p>
        </p:txBody>
      </p:sp>
    </p:spTree>
    <p:extLst>
      <p:ext uri="{BB962C8B-B14F-4D97-AF65-F5344CB8AC3E}">
        <p14:creationId xmlns:p14="http://schemas.microsoft.com/office/powerpoint/2010/main" val="217055868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Groombridge Place Gardens</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67</a:t>
            </a:fld>
            <a:endParaRPr lang="es-ES" dirty="0"/>
          </a:p>
        </p:txBody>
      </p:sp>
    </p:spTree>
    <p:extLst>
      <p:ext uri="{BB962C8B-B14F-4D97-AF65-F5344CB8AC3E}">
        <p14:creationId xmlns:p14="http://schemas.microsoft.com/office/powerpoint/2010/main" val="247525278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Groombridge Place Gardens</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68</a:t>
            </a:fld>
            <a:endParaRPr lang="es-ES" dirty="0"/>
          </a:p>
        </p:txBody>
      </p:sp>
    </p:spTree>
    <p:extLst>
      <p:ext uri="{BB962C8B-B14F-4D97-AF65-F5344CB8AC3E}">
        <p14:creationId xmlns:p14="http://schemas.microsoft.com/office/powerpoint/2010/main" val="400737633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Groombridge Place Gardens</a:t>
            </a:r>
          </a:p>
        </p:txBody>
      </p:sp>
      <p:sp>
        <p:nvSpPr>
          <p:cNvPr id="4" name="3 Marcador de número de diapositiva"/>
          <p:cNvSpPr>
            <a:spLocks noGrp="1"/>
          </p:cNvSpPr>
          <p:nvPr>
            <p:ph type="sldNum" sz="quarter" idx="10"/>
          </p:nvPr>
        </p:nvSpPr>
        <p:spPr/>
        <p:txBody>
          <a:bodyPr/>
          <a:lstStyle/>
          <a:p>
            <a:fld id="{6D88BB40-E32A-4FE5-8366-AE30C48E12A0}" type="slidenum">
              <a:rPr lang="es-ES" smtClean="0"/>
              <a:t>69</a:t>
            </a:fld>
            <a:endParaRPr lang="es-ES" dirty="0"/>
          </a:p>
        </p:txBody>
      </p:sp>
    </p:spTree>
    <p:extLst>
      <p:ext uri="{BB962C8B-B14F-4D97-AF65-F5344CB8AC3E}">
        <p14:creationId xmlns:p14="http://schemas.microsoft.com/office/powerpoint/2010/main" val="127756521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Groombridge Place Gardens</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70</a:t>
            </a:fld>
            <a:endParaRPr lang="es-ES" dirty="0"/>
          </a:p>
        </p:txBody>
      </p:sp>
    </p:spTree>
    <p:extLst>
      <p:ext uri="{BB962C8B-B14F-4D97-AF65-F5344CB8AC3E}">
        <p14:creationId xmlns:p14="http://schemas.microsoft.com/office/powerpoint/2010/main" val="264978364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Groombridge Place Gardens</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71</a:t>
            </a:fld>
            <a:endParaRPr lang="es-ES" dirty="0"/>
          </a:p>
        </p:txBody>
      </p:sp>
    </p:spTree>
    <p:extLst>
      <p:ext uri="{BB962C8B-B14F-4D97-AF65-F5344CB8AC3E}">
        <p14:creationId xmlns:p14="http://schemas.microsoft.com/office/powerpoint/2010/main" val="157344167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Groombridge Place Gardens</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72</a:t>
            </a:fld>
            <a:endParaRPr lang="es-ES" dirty="0"/>
          </a:p>
        </p:txBody>
      </p:sp>
    </p:spTree>
    <p:extLst>
      <p:ext uri="{BB962C8B-B14F-4D97-AF65-F5344CB8AC3E}">
        <p14:creationId xmlns:p14="http://schemas.microsoft.com/office/powerpoint/2010/main" val="45134489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Groombridge Place Gardens</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73</a:t>
            </a:fld>
            <a:endParaRPr lang="es-ES" dirty="0"/>
          </a:p>
        </p:txBody>
      </p:sp>
    </p:spTree>
    <p:extLst>
      <p:ext uri="{BB962C8B-B14F-4D97-AF65-F5344CB8AC3E}">
        <p14:creationId xmlns:p14="http://schemas.microsoft.com/office/powerpoint/2010/main" val="149693607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Groombridge Place Gardens</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74</a:t>
            </a:fld>
            <a:endParaRPr lang="es-ES" dirty="0"/>
          </a:p>
        </p:txBody>
      </p:sp>
    </p:spTree>
    <p:extLst>
      <p:ext uri="{BB962C8B-B14F-4D97-AF65-F5344CB8AC3E}">
        <p14:creationId xmlns:p14="http://schemas.microsoft.com/office/powerpoint/2010/main" val="129237510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Groombridge Place Gardens</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75</a:t>
            </a:fld>
            <a:endParaRPr lang="es-ES" dirty="0"/>
          </a:p>
        </p:txBody>
      </p:sp>
    </p:spTree>
    <p:extLst>
      <p:ext uri="{BB962C8B-B14F-4D97-AF65-F5344CB8AC3E}">
        <p14:creationId xmlns:p14="http://schemas.microsoft.com/office/powerpoint/2010/main" val="162576408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Groombridge Place Gardens</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76</a:t>
            </a:fld>
            <a:endParaRPr lang="es-ES" dirty="0"/>
          </a:p>
        </p:txBody>
      </p:sp>
    </p:spTree>
    <p:extLst>
      <p:ext uri="{BB962C8B-B14F-4D97-AF65-F5344CB8AC3E}">
        <p14:creationId xmlns:p14="http://schemas.microsoft.com/office/powerpoint/2010/main" val="18614445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Groombridge Place Gardens</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77</a:t>
            </a:fld>
            <a:endParaRPr lang="es-ES" dirty="0"/>
          </a:p>
        </p:txBody>
      </p:sp>
    </p:spTree>
    <p:extLst>
      <p:ext uri="{BB962C8B-B14F-4D97-AF65-F5344CB8AC3E}">
        <p14:creationId xmlns:p14="http://schemas.microsoft.com/office/powerpoint/2010/main" val="18484100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Groombridge Place Gardens</a:t>
            </a:r>
          </a:p>
        </p:txBody>
      </p:sp>
      <p:sp>
        <p:nvSpPr>
          <p:cNvPr id="4" name="3 Marcador de número de diapositiva"/>
          <p:cNvSpPr>
            <a:spLocks noGrp="1"/>
          </p:cNvSpPr>
          <p:nvPr>
            <p:ph type="sldNum" sz="quarter" idx="10"/>
          </p:nvPr>
        </p:nvSpPr>
        <p:spPr/>
        <p:txBody>
          <a:bodyPr/>
          <a:lstStyle/>
          <a:p>
            <a:fld id="{6D88BB40-E32A-4FE5-8366-AE30C48E12A0}" type="slidenum">
              <a:rPr lang="es-ES" smtClean="0"/>
              <a:t>78</a:t>
            </a:fld>
            <a:endParaRPr lang="es-ES" dirty="0"/>
          </a:p>
        </p:txBody>
      </p:sp>
    </p:spTree>
    <p:extLst>
      <p:ext uri="{BB962C8B-B14F-4D97-AF65-F5344CB8AC3E}">
        <p14:creationId xmlns:p14="http://schemas.microsoft.com/office/powerpoint/2010/main" val="186732593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Groombridge Place Gardens</a:t>
            </a:r>
          </a:p>
          <a:p>
            <a:endParaRPr lang="es-ES" dirty="0"/>
          </a:p>
        </p:txBody>
      </p:sp>
      <p:sp>
        <p:nvSpPr>
          <p:cNvPr id="4" name="3 Marcador de número de diapositiva"/>
          <p:cNvSpPr>
            <a:spLocks noGrp="1"/>
          </p:cNvSpPr>
          <p:nvPr>
            <p:ph type="sldNum" sz="quarter" idx="10"/>
          </p:nvPr>
        </p:nvSpPr>
        <p:spPr/>
        <p:txBody>
          <a:bodyPr/>
          <a:lstStyle/>
          <a:p>
            <a:fld id="{6D88BB40-E32A-4FE5-8366-AE30C48E12A0}" type="slidenum">
              <a:rPr lang="es-ES" smtClean="0"/>
              <a:t>79</a:t>
            </a:fld>
            <a:endParaRPr lang="es-ES" dirty="0"/>
          </a:p>
        </p:txBody>
      </p:sp>
    </p:spTree>
    <p:extLst>
      <p:ext uri="{BB962C8B-B14F-4D97-AF65-F5344CB8AC3E}">
        <p14:creationId xmlns:p14="http://schemas.microsoft.com/office/powerpoint/2010/main" val="5097956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5D6D4BD-3A94-4BAF-BB20-AAFFDFE6BCCA}" type="slidenum">
              <a:rPr lang="es-ES_tradnl">
                <a:solidFill>
                  <a:prstClr val="black"/>
                </a:solidFill>
                <a:latin typeface="Arial" charset="0"/>
              </a:rPr>
              <a:pPr eaLnBrk="1" hangingPunct="1"/>
              <a:t>81</a:t>
            </a:fld>
            <a:endParaRPr lang="es-ES_tradnl" dirty="0">
              <a:solidFill>
                <a:prstClr val="black"/>
              </a:solidFill>
              <a:latin typeface="Arial" charset="0"/>
            </a:endParaRPr>
          </a:p>
        </p:txBody>
      </p:sp>
      <p:sp>
        <p:nvSpPr>
          <p:cNvPr id="325635" name="Rectangle 2"/>
          <p:cNvSpPr>
            <a:spLocks noGrp="1" noRot="1" noChangeAspect="1" noChangeArrowheads="1" noTextEdit="1"/>
          </p:cNvSpPr>
          <p:nvPr>
            <p:ph type="sldImg"/>
          </p:nvPr>
        </p:nvSpPr>
        <p:spPr>
          <a:ln/>
        </p:spPr>
      </p:sp>
      <p:sp>
        <p:nvSpPr>
          <p:cNvPr id="325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Haddon Gardens</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1E6BA51-356B-44F8-98BD-D77C190DAC92}" type="slidenum">
              <a:rPr lang="es-ES_tradnl">
                <a:solidFill>
                  <a:prstClr val="black"/>
                </a:solidFill>
                <a:latin typeface="Arial" charset="0"/>
              </a:rPr>
              <a:pPr eaLnBrk="1" hangingPunct="1"/>
              <a:t>82</a:t>
            </a:fld>
            <a:endParaRPr lang="es-ES_tradnl" dirty="0">
              <a:solidFill>
                <a:prstClr val="black"/>
              </a:solidFill>
              <a:latin typeface="Arial" charset="0"/>
            </a:endParaRPr>
          </a:p>
        </p:txBody>
      </p:sp>
      <p:sp>
        <p:nvSpPr>
          <p:cNvPr id="326659" name="Rectangle 2"/>
          <p:cNvSpPr>
            <a:spLocks noGrp="1" noRot="1" noChangeAspect="1" noChangeArrowheads="1" noTextEdit="1"/>
          </p:cNvSpPr>
          <p:nvPr>
            <p:ph type="sldImg"/>
          </p:nvPr>
        </p:nvSpPr>
        <p:spPr>
          <a:ln/>
        </p:spPr>
      </p:sp>
      <p:sp>
        <p:nvSpPr>
          <p:cNvPr id="326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Haddon Hall  Gardens.-Derbyshire</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7523F69-0023-4BB1-8803-2D82E5F202EF}" type="slidenum">
              <a:rPr lang="es-ES_tradnl">
                <a:solidFill>
                  <a:prstClr val="black"/>
                </a:solidFill>
                <a:latin typeface="Arial" charset="0"/>
              </a:rPr>
              <a:pPr eaLnBrk="1" hangingPunct="1"/>
              <a:t>83</a:t>
            </a:fld>
            <a:endParaRPr lang="es-ES_tradnl" dirty="0">
              <a:solidFill>
                <a:prstClr val="black"/>
              </a:solidFill>
              <a:latin typeface="Arial" charset="0"/>
            </a:endParaRPr>
          </a:p>
        </p:txBody>
      </p:sp>
      <p:sp>
        <p:nvSpPr>
          <p:cNvPr id="327683" name="Rectangle 2"/>
          <p:cNvSpPr>
            <a:spLocks noGrp="1" noRot="1" noChangeAspect="1" noChangeArrowheads="1" noTextEdit="1"/>
          </p:cNvSpPr>
          <p:nvPr>
            <p:ph type="sldImg"/>
          </p:nvPr>
        </p:nvSpPr>
        <p:spPr>
          <a:ln/>
        </p:spPr>
      </p:sp>
      <p:sp>
        <p:nvSpPr>
          <p:cNvPr id="327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Haddon Hall</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1 Marcador de imagen de diapositiva"/>
          <p:cNvSpPr>
            <a:spLocks noGrp="1" noRot="1" noChangeAspect="1" noTextEdit="1"/>
          </p:cNvSpPr>
          <p:nvPr>
            <p:ph type="sldImg"/>
          </p:nvPr>
        </p:nvSpPr>
        <p:spPr>
          <a:ln/>
        </p:spPr>
      </p:sp>
      <p:sp>
        <p:nvSpPr>
          <p:cNvPr id="3287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Haddon Hall</a:t>
            </a:r>
          </a:p>
        </p:txBody>
      </p:sp>
      <p:sp>
        <p:nvSpPr>
          <p:cNvPr id="3287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2A60C57-3B30-4E52-8D40-D2595B3C2C9F}" type="slidenum">
              <a:rPr lang="es-ES_tradnl">
                <a:solidFill>
                  <a:prstClr val="black"/>
                </a:solidFill>
                <a:latin typeface="Arial" charset="0"/>
              </a:rPr>
              <a:pPr eaLnBrk="1" hangingPunct="1"/>
              <a:t>84</a:t>
            </a:fld>
            <a:endParaRPr lang="es-ES_tradnl" dirty="0">
              <a:solidFill>
                <a:prstClr val="black"/>
              </a:solidFill>
              <a:latin typeface="Arial"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1 Marcador de imagen de diapositiva"/>
          <p:cNvSpPr>
            <a:spLocks noGrp="1" noRot="1" noChangeAspect="1" noTextEdit="1"/>
          </p:cNvSpPr>
          <p:nvPr>
            <p:ph type="sldImg"/>
          </p:nvPr>
        </p:nvSpPr>
        <p:spPr>
          <a:ln/>
        </p:spPr>
      </p:sp>
      <p:sp>
        <p:nvSpPr>
          <p:cNvPr id="3297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Haddon Hall</a:t>
            </a:r>
          </a:p>
        </p:txBody>
      </p:sp>
      <p:sp>
        <p:nvSpPr>
          <p:cNvPr id="3297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47D47D4-E24F-41DD-95B1-E2F4B755CA23}" type="slidenum">
              <a:rPr lang="es-ES_tradnl">
                <a:solidFill>
                  <a:prstClr val="black"/>
                </a:solidFill>
                <a:latin typeface="Arial" charset="0"/>
              </a:rPr>
              <a:pPr eaLnBrk="1" hangingPunct="1"/>
              <a:t>85</a:t>
            </a:fld>
            <a:endParaRPr lang="es-ES_tradnl" dirty="0">
              <a:solidFill>
                <a:prstClr val="black"/>
              </a:solidFill>
              <a:latin typeface="Arial"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1 Marcador de imagen de diapositiva"/>
          <p:cNvSpPr>
            <a:spLocks noGrp="1" noRot="1" noChangeAspect="1" noTextEdit="1"/>
          </p:cNvSpPr>
          <p:nvPr>
            <p:ph type="sldImg"/>
          </p:nvPr>
        </p:nvSpPr>
        <p:spPr>
          <a:ln/>
        </p:spPr>
      </p:sp>
      <p:sp>
        <p:nvSpPr>
          <p:cNvPr id="3307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Haddon Hall</a:t>
            </a:r>
          </a:p>
        </p:txBody>
      </p:sp>
      <p:sp>
        <p:nvSpPr>
          <p:cNvPr id="3307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94E808B-FAE7-4690-82EC-83810ABB7F2A}" type="slidenum">
              <a:rPr lang="es-ES_tradnl">
                <a:solidFill>
                  <a:prstClr val="black"/>
                </a:solidFill>
                <a:latin typeface="Arial" charset="0"/>
              </a:rPr>
              <a:pPr eaLnBrk="1" hangingPunct="1"/>
              <a:t>86</a:t>
            </a:fld>
            <a:endParaRPr lang="es-ES_tradnl" dirty="0">
              <a:solidFill>
                <a:prstClr val="black"/>
              </a:solidFill>
              <a:latin typeface="Arial"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58E1708-DE03-402C-89C9-1DCB34AA9498}" type="slidenum">
              <a:rPr lang="es-ES_tradnl">
                <a:solidFill>
                  <a:prstClr val="black"/>
                </a:solidFill>
                <a:latin typeface="Arial" charset="0"/>
              </a:rPr>
              <a:pPr eaLnBrk="1" hangingPunct="1"/>
              <a:t>90</a:t>
            </a:fld>
            <a:endParaRPr lang="es-ES_tradnl" dirty="0">
              <a:solidFill>
                <a:prstClr val="black"/>
              </a:solidFill>
              <a:latin typeface="Arial" charset="0"/>
            </a:endParaRPr>
          </a:p>
        </p:txBody>
      </p:sp>
      <p:sp>
        <p:nvSpPr>
          <p:cNvPr id="331779" name="Rectangle 2"/>
          <p:cNvSpPr>
            <a:spLocks noGrp="1" noRot="1" noChangeAspect="1" noChangeArrowheads="1" noTextEdit="1"/>
          </p:cNvSpPr>
          <p:nvPr>
            <p:ph type="sldImg"/>
          </p:nvPr>
        </p:nvSpPr>
        <p:spPr>
          <a:ln/>
        </p:spPr>
      </p:sp>
      <p:sp>
        <p:nvSpPr>
          <p:cNvPr id="331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 House Gardens</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1 Marcador de imagen de diapositiva"/>
          <p:cNvSpPr>
            <a:spLocks noGrp="1" noRot="1" noChangeAspect="1" noTextEdit="1"/>
          </p:cNvSpPr>
          <p:nvPr>
            <p:ph type="sldImg"/>
          </p:nvPr>
        </p:nvSpPr>
        <p:spPr>
          <a:ln/>
        </p:spPr>
      </p:sp>
      <p:sp>
        <p:nvSpPr>
          <p:cNvPr id="3328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Ham House</a:t>
            </a:r>
          </a:p>
        </p:txBody>
      </p:sp>
      <p:sp>
        <p:nvSpPr>
          <p:cNvPr id="3328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08DC494-6B2E-44C6-A85C-5165E815106E}" type="slidenum">
              <a:rPr lang="es-ES_tradnl">
                <a:solidFill>
                  <a:prstClr val="black"/>
                </a:solidFill>
                <a:latin typeface="Arial" charset="0"/>
              </a:rPr>
              <a:pPr eaLnBrk="1" hangingPunct="1"/>
              <a:t>91</a:t>
            </a:fld>
            <a:endParaRPr lang="es-ES_tradnl" dirty="0">
              <a:solidFill>
                <a:prstClr val="black"/>
              </a:solidFill>
              <a:latin typeface="Arial"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1 Marcador de imagen de diapositiva"/>
          <p:cNvSpPr>
            <a:spLocks noGrp="1" noRot="1" noChangeAspect="1" noTextEdit="1"/>
          </p:cNvSpPr>
          <p:nvPr>
            <p:ph type="sldImg"/>
          </p:nvPr>
        </p:nvSpPr>
        <p:spPr>
          <a:ln/>
        </p:spPr>
      </p:sp>
      <p:sp>
        <p:nvSpPr>
          <p:cNvPr id="3338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Ham House</a:t>
            </a:r>
          </a:p>
        </p:txBody>
      </p:sp>
      <p:sp>
        <p:nvSpPr>
          <p:cNvPr id="3338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34E42E3-4C3A-4318-BBC7-8F2EAB56A23E}" type="slidenum">
              <a:rPr lang="es-ES_tradnl">
                <a:solidFill>
                  <a:prstClr val="black"/>
                </a:solidFill>
                <a:latin typeface="Arial" charset="0"/>
              </a:rPr>
              <a:pPr eaLnBrk="1" hangingPunct="1"/>
              <a:t>92</a:t>
            </a:fld>
            <a:endParaRPr lang="es-ES_tradnl" dirty="0">
              <a:solidFill>
                <a:prstClr val="black"/>
              </a:solidFill>
              <a:latin typeface="Arial"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1 Marcador de imagen de diapositiva"/>
          <p:cNvSpPr>
            <a:spLocks noGrp="1" noRot="1" noChangeAspect="1" noTextEdit="1"/>
          </p:cNvSpPr>
          <p:nvPr>
            <p:ph type="sldImg"/>
          </p:nvPr>
        </p:nvSpPr>
        <p:spPr>
          <a:ln/>
        </p:spPr>
      </p:sp>
      <p:sp>
        <p:nvSpPr>
          <p:cNvPr id="3348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Ham House</a:t>
            </a:r>
          </a:p>
        </p:txBody>
      </p:sp>
      <p:sp>
        <p:nvSpPr>
          <p:cNvPr id="3348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505189C-66C6-40C7-B28E-0983DE710613}" type="slidenum">
              <a:rPr lang="es-ES_tradnl">
                <a:solidFill>
                  <a:prstClr val="black"/>
                </a:solidFill>
                <a:latin typeface="Arial" charset="0"/>
              </a:rPr>
              <a:pPr eaLnBrk="1" hangingPunct="1"/>
              <a:t>93</a:t>
            </a:fld>
            <a:endParaRPr lang="es-ES_tradnl" dirty="0">
              <a:solidFill>
                <a:prstClr val="black"/>
              </a:solidFill>
              <a:latin typeface="Arial"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1 Marcador de imagen de diapositiva"/>
          <p:cNvSpPr>
            <a:spLocks noGrp="1" noRot="1" noChangeAspect="1" noTextEdit="1"/>
          </p:cNvSpPr>
          <p:nvPr>
            <p:ph type="sldImg"/>
          </p:nvPr>
        </p:nvSpPr>
        <p:spPr>
          <a:ln/>
        </p:spPr>
      </p:sp>
      <p:sp>
        <p:nvSpPr>
          <p:cNvPr id="3358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Ham House</a:t>
            </a:r>
          </a:p>
        </p:txBody>
      </p:sp>
      <p:sp>
        <p:nvSpPr>
          <p:cNvPr id="3358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1A59B25-DE67-42AB-961E-B704E1B43DCA}" type="slidenum">
              <a:rPr lang="es-ES_tradnl">
                <a:solidFill>
                  <a:prstClr val="black"/>
                </a:solidFill>
                <a:latin typeface="Arial" charset="0"/>
              </a:rPr>
              <a:pPr eaLnBrk="1" hangingPunct="1"/>
              <a:t>94</a:t>
            </a:fld>
            <a:endParaRPr lang="es-ES_tradnl" dirty="0">
              <a:solidFill>
                <a:prstClr val="black"/>
              </a:solidFill>
              <a:latin typeface="Arial"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1 Marcador de imagen de diapositiva"/>
          <p:cNvSpPr>
            <a:spLocks noGrp="1" noRot="1" noChangeAspect="1" noTextEdit="1"/>
          </p:cNvSpPr>
          <p:nvPr>
            <p:ph type="sldImg"/>
          </p:nvPr>
        </p:nvSpPr>
        <p:spPr>
          <a:ln/>
        </p:spPr>
      </p:sp>
      <p:sp>
        <p:nvSpPr>
          <p:cNvPr id="3368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Ham House</a:t>
            </a:r>
          </a:p>
        </p:txBody>
      </p:sp>
      <p:sp>
        <p:nvSpPr>
          <p:cNvPr id="3369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364DD22-1AE0-4047-B842-83C96ED56C08}" type="slidenum">
              <a:rPr lang="es-ES_tradnl">
                <a:solidFill>
                  <a:prstClr val="black"/>
                </a:solidFill>
                <a:latin typeface="Arial" charset="0"/>
              </a:rPr>
              <a:pPr eaLnBrk="1" hangingPunct="1"/>
              <a:t>95</a:t>
            </a:fld>
            <a:endParaRPr lang="es-ES_tradnl" dirty="0">
              <a:solidFill>
                <a:prstClr val="black"/>
              </a:solidFill>
              <a:latin typeface="Arial"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1 Marcador de imagen de diapositiva"/>
          <p:cNvSpPr>
            <a:spLocks noGrp="1" noRot="1" noChangeAspect="1" noTextEdit="1"/>
          </p:cNvSpPr>
          <p:nvPr>
            <p:ph type="sldImg"/>
          </p:nvPr>
        </p:nvSpPr>
        <p:spPr>
          <a:ln/>
        </p:spPr>
      </p:sp>
      <p:sp>
        <p:nvSpPr>
          <p:cNvPr id="3379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Ham House</a:t>
            </a:r>
          </a:p>
        </p:txBody>
      </p:sp>
      <p:sp>
        <p:nvSpPr>
          <p:cNvPr id="3379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E0D9D4D-AD94-4EE5-AE7D-43FFCD7B25A6}" type="slidenum">
              <a:rPr lang="es-ES_tradnl">
                <a:solidFill>
                  <a:prstClr val="black"/>
                </a:solidFill>
                <a:latin typeface="Arial" charset="0"/>
              </a:rPr>
              <a:pPr eaLnBrk="1" hangingPunct="1"/>
              <a:t>96</a:t>
            </a:fld>
            <a:endParaRPr lang="es-ES_tradnl" dirty="0">
              <a:solidFill>
                <a:prstClr val="black"/>
              </a:solidFill>
              <a:latin typeface="Arial"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2B65FFA-B281-4A33-A6EC-953631257EBE}" type="slidenum">
              <a:rPr lang="es-ES_tradnl">
                <a:solidFill>
                  <a:prstClr val="black"/>
                </a:solidFill>
                <a:latin typeface="Arial" charset="0"/>
              </a:rPr>
              <a:pPr eaLnBrk="1" hangingPunct="1"/>
              <a:t>101</a:t>
            </a:fld>
            <a:endParaRPr lang="es-ES_tradnl" dirty="0">
              <a:solidFill>
                <a:prstClr val="black"/>
              </a:solidFill>
              <a:latin typeface="Arial" charset="0"/>
            </a:endParaRPr>
          </a:p>
        </p:txBody>
      </p:sp>
      <p:sp>
        <p:nvSpPr>
          <p:cNvPr id="338947" name="Rectangle 2"/>
          <p:cNvSpPr>
            <a:spLocks noGrp="1" noRot="1" noChangeAspect="1" noChangeArrowheads="1" noTextEdit="1"/>
          </p:cNvSpPr>
          <p:nvPr>
            <p:ph type="sldImg"/>
          </p:nvPr>
        </p:nvSpPr>
        <p:spPr>
          <a:ln/>
        </p:spPr>
      </p:sp>
      <p:sp>
        <p:nvSpPr>
          <p:cNvPr id="338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C0EA3F9-DD08-4265-BECA-700BA87DA60F}" type="slidenum">
              <a:rPr lang="es-ES_tradnl">
                <a:solidFill>
                  <a:prstClr val="black"/>
                </a:solidFill>
                <a:latin typeface="Arial" charset="0"/>
              </a:rPr>
              <a:pPr eaLnBrk="1" hangingPunct="1"/>
              <a:t>102</a:t>
            </a:fld>
            <a:endParaRPr lang="es-ES_tradnl" dirty="0">
              <a:solidFill>
                <a:prstClr val="black"/>
              </a:solidFill>
              <a:latin typeface="Arial" charset="0"/>
            </a:endParaRPr>
          </a:p>
        </p:txBody>
      </p:sp>
      <p:sp>
        <p:nvSpPr>
          <p:cNvPr id="339971" name="Rectangle 2"/>
          <p:cNvSpPr>
            <a:spLocks noGrp="1" noRot="1" noChangeAspect="1" noChangeArrowheads="1" noTextEdit="1"/>
          </p:cNvSpPr>
          <p:nvPr>
            <p:ph type="sldImg"/>
          </p:nvPr>
        </p:nvSpPr>
        <p:spPr>
          <a:ln/>
        </p:spPr>
      </p:sp>
      <p:sp>
        <p:nvSpPr>
          <p:cNvPr id="339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Court.-Privy Garden</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0617049-27B5-41EB-BE15-26511D879EA6}" type="slidenum">
              <a:rPr lang="es-ES_tradnl">
                <a:solidFill>
                  <a:prstClr val="black"/>
                </a:solidFill>
                <a:latin typeface="Arial" charset="0"/>
              </a:rPr>
              <a:pPr eaLnBrk="1" hangingPunct="1"/>
              <a:t>103</a:t>
            </a:fld>
            <a:endParaRPr lang="es-ES_tradnl" dirty="0">
              <a:solidFill>
                <a:prstClr val="black"/>
              </a:solidFill>
              <a:latin typeface="Arial" charset="0"/>
            </a:endParaRPr>
          </a:p>
        </p:txBody>
      </p:sp>
      <p:sp>
        <p:nvSpPr>
          <p:cNvPr id="340995" name="Rectangle 2"/>
          <p:cNvSpPr>
            <a:spLocks noGrp="1" noRot="1" noChangeAspect="1" noChangeArrowheads="1" noTextEdit="1"/>
          </p:cNvSpPr>
          <p:nvPr>
            <p:ph type="sldImg"/>
          </p:nvPr>
        </p:nvSpPr>
        <p:spPr>
          <a:ln/>
        </p:spPr>
      </p:sp>
      <p:sp>
        <p:nvSpPr>
          <p:cNvPr id="340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7E74206-E3F1-471A-BD45-E3FA93AEF162}" type="slidenum">
              <a:rPr lang="es-ES_tradnl">
                <a:solidFill>
                  <a:prstClr val="black"/>
                </a:solidFill>
                <a:latin typeface="Arial" charset="0"/>
              </a:rPr>
              <a:pPr eaLnBrk="1" hangingPunct="1"/>
              <a:t>104</a:t>
            </a:fld>
            <a:endParaRPr lang="es-ES_tradnl" dirty="0">
              <a:solidFill>
                <a:prstClr val="black"/>
              </a:solidFill>
              <a:latin typeface="Arial" charset="0"/>
            </a:endParaRPr>
          </a:p>
        </p:txBody>
      </p:sp>
      <p:sp>
        <p:nvSpPr>
          <p:cNvPr id="342019" name="Rectangle 2"/>
          <p:cNvSpPr>
            <a:spLocks noGrp="1" noRot="1" noChangeAspect="1" noChangeArrowheads="1" noTextEdit="1"/>
          </p:cNvSpPr>
          <p:nvPr>
            <p:ph type="sldImg"/>
          </p:nvPr>
        </p:nvSpPr>
        <p:spPr>
          <a:ln/>
        </p:spPr>
      </p:sp>
      <p:sp>
        <p:nvSpPr>
          <p:cNvPr id="342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6CB4CDB-8416-456A-987A-57A5A276ACD5}" type="slidenum">
              <a:rPr lang="es-ES_tradnl">
                <a:solidFill>
                  <a:prstClr val="black"/>
                </a:solidFill>
                <a:latin typeface="Arial" charset="0"/>
              </a:rPr>
              <a:pPr eaLnBrk="1" hangingPunct="1"/>
              <a:t>105</a:t>
            </a:fld>
            <a:endParaRPr lang="es-ES_tradnl" dirty="0">
              <a:solidFill>
                <a:prstClr val="black"/>
              </a:solidFill>
              <a:latin typeface="Arial" charset="0"/>
            </a:endParaRPr>
          </a:p>
        </p:txBody>
      </p:sp>
      <p:sp>
        <p:nvSpPr>
          <p:cNvPr id="343043" name="Rectangle 2"/>
          <p:cNvSpPr>
            <a:spLocks noGrp="1" noRot="1" noChangeAspect="1" noChangeArrowheads="1" noTextEdit="1"/>
          </p:cNvSpPr>
          <p:nvPr>
            <p:ph type="sldImg"/>
          </p:nvPr>
        </p:nvSpPr>
        <p:spPr>
          <a:ln/>
        </p:spPr>
      </p:sp>
      <p:sp>
        <p:nvSpPr>
          <p:cNvPr id="343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436B1E1-1783-4D1E-953A-E8587CC4DBFE}" type="slidenum">
              <a:rPr lang="es-ES_tradnl">
                <a:solidFill>
                  <a:prstClr val="black"/>
                </a:solidFill>
                <a:latin typeface="Arial" charset="0"/>
              </a:rPr>
              <a:pPr eaLnBrk="1" hangingPunct="1"/>
              <a:t>106</a:t>
            </a:fld>
            <a:endParaRPr lang="es-ES_tradnl" dirty="0">
              <a:solidFill>
                <a:prstClr val="black"/>
              </a:solidFill>
              <a:latin typeface="Arial" charset="0"/>
            </a:endParaRPr>
          </a:p>
        </p:txBody>
      </p:sp>
      <p:sp>
        <p:nvSpPr>
          <p:cNvPr id="344067" name="Rectangle 2"/>
          <p:cNvSpPr>
            <a:spLocks noGrp="1" noRot="1" noChangeAspect="1" noChangeArrowheads="1" noTextEdit="1"/>
          </p:cNvSpPr>
          <p:nvPr>
            <p:ph type="sldImg"/>
          </p:nvPr>
        </p:nvSpPr>
        <p:spPr>
          <a:ln/>
        </p:spPr>
      </p:sp>
      <p:sp>
        <p:nvSpPr>
          <p:cNvPr id="344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96BB2C4-BF2C-4A74-9B99-5250BE8DF53C}" type="slidenum">
              <a:rPr lang="es-ES_tradnl">
                <a:solidFill>
                  <a:prstClr val="black"/>
                </a:solidFill>
                <a:latin typeface="Arial" charset="0"/>
              </a:rPr>
              <a:pPr eaLnBrk="1" hangingPunct="1"/>
              <a:t>107</a:t>
            </a:fld>
            <a:endParaRPr lang="es-ES_tradnl" dirty="0">
              <a:solidFill>
                <a:prstClr val="black"/>
              </a:solidFill>
              <a:latin typeface="Arial" charset="0"/>
            </a:endParaRPr>
          </a:p>
        </p:txBody>
      </p:sp>
      <p:sp>
        <p:nvSpPr>
          <p:cNvPr id="345091" name="Rectangle 2"/>
          <p:cNvSpPr>
            <a:spLocks noGrp="1" noRot="1" noChangeAspect="1" noChangeArrowheads="1" noTextEdit="1"/>
          </p:cNvSpPr>
          <p:nvPr>
            <p:ph type="sldImg"/>
          </p:nvPr>
        </p:nvSpPr>
        <p:spPr>
          <a:ln/>
        </p:spPr>
      </p:sp>
      <p:sp>
        <p:nvSpPr>
          <p:cNvPr id="345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7F9E1FB-636B-46B3-A0CC-5C2FB433D008}" type="slidenum">
              <a:rPr lang="es-ES_tradnl">
                <a:solidFill>
                  <a:prstClr val="black"/>
                </a:solidFill>
                <a:latin typeface="Arial" charset="0"/>
              </a:rPr>
              <a:pPr eaLnBrk="1" hangingPunct="1"/>
              <a:t>108</a:t>
            </a:fld>
            <a:endParaRPr lang="es-ES_tradnl" dirty="0">
              <a:solidFill>
                <a:prstClr val="black"/>
              </a:solidFill>
              <a:latin typeface="Arial" charset="0"/>
            </a:endParaRPr>
          </a:p>
        </p:txBody>
      </p:sp>
      <p:sp>
        <p:nvSpPr>
          <p:cNvPr id="346115" name="Rectangle 2"/>
          <p:cNvSpPr>
            <a:spLocks noGrp="1" noRot="1" noChangeAspect="1" noChangeArrowheads="1" noTextEdit="1"/>
          </p:cNvSpPr>
          <p:nvPr>
            <p:ph type="sldImg"/>
          </p:nvPr>
        </p:nvSpPr>
        <p:spPr>
          <a:ln/>
        </p:spPr>
      </p:sp>
      <p:sp>
        <p:nvSpPr>
          <p:cNvPr id="346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 Festival</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777A884-38EF-489A-AF95-FAF9B9F5E3D8}" type="slidenum">
              <a:rPr lang="es-ES_tradnl">
                <a:solidFill>
                  <a:prstClr val="black"/>
                </a:solidFill>
                <a:latin typeface="Arial" charset="0"/>
              </a:rPr>
              <a:pPr eaLnBrk="1" hangingPunct="1"/>
              <a:t>109</a:t>
            </a:fld>
            <a:endParaRPr lang="es-ES_tradnl" dirty="0">
              <a:solidFill>
                <a:prstClr val="black"/>
              </a:solidFill>
              <a:latin typeface="Arial" charset="0"/>
            </a:endParaRPr>
          </a:p>
        </p:txBody>
      </p:sp>
      <p:sp>
        <p:nvSpPr>
          <p:cNvPr id="347139" name="Rectangle 2"/>
          <p:cNvSpPr>
            <a:spLocks noGrp="1" noRot="1" noChangeAspect="1" noChangeArrowheads="1" noTextEdit="1"/>
          </p:cNvSpPr>
          <p:nvPr>
            <p:ph type="sldImg"/>
          </p:nvPr>
        </p:nvSpPr>
        <p:spPr>
          <a:ln/>
        </p:spPr>
      </p:sp>
      <p:sp>
        <p:nvSpPr>
          <p:cNvPr id="347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 Festival Gardens</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13AB424-9689-4FA0-9585-E5FD5E086C2C}" type="slidenum">
              <a:rPr lang="es-ES_tradnl">
                <a:solidFill>
                  <a:prstClr val="black"/>
                </a:solidFill>
                <a:latin typeface="Arial" charset="0"/>
              </a:rPr>
              <a:pPr eaLnBrk="1" hangingPunct="1"/>
              <a:t>110</a:t>
            </a:fld>
            <a:endParaRPr lang="es-ES_tradnl" dirty="0">
              <a:solidFill>
                <a:prstClr val="black"/>
              </a:solidFill>
              <a:latin typeface="Arial" charset="0"/>
            </a:endParaRPr>
          </a:p>
        </p:txBody>
      </p:sp>
      <p:sp>
        <p:nvSpPr>
          <p:cNvPr id="348163" name="Rectangle 2"/>
          <p:cNvSpPr>
            <a:spLocks noGrp="1" noRot="1" noChangeAspect="1" noChangeArrowheads="1" noTextEdit="1"/>
          </p:cNvSpPr>
          <p:nvPr>
            <p:ph type="sldImg"/>
          </p:nvPr>
        </p:nvSpPr>
        <p:spPr>
          <a:ln/>
        </p:spPr>
      </p:sp>
      <p:sp>
        <p:nvSpPr>
          <p:cNvPr id="348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 Festival</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9A30500-0FD5-42E6-B01A-99FD32A0879D}" type="slidenum">
              <a:rPr lang="es-ES_tradnl">
                <a:solidFill>
                  <a:prstClr val="black"/>
                </a:solidFill>
                <a:latin typeface="Arial" charset="0"/>
              </a:rPr>
              <a:pPr eaLnBrk="1" hangingPunct="1"/>
              <a:t>111</a:t>
            </a:fld>
            <a:endParaRPr lang="es-ES_tradnl" dirty="0">
              <a:solidFill>
                <a:prstClr val="black"/>
              </a:solidFill>
              <a:latin typeface="Arial" charset="0"/>
            </a:endParaRPr>
          </a:p>
        </p:txBody>
      </p:sp>
      <p:sp>
        <p:nvSpPr>
          <p:cNvPr id="349187" name="Rectangle 2"/>
          <p:cNvSpPr>
            <a:spLocks noGrp="1" noRot="1" noChangeAspect="1" noChangeArrowheads="1" noTextEdit="1"/>
          </p:cNvSpPr>
          <p:nvPr>
            <p:ph type="sldImg"/>
          </p:nvPr>
        </p:nvSpPr>
        <p:spPr>
          <a:ln/>
        </p:spPr>
      </p:sp>
      <p:sp>
        <p:nvSpPr>
          <p:cNvPr id="349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 Festival</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3A31CD9-9AA7-4F01-9026-FD30622011D2}" type="slidenum">
              <a:rPr lang="es-ES_tradnl">
                <a:solidFill>
                  <a:prstClr val="black"/>
                </a:solidFill>
                <a:latin typeface="Arial" charset="0"/>
              </a:rPr>
              <a:pPr eaLnBrk="1" hangingPunct="1"/>
              <a:t>112</a:t>
            </a:fld>
            <a:endParaRPr lang="es-ES_tradnl" dirty="0">
              <a:solidFill>
                <a:prstClr val="black"/>
              </a:solidFill>
              <a:latin typeface="Arial" charset="0"/>
            </a:endParaRPr>
          </a:p>
        </p:txBody>
      </p:sp>
      <p:sp>
        <p:nvSpPr>
          <p:cNvPr id="350211" name="Rectangle 2"/>
          <p:cNvSpPr>
            <a:spLocks noGrp="1" noRot="1" noChangeAspect="1" noChangeArrowheads="1" noTextEdit="1"/>
          </p:cNvSpPr>
          <p:nvPr>
            <p:ph type="sldImg"/>
          </p:nvPr>
        </p:nvSpPr>
        <p:spPr>
          <a:ln/>
        </p:spPr>
      </p:sp>
      <p:sp>
        <p:nvSpPr>
          <p:cNvPr id="350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 Festival</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07FD5E7-8574-417B-833D-1F35D66D6B7E}" type="slidenum">
              <a:rPr lang="es-ES_tradnl">
                <a:solidFill>
                  <a:prstClr val="black"/>
                </a:solidFill>
                <a:latin typeface="Arial" charset="0"/>
              </a:rPr>
              <a:pPr eaLnBrk="1" hangingPunct="1"/>
              <a:t>113</a:t>
            </a:fld>
            <a:endParaRPr lang="es-ES_tradnl" dirty="0">
              <a:solidFill>
                <a:prstClr val="black"/>
              </a:solidFill>
              <a:latin typeface="Arial" charset="0"/>
            </a:endParaRPr>
          </a:p>
        </p:txBody>
      </p:sp>
      <p:sp>
        <p:nvSpPr>
          <p:cNvPr id="351235" name="Rectangle 2"/>
          <p:cNvSpPr>
            <a:spLocks noGrp="1" noRot="1" noChangeAspect="1" noChangeArrowheads="1" noTextEdit="1"/>
          </p:cNvSpPr>
          <p:nvPr>
            <p:ph type="sldImg"/>
          </p:nvPr>
        </p:nvSpPr>
        <p:spPr>
          <a:ln/>
        </p:spPr>
      </p:sp>
      <p:sp>
        <p:nvSpPr>
          <p:cNvPr id="351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5B4EEF1-99E0-45EB-B897-1E6D5773C227}" type="slidenum">
              <a:rPr lang="es-ES_tradnl">
                <a:solidFill>
                  <a:prstClr val="black"/>
                </a:solidFill>
                <a:latin typeface="Arial" charset="0"/>
              </a:rPr>
              <a:pPr eaLnBrk="1" hangingPunct="1"/>
              <a:t>114</a:t>
            </a:fld>
            <a:endParaRPr lang="es-ES_tradnl" dirty="0">
              <a:solidFill>
                <a:prstClr val="black"/>
              </a:solidFill>
              <a:latin typeface="Arial" charset="0"/>
            </a:endParaRPr>
          </a:p>
        </p:txBody>
      </p:sp>
      <p:sp>
        <p:nvSpPr>
          <p:cNvPr id="352259" name="Rectangle 2"/>
          <p:cNvSpPr>
            <a:spLocks noGrp="1" noRot="1" noChangeAspect="1" noChangeArrowheads="1" noTextEdit="1"/>
          </p:cNvSpPr>
          <p:nvPr>
            <p:ph type="sldImg"/>
          </p:nvPr>
        </p:nvSpPr>
        <p:spPr>
          <a:ln/>
        </p:spPr>
      </p:sp>
      <p:sp>
        <p:nvSpPr>
          <p:cNvPr id="352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E0D98DB-5ADC-4329-B847-8C820EF9EC09}" type="slidenum">
              <a:rPr lang="es-ES_tradnl">
                <a:solidFill>
                  <a:prstClr val="black"/>
                </a:solidFill>
                <a:latin typeface="Arial" charset="0"/>
              </a:rPr>
              <a:pPr eaLnBrk="1" hangingPunct="1"/>
              <a:t>115</a:t>
            </a:fld>
            <a:endParaRPr lang="es-ES_tradnl" dirty="0">
              <a:solidFill>
                <a:prstClr val="black"/>
              </a:solidFill>
              <a:latin typeface="Arial" charset="0"/>
            </a:endParaRPr>
          </a:p>
        </p:txBody>
      </p:sp>
      <p:sp>
        <p:nvSpPr>
          <p:cNvPr id="353283" name="Rectangle 2"/>
          <p:cNvSpPr>
            <a:spLocks noGrp="1" noRot="1" noChangeAspect="1" noChangeArrowheads="1" noTextEdit="1"/>
          </p:cNvSpPr>
          <p:nvPr>
            <p:ph type="sldImg"/>
          </p:nvPr>
        </p:nvSpPr>
        <p:spPr>
          <a:ln/>
        </p:spPr>
      </p:sp>
      <p:sp>
        <p:nvSpPr>
          <p:cNvPr id="353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 Festival</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102768B-C754-41BD-BD34-294E41044C6A}" type="slidenum">
              <a:rPr lang="es-ES_tradnl">
                <a:solidFill>
                  <a:prstClr val="black"/>
                </a:solidFill>
                <a:latin typeface="Arial" charset="0"/>
              </a:rPr>
              <a:pPr eaLnBrk="1" hangingPunct="1"/>
              <a:t>116</a:t>
            </a:fld>
            <a:endParaRPr lang="es-ES_tradnl" dirty="0">
              <a:solidFill>
                <a:prstClr val="black"/>
              </a:solidFill>
              <a:latin typeface="Arial" charset="0"/>
            </a:endParaRPr>
          </a:p>
        </p:txBody>
      </p:sp>
      <p:sp>
        <p:nvSpPr>
          <p:cNvPr id="354307" name="Rectangle 2"/>
          <p:cNvSpPr>
            <a:spLocks noGrp="1" noRot="1" noChangeAspect="1" noChangeArrowheads="1" noTextEdit="1"/>
          </p:cNvSpPr>
          <p:nvPr>
            <p:ph type="sldImg"/>
          </p:nvPr>
        </p:nvSpPr>
        <p:spPr>
          <a:ln/>
        </p:spPr>
      </p:sp>
      <p:sp>
        <p:nvSpPr>
          <p:cNvPr id="354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5426439-92A5-44FE-94A2-4E7AFBF14A34}" type="slidenum">
              <a:rPr lang="es-ES_tradnl">
                <a:solidFill>
                  <a:prstClr val="black"/>
                </a:solidFill>
                <a:latin typeface="Arial" charset="0"/>
              </a:rPr>
              <a:pPr eaLnBrk="1" hangingPunct="1"/>
              <a:t>117</a:t>
            </a:fld>
            <a:endParaRPr lang="es-ES_tradnl" dirty="0">
              <a:solidFill>
                <a:prstClr val="black"/>
              </a:solidFill>
              <a:latin typeface="Arial" charset="0"/>
            </a:endParaRPr>
          </a:p>
        </p:txBody>
      </p:sp>
      <p:sp>
        <p:nvSpPr>
          <p:cNvPr id="355331" name="Rectangle 2"/>
          <p:cNvSpPr>
            <a:spLocks noGrp="1" noRot="1" noChangeAspect="1" noChangeArrowheads="1" noTextEdit="1"/>
          </p:cNvSpPr>
          <p:nvPr>
            <p:ph type="sldImg"/>
          </p:nvPr>
        </p:nvSpPr>
        <p:spPr>
          <a:ln/>
        </p:spPr>
      </p:sp>
      <p:sp>
        <p:nvSpPr>
          <p:cNvPr id="355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48032AE-7A17-4AAD-AE6C-7F0F5E8A0EB2}" type="slidenum">
              <a:rPr lang="es-ES_tradnl">
                <a:solidFill>
                  <a:prstClr val="black"/>
                </a:solidFill>
                <a:latin typeface="Arial" charset="0"/>
              </a:rPr>
              <a:pPr eaLnBrk="1" hangingPunct="1"/>
              <a:t>118</a:t>
            </a:fld>
            <a:endParaRPr lang="es-ES_tradnl" dirty="0">
              <a:solidFill>
                <a:prstClr val="black"/>
              </a:solidFill>
              <a:latin typeface="Arial" charset="0"/>
            </a:endParaRPr>
          </a:p>
        </p:txBody>
      </p:sp>
      <p:sp>
        <p:nvSpPr>
          <p:cNvPr id="356355" name="Rectangle 2"/>
          <p:cNvSpPr>
            <a:spLocks noGrp="1" noRot="1" noChangeAspect="1" noChangeArrowheads="1" noTextEdit="1"/>
          </p:cNvSpPr>
          <p:nvPr>
            <p:ph type="sldImg"/>
          </p:nvPr>
        </p:nvSpPr>
        <p:spPr>
          <a:ln/>
        </p:spPr>
      </p:sp>
      <p:sp>
        <p:nvSpPr>
          <p:cNvPr id="356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9D151BA-2007-46A3-948F-8CAAC6E41ACB}" type="slidenum">
              <a:rPr lang="es-ES_tradnl">
                <a:solidFill>
                  <a:prstClr val="black"/>
                </a:solidFill>
                <a:latin typeface="Arial" charset="0"/>
              </a:rPr>
              <a:pPr eaLnBrk="1" hangingPunct="1"/>
              <a:t>119</a:t>
            </a:fld>
            <a:endParaRPr lang="es-ES_tradnl" dirty="0">
              <a:solidFill>
                <a:prstClr val="black"/>
              </a:solidFill>
              <a:latin typeface="Arial" charset="0"/>
            </a:endParaRPr>
          </a:p>
        </p:txBody>
      </p:sp>
      <p:sp>
        <p:nvSpPr>
          <p:cNvPr id="357379" name="Rectangle 2"/>
          <p:cNvSpPr>
            <a:spLocks noGrp="1" noRot="1" noChangeAspect="1" noChangeArrowheads="1" noTextEdit="1"/>
          </p:cNvSpPr>
          <p:nvPr>
            <p:ph type="sldImg"/>
          </p:nvPr>
        </p:nvSpPr>
        <p:spPr>
          <a:ln/>
        </p:spPr>
      </p:sp>
      <p:sp>
        <p:nvSpPr>
          <p:cNvPr id="357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CD0F5C5-E563-4A83-8069-3F5A1B230023}" type="slidenum">
              <a:rPr lang="es-ES_tradnl">
                <a:solidFill>
                  <a:prstClr val="black"/>
                </a:solidFill>
                <a:latin typeface="Arial" charset="0"/>
              </a:rPr>
              <a:pPr eaLnBrk="1" hangingPunct="1"/>
              <a:t>120</a:t>
            </a:fld>
            <a:endParaRPr lang="es-ES_tradnl" dirty="0">
              <a:solidFill>
                <a:prstClr val="black"/>
              </a:solidFill>
              <a:latin typeface="Arial" charset="0"/>
            </a:endParaRPr>
          </a:p>
        </p:txBody>
      </p:sp>
      <p:sp>
        <p:nvSpPr>
          <p:cNvPr id="358403" name="Rectangle 2"/>
          <p:cNvSpPr>
            <a:spLocks noGrp="1" noRot="1" noChangeAspect="1" noChangeArrowheads="1" noTextEdit="1"/>
          </p:cNvSpPr>
          <p:nvPr>
            <p:ph type="sldImg"/>
          </p:nvPr>
        </p:nvSpPr>
        <p:spPr>
          <a:ln/>
        </p:spPr>
      </p:sp>
      <p:sp>
        <p:nvSpPr>
          <p:cNvPr id="358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B6AFD7C-B202-4773-8147-1E8BCD284377}" type="slidenum">
              <a:rPr lang="es-ES_tradnl">
                <a:solidFill>
                  <a:prstClr val="black"/>
                </a:solidFill>
                <a:latin typeface="Arial" charset="0"/>
              </a:rPr>
              <a:pPr eaLnBrk="1" hangingPunct="1"/>
              <a:t>121</a:t>
            </a:fld>
            <a:endParaRPr lang="es-ES_tradnl" dirty="0">
              <a:solidFill>
                <a:prstClr val="black"/>
              </a:solidFill>
              <a:latin typeface="Arial" charset="0"/>
            </a:endParaRPr>
          </a:p>
        </p:txBody>
      </p:sp>
      <p:sp>
        <p:nvSpPr>
          <p:cNvPr id="359427" name="Rectangle 2"/>
          <p:cNvSpPr>
            <a:spLocks noGrp="1" noRot="1" noChangeAspect="1" noChangeArrowheads="1" noTextEdit="1"/>
          </p:cNvSpPr>
          <p:nvPr>
            <p:ph type="sldImg"/>
          </p:nvPr>
        </p:nvSpPr>
        <p:spPr>
          <a:ln/>
        </p:spPr>
      </p:sp>
      <p:sp>
        <p:nvSpPr>
          <p:cNvPr id="359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111ADC1-A09D-475D-9940-DA3000911280}" type="slidenum">
              <a:rPr lang="es-ES_tradnl">
                <a:solidFill>
                  <a:prstClr val="black"/>
                </a:solidFill>
                <a:latin typeface="Arial" charset="0"/>
              </a:rPr>
              <a:pPr eaLnBrk="1" hangingPunct="1"/>
              <a:t>122</a:t>
            </a:fld>
            <a:endParaRPr lang="es-ES_tradnl" dirty="0">
              <a:solidFill>
                <a:prstClr val="black"/>
              </a:solidFill>
              <a:latin typeface="Arial" charset="0"/>
            </a:endParaRPr>
          </a:p>
        </p:txBody>
      </p:sp>
      <p:sp>
        <p:nvSpPr>
          <p:cNvPr id="360451" name="Rectangle 2"/>
          <p:cNvSpPr>
            <a:spLocks noGrp="1" noRot="1" noChangeAspect="1" noChangeArrowheads="1" noTextEdit="1"/>
          </p:cNvSpPr>
          <p:nvPr>
            <p:ph type="sldImg"/>
          </p:nvPr>
        </p:nvSpPr>
        <p:spPr>
          <a:ln/>
        </p:spPr>
      </p:sp>
      <p:sp>
        <p:nvSpPr>
          <p:cNvPr id="360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59916DC-A0B3-413B-A3BC-438379505E9E}" type="slidenum">
              <a:rPr lang="es-ES_tradnl">
                <a:solidFill>
                  <a:prstClr val="black"/>
                </a:solidFill>
                <a:latin typeface="Arial" charset="0"/>
              </a:rPr>
              <a:pPr eaLnBrk="1" hangingPunct="1"/>
              <a:t>123</a:t>
            </a:fld>
            <a:endParaRPr lang="es-ES_tradnl" dirty="0">
              <a:solidFill>
                <a:prstClr val="black"/>
              </a:solidFill>
              <a:latin typeface="Arial" charset="0"/>
            </a:endParaRPr>
          </a:p>
        </p:txBody>
      </p:sp>
      <p:sp>
        <p:nvSpPr>
          <p:cNvPr id="361475" name="Rectangle 2"/>
          <p:cNvSpPr>
            <a:spLocks noGrp="1" noRot="1" noChangeAspect="1" noChangeArrowheads="1" noTextEdit="1"/>
          </p:cNvSpPr>
          <p:nvPr>
            <p:ph type="sldImg"/>
          </p:nvPr>
        </p:nvSpPr>
        <p:spPr>
          <a:ln/>
        </p:spPr>
      </p:sp>
      <p:sp>
        <p:nvSpPr>
          <p:cNvPr id="361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C0457B4-7398-4F29-A42B-FE14CAE84FFF}" type="slidenum">
              <a:rPr lang="es-ES_tradnl">
                <a:solidFill>
                  <a:prstClr val="black"/>
                </a:solidFill>
                <a:latin typeface="Arial" charset="0"/>
              </a:rPr>
              <a:pPr eaLnBrk="1" hangingPunct="1"/>
              <a:t>124</a:t>
            </a:fld>
            <a:endParaRPr lang="es-ES_tradnl" dirty="0">
              <a:solidFill>
                <a:prstClr val="black"/>
              </a:solidFill>
              <a:latin typeface="Arial" charset="0"/>
            </a:endParaRPr>
          </a:p>
        </p:txBody>
      </p:sp>
      <p:sp>
        <p:nvSpPr>
          <p:cNvPr id="362499" name="Rectangle 2"/>
          <p:cNvSpPr>
            <a:spLocks noGrp="1" noRot="1" noChangeAspect="1" noChangeArrowheads="1" noTextEdit="1"/>
          </p:cNvSpPr>
          <p:nvPr>
            <p:ph type="sldImg"/>
          </p:nvPr>
        </p:nvSpPr>
        <p:spPr>
          <a:ln/>
        </p:spPr>
      </p:sp>
      <p:sp>
        <p:nvSpPr>
          <p:cNvPr id="362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A9233E9-0EAA-4031-B900-DACE4456BAD8}" type="slidenum">
              <a:rPr lang="es-ES_tradnl">
                <a:solidFill>
                  <a:prstClr val="black"/>
                </a:solidFill>
                <a:latin typeface="Arial" charset="0"/>
              </a:rPr>
              <a:pPr eaLnBrk="1" hangingPunct="1"/>
              <a:t>125</a:t>
            </a:fld>
            <a:endParaRPr lang="es-ES_tradnl" dirty="0">
              <a:solidFill>
                <a:prstClr val="black"/>
              </a:solidFill>
              <a:latin typeface="Arial" charset="0"/>
            </a:endParaRPr>
          </a:p>
        </p:txBody>
      </p:sp>
      <p:sp>
        <p:nvSpPr>
          <p:cNvPr id="363523" name="Rectangle 2"/>
          <p:cNvSpPr>
            <a:spLocks noGrp="1" noRot="1" noChangeAspect="1" noChangeArrowheads="1" noTextEdit="1"/>
          </p:cNvSpPr>
          <p:nvPr>
            <p:ph type="sldImg"/>
          </p:nvPr>
        </p:nvSpPr>
        <p:spPr>
          <a:ln/>
        </p:spPr>
      </p:sp>
      <p:sp>
        <p:nvSpPr>
          <p:cNvPr id="363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Court.-Laburnum Tunel</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0F1DC4B-002F-48EC-9980-FE63F2712B9D}" type="slidenum">
              <a:rPr lang="es-ES_tradnl">
                <a:solidFill>
                  <a:prstClr val="black"/>
                </a:solidFill>
                <a:latin typeface="Arial" charset="0"/>
              </a:rPr>
              <a:pPr eaLnBrk="1" hangingPunct="1"/>
              <a:t>126</a:t>
            </a:fld>
            <a:endParaRPr lang="es-ES_tradnl" dirty="0">
              <a:solidFill>
                <a:prstClr val="black"/>
              </a:solidFill>
              <a:latin typeface="Arial" charset="0"/>
            </a:endParaRPr>
          </a:p>
        </p:txBody>
      </p:sp>
      <p:sp>
        <p:nvSpPr>
          <p:cNvPr id="364547" name="Rectangle 2"/>
          <p:cNvSpPr>
            <a:spLocks noGrp="1" noRot="1" noChangeAspect="1" noChangeArrowheads="1" noTextEdit="1"/>
          </p:cNvSpPr>
          <p:nvPr>
            <p:ph type="sldImg"/>
          </p:nvPr>
        </p:nvSpPr>
        <p:spPr>
          <a:ln/>
        </p:spPr>
      </p:sp>
      <p:sp>
        <p:nvSpPr>
          <p:cNvPr id="364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Court.-Taxus</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A5CC241-F95F-4001-93B5-84829D7D8794}" type="slidenum">
              <a:rPr lang="es-ES_tradnl">
                <a:solidFill>
                  <a:prstClr val="black"/>
                </a:solidFill>
                <a:latin typeface="Arial" charset="0"/>
              </a:rPr>
              <a:pPr eaLnBrk="1" hangingPunct="1"/>
              <a:t>127</a:t>
            </a:fld>
            <a:endParaRPr lang="es-ES_tradnl" dirty="0">
              <a:solidFill>
                <a:prstClr val="black"/>
              </a:solidFill>
              <a:latin typeface="Arial" charset="0"/>
            </a:endParaRPr>
          </a:p>
        </p:txBody>
      </p:sp>
      <p:sp>
        <p:nvSpPr>
          <p:cNvPr id="365571" name="Rectangle 2"/>
          <p:cNvSpPr>
            <a:spLocks noGrp="1" noRot="1" noChangeAspect="1" noChangeArrowheads="1" noTextEdit="1"/>
          </p:cNvSpPr>
          <p:nvPr>
            <p:ph type="sldImg"/>
          </p:nvPr>
        </p:nvSpPr>
        <p:spPr>
          <a:ln/>
        </p:spPr>
      </p:sp>
      <p:sp>
        <p:nvSpPr>
          <p:cNvPr id="365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CCF4439-E5FD-40EA-B037-64B1C19F2C37}" type="slidenum">
              <a:rPr lang="es-ES_tradnl">
                <a:solidFill>
                  <a:prstClr val="black"/>
                </a:solidFill>
                <a:latin typeface="Arial" charset="0"/>
              </a:rPr>
              <a:pPr eaLnBrk="1" hangingPunct="1"/>
              <a:t>128</a:t>
            </a:fld>
            <a:endParaRPr lang="es-ES_tradnl" dirty="0">
              <a:solidFill>
                <a:prstClr val="black"/>
              </a:solidFill>
              <a:latin typeface="Arial" charset="0"/>
            </a:endParaRPr>
          </a:p>
        </p:txBody>
      </p:sp>
      <p:sp>
        <p:nvSpPr>
          <p:cNvPr id="366595" name="Rectangle 2"/>
          <p:cNvSpPr>
            <a:spLocks noGrp="1" noRot="1" noChangeAspect="1" noChangeArrowheads="1" noTextEdit="1"/>
          </p:cNvSpPr>
          <p:nvPr>
            <p:ph type="sldImg"/>
          </p:nvPr>
        </p:nvSpPr>
        <p:spPr>
          <a:ln/>
        </p:spPr>
      </p:sp>
      <p:sp>
        <p:nvSpPr>
          <p:cNvPr id="366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A8B93A5-9255-4EA7-B55A-D587C4997933}" type="slidenum">
              <a:rPr lang="es-ES_tradnl">
                <a:solidFill>
                  <a:prstClr val="black"/>
                </a:solidFill>
                <a:latin typeface="Arial" charset="0"/>
              </a:rPr>
              <a:pPr eaLnBrk="1" hangingPunct="1"/>
              <a:t>129</a:t>
            </a:fld>
            <a:endParaRPr lang="es-ES_tradnl" dirty="0">
              <a:solidFill>
                <a:prstClr val="black"/>
              </a:solidFill>
              <a:latin typeface="Arial" charset="0"/>
            </a:endParaRPr>
          </a:p>
        </p:txBody>
      </p:sp>
      <p:sp>
        <p:nvSpPr>
          <p:cNvPr id="367619" name="Rectangle 2"/>
          <p:cNvSpPr>
            <a:spLocks noGrp="1" noRot="1" noChangeAspect="1" noChangeArrowheads="1" noTextEdit="1"/>
          </p:cNvSpPr>
          <p:nvPr>
            <p:ph type="sldImg"/>
          </p:nvPr>
        </p:nvSpPr>
        <p:spPr>
          <a:ln/>
        </p:spPr>
      </p:sp>
      <p:sp>
        <p:nvSpPr>
          <p:cNvPr id="367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Hampton Court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83311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915896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52199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7588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177678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709487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25964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082458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1972030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95006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04818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86467307"/>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upload.wikimedia.org/wikipedia/commons/6/60/Green_Park,_London_-_April_2007.jpg"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hyperlink" Target="http://translate.googleusercontent.com/translate_c?hl=es&amp;prev=/search?q%3Dhampton%2Bcourt%2Bgardens%26hl%3Des%26biw%3D1280%26bih%3D666%26prmd%3Divns&amp;rurl=translate.google.es&amp;sl=en&amp;u=http://en.wikipedia.org/wiki/Hampton_Court_Palace&amp;usg=ALkJrhhzHI6orWXiclQgqpbL1yNHCLvSPA#cite_note-Dynes.2C_P95-25" TargetMode="Externa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628800"/>
            <a:ext cx="6534472" cy="2232248"/>
          </a:xfrm>
        </p:spPr>
        <p:txBody>
          <a:bodyPr>
            <a:normAutofit fontScale="90000"/>
          </a:bodyPr>
          <a:lstStyle/>
          <a:p>
            <a:r>
              <a:rPr lang="pt-BR" sz="3600" dirty="0"/>
              <a:t>EUROPA.-LA VUELTA AL MUNDO EN 885 JARDINES.-INGLATERRA.-</a:t>
            </a:r>
            <a:r>
              <a:rPr lang="pt-BR" sz="3100" dirty="0"/>
              <a:t>GREEN PARK. GREENWICH PARK.-GROOMBRIDGE PLACE GARDENS.-HADDON HALL GARDENS.-HAM HOUSE.-HAMPTON COURT</a:t>
            </a:r>
            <a:endParaRPr lang="es-ES" sz="3100" dirty="0"/>
          </a:p>
        </p:txBody>
      </p:sp>
      <p:sp>
        <p:nvSpPr>
          <p:cNvPr id="3" name="2 Subtítulo"/>
          <p:cNvSpPr>
            <a:spLocks noGrp="1"/>
          </p:cNvSpPr>
          <p:nvPr>
            <p:ph type="subTitle" idx="1"/>
          </p:nvPr>
        </p:nvSpPr>
        <p:spPr>
          <a:xfrm>
            <a:off x="2286000" y="5003322"/>
            <a:ext cx="5022304" cy="1371600"/>
          </a:xfrm>
        </p:spPr>
        <p:txBody>
          <a:bodyPr>
            <a:normAutofit/>
          </a:bodyPr>
          <a:lstStyle/>
          <a:p>
            <a:r>
              <a:rPr lang="es-ES" dirty="0"/>
              <a:t>Selección de textos y fotografías por</a:t>
            </a:r>
          </a:p>
          <a:p>
            <a:r>
              <a:rPr lang="es-ES" sz="2800" dirty="0"/>
              <a:t>JOSE ELIAS BONELLLS</a:t>
            </a:r>
          </a:p>
        </p:txBody>
      </p:sp>
    </p:spTree>
    <p:extLst>
      <p:ext uri="{BB962C8B-B14F-4D97-AF65-F5344CB8AC3E}">
        <p14:creationId xmlns:p14="http://schemas.microsoft.com/office/powerpoint/2010/main" val="596729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Título"/>
          <p:cNvSpPr>
            <a:spLocks noGrp="1"/>
          </p:cNvSpPr>
          <p:nvPr>
            <p:ph type="title"/>
          </p:nvPr>
        </p:nvSpPr>
        <p:spPr>
          <a:xfrm>
            <a:off x="1187450" y="274638"/>
            <a:ext cx="7499350" cy="1143000"/>
          </a:xfrm>
        </p:spPr>
        <p:txBody>
          <a:bodyPr>
            <a:normAutofit/>
          </a:bodyPr>
          <a:lstStyle/>
          <a:p>
            <a:pPr eaLnBrk="1" hangingPunct="1"/>
            <a:r>
              <a:rPr lang="es-ES" sz="3200" b="1" dirty="0"/>
              <a:t>GREEN PARK</a:t>
            </a:r>
          </a:p>
        </p:txBody>
      </p:sp>
      <p:sp>
        <p:nvSpPr>
          <p:cNvPr id="129027" name="2 Marcador de contenido"/>
          <p:cNvSpPr>
            <a:spLocks noGrp="1"/>
          </p:cNvSpPr>
          <p:nvPr>
            <p:ph sz="quarter" idx="1"/>
          </p:nvPr>
        </p:nvSpPr>
        <p:spPr>
          <a:xfrm>
            <a:off x="457200" y="2132856"/>
            <a:ext cx="7467600" cy="4341096"/>
          </a:xfrm>
        </p:spPr>
        <p:txBody>
          <a:bodyPr>
            <a:normAutofit/>
          </a:bodyPr>
          <a:lstStyle/>
          <a:p>
            <a:pPr eaLnBrk="1" hangingPunct="1"/>
            <a:r>
              <a:rPr lang="es-ES" b="1" dirty="0"/>
              <a:t>Green Park</a:t>
            </a:r>
            <a:r>
              <a:rPr lang="es-ES" dirty="0"/>
              <a:t> (oficialmente </a:t>
            </a:r>
            <a:r>
              <a:rPr lang="es-ES" b="1" dirty="0"/>
              <a:t>The Green Park)</a:t>
            </a:r>
            <a:r>
              <a:rPr lang="es-ES" dirty="0"/>
              <a:t> es uno de los parques reales de Londres . </a:t>
            </a:r>
          </a:p>
          <a:p>
            <a:pPr eaLnBrk="1" hangingPunct="1"/>
            <a:r>
              <a:rPr lang="es-ES" dirty="0"/>
              <a:t>Que cubre 19 hectáreas ,  se encuentra entre Londres 's Hyde Park y San James's Park . </a:t>
            </a:r>
          </a:p>
          <a:p>
            <a:pPr eaLnBrk="1" hangingPunct="1"/>
            <a:r>
              <a:rPr lang="es-ES" dirty="0"/>
              <a:t>Junto con los jardines de Kensington y los jardines del Palacio de Buckingham , estos parques forman un tramo de casi ininterrumpido de terreno abierto que va desde Whitehall y la estación Victoria de Kensington y Notting Hill.</a:t>
            </a:r>
          </a:p>
        </p:txBody>
      </p:sp>
    </p:spTree>
    <p:extLst>
      <p:ext uri="{BB962C8B-B14F-4D97-AF65-F5344CB8AC3E}">
        <p14:creationId xmlns:p14="http://schemas.microsoft.com/office/powerpoint/2010/main" val="10249289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2 Marcador de contenido"/>
          <p:cNvSpPr>
            <a:spLocks noGrp="1"/>
          </p:cNvSpPr>
          <p:nvPr>
            <p:ph sz="quarter" idx="1"/>
          </p:nvPr>
        </p:nvSpPr>
        <p:spPr>
          <a:xfrm>
            <a:off x="914400" y="620713"/>
            <a:ext cx="7041976" cy="5399087"/>
          </a:xfrm>
        </p:spPr>
        <p:txBody>
          <a:bodyPr/>
          <a:lstStyle/>
          <a:p>
            <a:r>
              <a:rPr lang="es-ES" dirty="0"/>
              <a:t>El parque se compone enteramente de bosques y praderas, donde predominan los Platanus orientalis.</a:t>
            </a:r>
          </a:p>
          <a:p>
            <a:endParaRPr lang="es-ES" dirty="0"/>
          </a:p>
        </p:txBody>
      </p:sp>
    </p:spTree>
    <p:extLst>
      <p:ext uri="{BB962C8B-B14F-4D97-AF65-F5344CB8AC3E}">
        <p14:creationId xmlns:p14="http://schemas.microsoft.com/office/powerpoint/2010/main" val="2105426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520" y="34290"/>
            <a:ext cx="9252520" cy="6823710"/>
          </a:xfrm>
          <a:prstGeom prst="rect">
            <a:avLst/>
          </a:prstGeom>
        </p:spPr>
      </p:pic>
    </p:spTree>
    <p:extLst>
      <p:ext uri="{BB962C8B-B14F-4D97-AF65-F5344CB8AC3E}">
        <p14:creationId xmlns:p14="http://schemas.microsoft.com/office/powerpoint/2010/main" val="3152363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71"/>
            <a:ext cx="9144000" cy="6855858"/>
          </a:xfrm>
          <a:prstGeom prst="rect">
            <a:avLst/>
          </a:prstGeom>
        </p:spPr>
      </p:pic>
    </p:spTree>
    <p:extLst>
      <p:ext uri="{BB962C8B-B14F-4D97-AF65-F5344CB8AC3E}">
        <p14:creationId xmlns:p14="http://schemas.microsoft.com/office/powerpoint/2010/main" val="760503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Green Park en Londr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1910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816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531" t="5638" r="3907" b="5176"/>
          <a:stretch/>
        </p:blipFill>
        <p:spPr>
          <a:xfrm>
            <a:off x="0" y="0"/>
            <a:ext cx="9144000" cy="6857999"/>
          </a:xfrm>
          <a:prstGeom prst="rect">
            <a:avLst/>
          </a:prstGeom>
        </p:spPr>
      </p:pic>
    </p:spTree>
    <p:extLst>
      <p:ext uri="{BB962C8B-B14F-4D97-AF65-F5344CB8AC3E}">
        <p14:creationId xmlns:p14="http://schemas.microsoft.com/office/powerpoint/2010/main" val="4241196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Archivo: Green Park, Londres - Abril 2007.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8726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Green Park Tree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1453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Green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5475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Green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4310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3602496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95690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92568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57647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73234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0560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7025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Título"/>
          <p:cNvSpPr>
            <a:spLocks noGrp="1"/>
          </p:cNvSpPr>
          <p:nvPr>
            <p:ph type="title"/>
          </p:nvPr>
        </p:nvSpPr>
        <p:spPr>
          <a:xfrm>
            <a:off x="1042988" y="274638"/>
            <a:ext cx="7643812" cy="1143000"/>
          </a:xfrm>
        </p:spPr>
        <p:txBody>
          <a:bodyPr/>
          <a:lstStyle/>
          <a:p>
            <a:pPr eaLnBrk="1" hangingPunct="1"/>
            <a:r>
              <a:rPr lang="es-ES" sz="3600" b="1" dirty="0"/>
              <a:t>GREENWICH PARK</a:t>
            </a:r>
          </a:p>
        </p:txBody>
      </p:sp>
      <p:sp>
        <p:nvSpPr>
          <p:cNvPr id="137219" name="2 Marcador de contenido"/>
          <p:cNvSpPr>
            <a:spLocks noGrp="1"/>
          </p:cNvSpPr>
          <p:nvPr>
            <p:ph sz="quarter" idx="1"/>
          </p:nvPr>
        </p:nvSpPr>
        <p:spPr/>
        <p:txBody>
          <a:bodyPr>
            <a:normAutofit/>
          </a:bodyPr>
          <a:lstStyle/>
          <a:p>
            <a:pPr eaLnBrk="1" hangingPunct="1"/>
            <a:r>
              <a:rPr lang="es-ES" b="1" dirty="0"/>
              <a:t>Greenwich Park</a:t>
            </a:r>
            <a:r>
              <a:rPr lang="es-ES" dirty="0"/>
              <a:t> es un antiguo parque de  caza  de Greenwich , y uno de los mayores espacios verdes único en el sureste de Londres . </a:t>
            </a:r>
          </a:p>
          <a:p>
            <a:pPr eaLnBrk="1" hangingPunct="1"/>
            <a:r>
              <a:rPr lang="es-ES" dirty="0"/>
              <a:t>Uno de los parques reales de Londres , y el primero que se adjunta (en 1433), que cubre 74 hectáreas  y es parte del  Patrimonio de la Humanidad . </a:t>
            </a:r>
          </a:p>
          <a:p>
            <a:pPr eaLnBrk="1" hangingPunct="1"/>
            <a:r>
              <a:rPr lang="es-ES" dirty="0"/>
              <a:t>Ordena hermosas vistas sobre el río Támesis , Isla de los Perros y la Ciudad de Londres</a:t>
            </a:r>
            <a:r>
              <a:rPr lang="es-ES" sz="2800" dirty="0"/>
              <a:t>.</a:t>
            </a:r>
          </a:p>
        </p:txBody>
      </p:sp>
    </p:spTree>
    <p:extLst>
      <p:ext uri="{BB962C8B-B14F-4D97-AF65-F5344CB8AC3E}">
        <p14:creationId xmlns:p14="http://schemas.microsoft.com/office/powerpoint/2010/main" val="7653915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2 Marcador de contenido"/>
          <p:cNvSpPr>
            <a:spLocks noGrp="1"/>
          </p:cNvSpPr>
          <p:nvPr>
            <p:ph sz="quarter" idx="1"/>
          </p:nvPr>
        </p:nvSpPr>
        <p:spPr>
          <a:xfrm>
            <a:off x="914400" y="765175"/>
            <a:ext cx="6825952" cy="5688013"/>
          </a:xfrm>
        </p:spPr>
        <p:txBody>
          <a:bodyPr>
            <a:normAutofit/>
          </a:bodyPr>
          <a:lstStyle/>
          <a:p>
            <a:r>
              <a:rPr lang="es-ES" dirty="0"/>
              <a:t>En el nivel inferior del parque hay un parque infantil popular  y un lago para remar al lado. También hay un jardín de hierbas.</a:t>
            </a:r>
          </a:p>
          <a:p>
            <a:r>
              <a:rPr lang="es-ES" dirty="0"/>
              <a:t>En el nivel superior, hay un jardín de flores amplio se completa con el estanque de los patos, un jardín de rosas, un campo de cricket, muchos árboles de castaño del siglo XVII con troncos retorcidos, remolinos, pistas de tenis, un quiosco de música, restos romanos, un viejo roble ( el "Queens Roble ', asociado a la reina Isabel I) y un recinto ("El desierto") que alberga algunos ciervos salvajes.</a:t>
            </a:r>
          </a:p>
          <a:p>
            <a:endParaRPr lang="es-ES" dirty="0"/>
          </a:p>
          <a:p>
            <a:endParaRPr lang="es-ES" dirty="0"/>
          </a:p>
        </p:txBody>
      </p:sp>
    </p:spTree>
    <p:extLst>
      <p:ext uri="{BB962C8B-B14F-4D97-AF65-F5344CB8AC3E}">
        <p14:creationId xmlns:p14="http://schemas.microsoft.com/office/powerpoint/2010/main" val="3972803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2 Marcador de contenido"/>
          <p:cNvSpPr>
            <a:spLocks noGrp="1"/>
          </p:cNvSpPr>
          <p:nvPr>
            <p:ph sz="quarter" idx="1"/>
          </p:nvPr>
        </p:nvSpPr>
        <p:spPr>
          <a:xfrm>
            <a:off x="914400" y="549275"/>
            <a:ext cx="6897960" cy="5470525"/>
          </a:xfrm>
        </p:spPr>
        <p:txBody>
          <a:bodyPr>
            <a:normAutofit/>
          </a:bodyPr>
          <a:lstStyle/>
          <a:p>
            <a:pPr eaLnBrk="1" hangingPunct="1"/>
            <a:r>
              <a:rPr lang="es-ES" dirty="0"/>
              <a:t>Situado justo detrás del Observatorio esta el jardín del antiguo astrónomo real , un espacio tranquilo y aislado que es bueno para días de campo y también a veces usados ​​por los grupos de teatro </a:t>
            </a:r>
            <a:r>
              <a:rPr lang="es-ES" i="1" dirty="0"/>
              <a:t>(Sueño de una noche de verano,</a:t>
            </a:r>
            <a:r>
              <a:rPr lang="es-ES" dirty="0"/>
              <a:t> etc.) .</a:t>
            </a:r>
          </a:p>
          <a:p>
            <a:pPr eaLnBrk="1" hangingPunct="1"/>
            <a:r>
              <a:rPr lang="es-ES" dirty="0"/>
              <a:t>En el lado opuesto (es decir, justo al sur de la estatua de Wolfe) esta el Park Café. </a:t>
            </a:r>
          </a:p>
        </p:txBody>
      </p:sp>
    </p:spTree>
    <p:extLst>
      <p:ext uri="{BB962C8B-B14F-4D97-AF65-F5344CB8AC3E}">
        <p14:creationId xmlns:p14="http://schemas.microsoft.com/office/powerpoint/2010/main" val="37881125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87319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87364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35041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4554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6731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24"/>
            <a:ext cx="9144000" cy="6947867"/>
          </a:xfrm>
          <a:prstGeom prst="rect">
            <a:avLst/>
          </a:prstGeom>
        </p:spPr>
      </p:pic>
    </p:spTree>
    <p:extLst>
      <p:ext uri="{BB962C8B-B14F-4D97-AF65-F5344CB8AC3E}">
        <p14:creationId xmlns:p14="http://schemas.microsoft.com/office/powerpoint/2010/main" val="19811326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35891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3" descr="Greenwich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36045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Greenwich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88066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Greenwich Park.-1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30513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Greenwich Park.-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83900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GreenwichParkTree_G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208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Greenwich Park.-2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57331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Título"/>
          <p:cNvSpPr>
            <a:spLocks noGrp="1"/>
          </p:cNvSpPr>
          <p:nvPr>
            <p:ph type="title"/>
          </p:nvPr>
        </p:nvSpPr>
        <p:spPr>
          <a:xfrm>
            <a:off x="1187450" y="274638"/>
            <a:ext cx="7499350" cy="1641475"/>
          </a:xfrm>
        </p:spPr>
        <p:txBody>
          <a:bodyPr>
            <a:normAutofit/>
          </a:bodyPr>
          <a:lstStyle/>
          <a:p>
            <a:pPr eaLnBrk="1" hangingPunct="1"/>
            <a:r>
              <a:rPr lang="es-ES" sz="3200" b="1" dirty="0"/>
              <a:t>GROOMBRIDGE PLACE GARDENS</a:t>
            </a:r>
          </a:p>
        </p:txBody>
      </p:sp>
      <p:sp>
        <p:nvSpPr>
          <p:cNvPr id="146435" name="2 Marcador de contenido"/>
          <p:cNvSpPr>
            <a:spLocks noGrp="1"/>
          </p:cNvSpPr>
          <p:nvPr>
            <p:ph sz="quarter" idx="1"/>
          </p:nvPr>
        </p:nvSpPr>
        <p:spPr>
          <a:xfrm>
            <a:off x="914400" y="2420938"/>
            <a:ext cx="7113984" cy="3598862"/>
          </a:xfrm>
        </p:spPr>
        <p:txBody>
          <a:bodyPr>
            <a:normAutofit fontScale="92500"/>
          </a:bodyPr>
          <a:lstStyle/>
          <a:p>
            <a:pPr eaLnBrk="1" hangingPunct="1"/>
            <a:r>
              <a:rPr lang="es-ES" sz="2800" b="1" dirty="0"/>
              <a:t>Groombridge Place</a:t>
            </a:r>
            <a:r>
              <a:rPr lang="es-ES" sz="2800" dirty="0"/>
              <a:t> es una casa solariega en el pueblo de Groombridge cerca de Tunbridge Wells , Kent , Inglaterra . </a:t>
            </a:r>
          </a:p>
          <a:p>
            <a:pPr eaLnBrk="1" hangingPunct="1"/>
            <a:r>
              <a:rPr lang="es-ES" sz="2800" dirty="0"/>
              <a:t>A la  vez que una casa histórica, Groombridge Place se ha convertido en una atracción turística, conocida por sus jardines, viñedos y un  Centro de Rapaces.</a:t>
            </a:r>
          </a:p>
        </p:txBody>
      </p:sp>
    </p:spTree>
    <p:extLst>
      <p:ext uri="{BB962C8B-B14F-4D97-AF65-F5344CB8AC3E}">
        <p14:creationId xmlns:p14="http://schemas.microsoft.com/office/powerpoint/2010/main" val="29717676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2 Marcador de contenido"/>
          <p:cNvSpPr>
            <a:spLocks noGrp="1"/>
          </p:cNvSpPr>
          <p:nvPr>
            <p:ph sz="quarter" idx="1"/>
          </p:nvPr>
        </p:nvSpPr>
        <p:spPr>
          <a:xfrm>
            <a:off x="611188" y="765175"/>
            <a:ext cx="7489204" cy="5254625"/>
          </a:xfrm>
        </p:spPr>
        <p:txBody>
          <a:bodyPr>
            <a:normAutofit lnSpcReduction="10000"/>
          </a:bodyPr>
          <a:lstStyle/>
          <a:p>
            <a:r>
              <a:rPr lang="es-ES" sz="2800" dirty="0"/>
              <a:t>Periodista y horticultor John Evelyn, fue reclutado por el amigo de Phillip Packer para la planificación de los nuevos jardines de ocio .</a:t>
            </a:r>
          </a:p>
          <a:p>
            <a:r>
              <a:rPr lang="es-ES" sz="2800" dirty="0"/>
              <a:t> Se dice Evelyn plantado dos pinos escoceses por el puente de foso delante, uno de los cuales todavía existe.</a:t>
            </a:r>
          </a:p>
          <a:p>
            <a:r>
              <a:rPr lang="es-ES" sz="2800" dirty="0"/>
              <a:t> En las empinadas laderas del bosque hay una serie de jardines contemporáneos creados en los últimos años.</a:t>
            </a:r>
          </a:p>
          <a:p>
            <a:r>
              <a:rPr lang="es-ES" sz="2800" dirty="0"/>
              <a:t>Un famoso jardín es el jardín de ebriedad, un favorito de Sir Arthur Conan Doyle. </a:t>
            </a:r>
          </a:p>
          <a:p>
            <a:endParaRPr lang="es-ES" dirty="0"/>
          </a:p>
          <a:p>
            <a:endParaRPr lang="es-ES" dirty="0"/>
          </a:p>
        </p:txBody>
      </p:sp>
    </p:spTree>
    <p:extLst>
      <p:ext uri="{BB962C8B-B14F-4D97-AF65-F5344CB8AC3E}">
        <p14:creationId xmlns:p14="http://schemas.microsoft.com/office/powerpoint/2010/main" val="10107839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2 Marcador de contenido"/>
          <p:cNvSpPr>
            <a:spLocks noGrp="1"/>
          </p:cNvSpPr>
          <p:nvPr>
            <p:ph sz="quarter" idx="1"/>
          </p:nvPr>
        </p:nvSpPr>
        <p:spPr>
          <a:xfrm>
            <a:off x="914400" y="908050"/>
            <a:ext cx="6969968" cy="5111750"/>
          </a:xfrm>
        </p:spPr>
        <p:txBody>
          <a:bodyPr/>
          <a:lstStyle/>
          <a:p>
            <a:pPr eaLnBrk="1" hangingPunct="1"/>
            <a:r>
              <a:rPr lang="es-ES" sz="2800" dirty="0"/>
              <a:t>Fue en  Groombridge donde su famosa novela Sherlock Holmes  "El valle del terror" se escribe, aunque la Casa tiene  el nombre de "Birlstone Manor". </a:t>
            </a:r>
          </a:p>
          <a:p>
            <a:pPr eaLnBrk="1" hangingPunct="1"/>
            <a:r>
              <a:rPr lang="es-ES" sz="2800" dirty="0"/>
              <a:t>Un  zeedonk , un pequeño burro , y una manada de gamos habitan en el mismo jardín.</a:t>
            </a:r>
          </a:p>
          <a:p>
            <a:pPr eaLnBrk="1" hangingPunct="1"/>
            <a:endParaRPr lang="es-ES" sz="2800" dirty="0"/>
          </a:p>
        </p:txBody>
      </p:sp>
    </p:spTree>
    <p:extLst>
      <p:ext uri="{BB962C8B-B14F-4D97-AF65-F5344CB8AC3E}">
        <p14:creationId xmlns:p14="http://schemas.microsoft.com/office/powerpoint/2010/main" val="32617260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4" descr="Groomb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21529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Groombridge P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31337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descr="Groombridge P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93445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descr="Groombridge P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86662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2" descr="Groombridge P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52919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2" descr="Groombtidge P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60260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1047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4436265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7609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90" y="0"/>
            <a:ext cx="9108420" cy="6858000"/>
          </a:xfrm>
          <a:prstGeom prst="rect">
            <a:avLst/>
          </a:prstGeom>
        </p:spPr>
      </p:pic>
    </p:spTree>
    <p:extLst>
      <p:ext uri="{BB962C8B-B14F-4D97-AF65-F5344CB8AC3E}">
        <p14:creationId xmlns:p14="http://schemas.microsoft.com/office/powerpoint/2010/main" val="12536176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06924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64646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67049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46" y="0"/>
            <a:ext cx="9098507" cy="6858000"/>
          </a:xfrm>
          <a:prstGeom prst="rect">
            <a:avLst/>
          </a:prstGeom>
        </p:spPr>
      </p:pic>
    </p:spTree>
    <p:extLst>
      <p:ext uri="{BB962C8B-B14F-4D97-AF65-F5344CB8AC3E}">
        <p14:creationId xmlns:p14="http://schemas.microsoft.com/office/powerpoint/2010/main" val="38556234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41782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47390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53686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4233618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39198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4378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1311266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71264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68411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57442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24215900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15469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6771282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19629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23574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342124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6511444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870702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65"/>
            <a:ext cx="9144000" cy="6849070"/>
          </a:xfrm>
          <a:prstGeom prst="rect">
            <a:avLst/>
          </a:prstGeom>
        </p:spPr>
      </p:pic>
    </p:spTree>
    <p:extLst>
      <p:ext uri="{BB962C8B-B14F-4D97-AF65-F5344CB8AC3E}">
        <p14:creationId xmlns:p14="http://schemas.microsoft.com/office/powerpoint/2010/main" val="53600754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82921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439299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98294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65533464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7250446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24836932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153817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227193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Título"/>
          <p:cNvSpPr>
            <a:spLocks noGrp="1"/>
          </p:cNvSpPr>
          <p:nvPr>
            <p:ph type="title"/>
          </p:nvPr>
        </p:nvSpPr>
        <p:spPr>
          <a:xfrm>
            <a:off x="1403350" y="274638"/>
            <a:ext cx="7283450" cy="1143000"/>
          </a:xfrm>
        </p:spPr>
        <p:txBody>
          <a:bodyPr>
            <a:normAutofit/>
          </a:bodyPr>
          <a:lstStyle/>
          <a:p>
            <a:pPr eaLnBrk="1" hangingPunct="1"/>
            <a:r>
              <a:rPr lang="es-ES" sz="3200" b="1" dirty="0"/>
              <a:t>HADDON HALL GARDENS</a:t>
            </a:r>
          </a:p>
        </p:txBody>
      </p:sp>
      <p:sp>
        <p:nvSpPr>
          <p:cNvPr id="155651" name="2 Marcador de contenido"/>
          <p:cNvSpPr>
            <a:spLocks noGrp="1"/>
          </p:cNvSpPr>
          <p:nvPr>
            <p:ph sz="quarter" idx="1"/>
          </p:nvPr>
        </p:nvSpPr>
        <p:spPr/>
        <p:txBody>
          <a:bodyPr>
            <a:normAutofit/>
          </a:bodyPr>
          <a:lstStyle/>
          <a:p>
            <a:pPr eaLnBrk="1" hangingPunct="1"/>
            <a:r>
              <a:rPr lang="es-ES" dirty="0"/>
              <a:t>Un castillo medieval en el marco de un jardín del siglo XVII, de las cuales hay pocos en Inglaterra. </a:t>
            </a:r>
          </a:p>
          <a:p>
            <a:pPr eaLnBrk="1" hangingPunct="1"/>
            <a:r>
              <a:rPr lang="es-ES" dirty="0"/>
              <a:t>El diseño, con terrazas, barandillas y escalones, se entiende mejor como una interpretación en inglés de un jardín italiano del siglo XVII.</a:t>
            </a:r>
          </a:p>
          <a:p>
            <a:pPr eaLnBrk="1" hangingPunct="1"/>
            <a:r>
              <a:rPr lang="es-ES" dirty="0"/>
              <a:t>Las plantaciones de la rosaleda se realizaron en el  siglo XX.</a:t>
            </a:r>
          </a:p>
          <a:p>
            <a:r>
              <a:rPr lang="es-ES" dirty="0"/>
              <a:t>Haddon Hall es una casa de campo inglesa junto al río Wye en Bakewell, en el condado de Derbyshire, una de las residencias del Duque de Rutland, ocupada por Lord Edward Manners y su familia</a:t>
            </a:r>
          </a:p>
        </p:txBody>
      </p:sp>
    </p:spTree>
    <p:extLst>
      <p:ext uri="{BB962C8B-B14F-4D97-AF65-F5344CB8AC3E}">
        <p14:creationId xmlns:p14="http://schemas.microsoft.com/office/powerpoint/2010/main" val="129196422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Haddo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804766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4" descr="Haddon H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085755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descr="Haddon H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31083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1 Imagen" descr="Haddon Hall.-Derbyshir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840450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1 Imagen" descr="Haddon_Hall,_Derbyshir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813620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1 Imagen" descr="Haddon Hall.-Derbyshi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468760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Título"/>
          <p:cNvSpPr>
            <a:spLocks noGrp="1"/>
          </p:cNvSpPr>
          <p:nvPr>
            <p:ph type="title"/>
          </p:nvPr>
        </p:nvSpPr>
        <p:spPr>
          <a:xfrm>
            <a:off x="1258888" y="274638"/>
            <a:ext cx="7427912" cy="777875"/>
          </a:xfrm>
        </p:spPr>
        <p:txBody>
          <a:bodyPr>
            <a:normAutofit/>
          </a:bodyPr>
          <a:lstStyle/>
          <a:p>
            <a:pPr eaLnBrk="1" hangingPunct="1"/>
            <a:r>
              <a:rPr lang="es-ES" sz="3200" b="1" dirty="0"/>
              <a:t>HAM HOUSE</a:t>
            </a:r>
          </a:p>
        </p:txBody>
      </p:sp>
      <p:sp>
        <p:nvSpPr>
          <p:cNvPr id="163843" name="2 Marcador de contenido"/>
          <p:cNvSpPr>
            <a:spLocks noGrp="1"/>
          </p:cNvSpPr>
          <p:nvPr>
            <p:ph sz="quarter" idx="1"/>
          </p:nvPr>
        </p:nvSpPr>
        <p:spPr>
          <a:xfrm>
            <a:off x="755576" y="1052513"/>
            <a:ext cx="7200800" cy="5400675"/>
          </a:xfrm>
        </p:spPr>
        <p:txBody>
          <a:bodyPr>
            <a:normAutofit/>
          </a:bodyPr>
          <a:lstStyle/>
          <a:p>
            <a:pPr eaLnBrk="1" hangingPunct="1"/>
            <a:r>
              <a:rPr lang="es-ES" b="1" dirty="0"/>
              <a:t>Ham House</a:t>
            </a:r>
            <a:r>
              <a:rPr lang="es-ES" dirty="0"/>
              <a:t> está situado al lado del río Támesis , al sur de Richmond , en Londres , Reino Unido .</a:t>
            </a:r>
          </a:p>
          <a:p>
            <a:pPr eaLnBrk="1" hangingPunct="1"/>
            <a:r>
              <a:rPr lang="es-ES" dirty="0"/>
              <a:t>Es reclamado por el Fondo Nacional por ser "único en Europa, la supervivencia más completa de la moda del siglo XVII y el poder."  </a:t>
            </a:r>
          </a:p>
          <a:p>
            <a:pPr eaLnBrk="1" hangingPunct="1"/>
            <a:r>
              <a:rPr lang="es-ES" dirty="0"/>
              <a:t>John Campbell , segundo duque de Argyll, nació aquí en 1680.</a:t>
            </a:r>
          </a:p>
          <a:p>
            <a:pPr eaLnBrk="1" hangingPunct="1"/>
            <a:r>
              <a:rPr lang="es-ES" dirty="0"/>
              <a:t>La terraza del té se dice que tiene el más antiguo arbusto espinoso de Cristo .-Palirus spina christi en el país.</a:t>
            </a:r>
          </a:p>
        </p:txBody>
      </p:sp>
    </p:spTree>
    <p:extLst>
      <p:ext uri="{BB962C8B-B14F-4D97-AF65-F5344CB8AC3E}">
        <p14:creationId xmlns:p14="http://schemas.microsoft.com/office/powerpoint/2010/main" val="71481119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2 Marcador de contenido"/>
          <p:cNvSpPr>
            <a:spLocks noGrp="1"/>
          </p:cNvSpPr>
          <p:nvPr>
            <p:ph sz="quarter" idx="1"/>
          </p:nvPr>
        </p:nvSpPr>
        <p:spPr>
          <a:xfrm>
            <a:off x="611188" y="692696"/>
            <a:ext cx="7273180" cy="5327104"/>
          </a:xfrm>
        </p:spPr>
        <p:txBody>
          <a:bodyPr>
            <a:normAutofit lnSpcReduction="10000"/>
          </a:bodyPr>
          <a:lstStyle/>
          <a:p>
            <a:r>
              <a:rPr lang="es-ES" dirty="0"/>
              <a:t>Nogales y castaños  en el patio exterior actúan como refugios y sitios de anidación de una gran bandada de periquitos verdes.</a:t>
            </a:r>
          </a:p>
          <a:p>
            <a:r>
              <a:rPr lang="es-ES" dirty="0"/>
              <a:t>La casa ha cambiado poco en 300 años, y lo mismo se aplica a sus jardines, que cuentan con el más antiguo invernadero en Gran Bretaña, una nevera y una lechería. </a:t>
            </a:r>
          </a:p>
          <a:p>
            <a:r>
              <a:rPr lang="es-ES" dirty="0"/>
              <a:t>El National Trust posee una sala de té para los visitantes. </a:t>
            </a:r>
          </a:p>
          <a:p>
            <a:r>
              <a:rPr lang="es-ES" dirty="0"/>
              <a:t>La casa se dice que es perseguido por la duquesa de Lauderdale y su perro, que un número de visitantes afirman haber visto correr por los pasillos (no se permiten perros en el edificio).</a:t>
            </a:r>
          </a:p>
          <a:p>
            <a:endParaRPr lang="es-ES" dirty="0"/>
          </a:p>
          <a:p>
            <a:endParaRPr lang="es-ES" dirty="0"/>
          </a:p>
        </p:txBody>
      </p:sp>
    </p:spTree>
    <p:extLst>
      <p:ext uri="{BB962C8B-B14F-4D97-AF65-F5344CB8AC3E}">
        <p14:creationId xmlns:p14="http://schemas.microsoft.com/office/powerpoint/2010/main" val="375752261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2 Marcador de contenido"/>
          <p:cNvSpPr>
            <a:spLocks noGrp="1"/>
          </p:cNvSpPr>
          <p:nvPr>
            <p:ph sz="quarter" idx="1"/>
          </p:nvPr>
        </p:nvSpPr>
        <p:spPr>
          <a:xfrm>
            <a:off x="914400" y="765175"/>
            <a:ext cx="6969968" cy="5254625"/>
          </a:xfrm>
        </p:spPr>
        <p:txBody>
          <a:bodyPr/>
          <a:lstStyle/>
          <a:p>
            <a:pPr eaLnBrk="1" hangingPunct="1"/>
            <a:r>
              <a:rPr lang="es-ES" dirty="0"/>
              <a:t>La casa fue objeto de una investigación el año por el Club de Espíritu que registró una serie de fenómenos que se mantienen "sin explicación". </a:t>
            </a:r>
          </a:p>
          <a:p>
            <a:pPr eaLnBrk="1" hangingPunct="1"/>
            <a:r>
              <a:rPr lang="es-ES" dirty="0"/>
              <a:t>Ferry Hammerton da enlace a los jardines de Marble Hill House en la orilla opuesta del río.</a:t>
            </a:r>
          </a:p>
          <a:p>
            <a:pPr eaLnBrk="1" hangingPunct="1"/>
            <a:endParaRPr lang="es-ES" dirty="0"/>
          </a:p>
        </p:txBody>
      </p:sp>
    </p:spTree>
    <p:extLst>
      <p:ext uri="{BB962C8B-B14F-4D97-AF65-F5344CB8AC3E}">
        <p14:creationId xmlns:p14="http://schemas.microsoft.com/office/powerpoint/2010/main" val="288284110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2" descr="Ham Hou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9075"/>
            <a:ext cx="9753600" cy="729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173724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1 Imagen" descr="Ham House framed by statues in garden, June 0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547930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descr="Ham House Garde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96906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1 Imagen" descr="Hamhouse3-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77036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1 Imagen" descr="Hamhouse2-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012936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1 Imagen" descr="Hamhouse4-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217382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1 Imagen" descr="Ham House.-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92113"/>
            <a:ext cx="9144000" cy="607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003239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Título"/>
          <p:cNvSpPr>
            <a:spLocks noGrp="1"/>
          </p:cNvSpPr>
          <p:nvPr>
            <p:ph type="title"/>
          </p:nvPr>
        </p:nvSpPr>
        <p:spPr>
          <a:xfrm>
            <a:off x="1187450" y="274638"/>
            <a:ext cx="7499350" cy="1143000"/>
          </a:xfrm>
        </p:spPr>
        <p:txBody>
          <a:bodyPr>
            <a:normAutofit/>
          </a:bodyPr>
          <a:lstStyle/>
          <a:p>
            <a:pPr eaLnBrk="1" hangingPunct="1"/>
            <a:r>
              <a:rPr lang="es-ES" sz="3200" b="1" dirty="0"/>
              <a:t>HAMPTON COURT</a:t>
            </a:r>
          </a:p>
        </p:txBody>
      </p:sp>
      <p:sp>
        <p:nvSpPr>
          <p:cNvPr id="174083" name="2 Marcador de contenido"/>
          <p:cNvSpPr>
            <a:spLocks noGrp="1"/>
          </p:cNvSpPr>
          <p:nvPr>
            <p:ph sz="quarter" idx="1"/>
          </p:nvPr>
        </p:nvSpPr>
        <p:spPr/>
        <p:txBody>
          <a:bodyPr>
            <a:normAutofit/>
          </a:bodyPr>
          <a:lstStyle/>
          <a:p>
            <a:pPr eaLnBrk="1" hangingPunct="1"/>
            <a:r>
              <a:rPr lang="es-ES" b="1" dirty="0"/>
              <a:t>Palacio de Hampton Court</a:t>
            </a:r>
            <a:r>
              <a:rPr lang="es-ES" dirty="0"/>
              <a:t> es un palacio real en el distrito londinense de Richmond upon Thames , Londres , no ha sido habitado por la familia real británica desde el siglo XVIII.</a:t>
            </a:r>
          </a:p>
          <a:p>
            <a:pPr eaLnBrk="1" hangingPunct="1"/>
            <a:r>
              <a:rPr lang="es-ES" dirty="0"/>
              <a:t>El palacio se encuentra 18,8 km al sur oeste de Charing Cros y aguas arriba del centro de Londres en el río Támesis.</a:t>
            </a:r>
          </a:p>
          <a:p>
            <a:pPr eaLnBrk="1" hangingPunct="1"/>
            <a:r>
              <a:rPr lang="es-ES" dirty="0"/>
              <a:t>No hay restos auténticos de los jardines de Enrique VIII, sólo un pequeño jardín nudo , plantado en 1924, que alude a la apariencia de los jardines del siglo XVI.</a:t>
            </a:r>
          </a:p>
          <a:p>
            <a:pPr eaLnBrk="1" hangingPunct="1"/>
            <a:endParaRPr lang="es-ES" dirty="0"/>
          </a:p>
        </p:txBody>
      </p:sp>
    </p:spTree>
    <p:extLst>
      <p:ext uri="{BB962C8B-B14F-4D97-AF65-F5344CB8AC3E}">
        <p14:creationId xmlns:p14="http://schemas.microsoft.com/office/powerpoint/2010/main" val="329671211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2 Marcador de contenido"/>
          <p:cNvSpPr>
            <a:spLocks noGrp="1"/>
          </p:cNvSpPr>
          <p:nvPr>
            <p:ph sz="quarter" idx="1"/>
          </p:nvPr>
        </p:nvSpPr>
        <p:spPr>
          <a:xfrm>
            <a:off x="914400" y="692696"/>
            <a:ext cx="7113984" cy="5327104"/>
          </a:xfrm>
        </p:spPr>
        <p:txBody>
          <a:bodyPr>
            <a:normAutofit/>
          </a:bodyPr>
          <a:lstStyle/>
          <a:p>
            <a:r>
              <a:rPr lang="es-ES" dirty="0"/>
              <a:t>No hay restos auténticos de los jardines de Enrique VIII, sólo un pequeño jardín nudo , plantado en 1924, que alude a la apariencia de los jardines del siglo XVI.</a:t>
            </a:r>
          </a:p>
          <a:p>
            <a:r>
              <a:rPr lang="es-ES" dirty="0"/>
              <a:t>En la actualidad, el rasgo dominante de los motivos es el plan de paisajismo grande construido por Sir Christopher Wren destinados nuevo palacio</a:t>
            </a:r>
          </a:p>
          <a:p>
            <a:r>
              <a:rPr lang="es-ES" dirty="0"/>
              <a:t>La avenida central que contiene no es un paseo o una unidad, pero el gran canal, conocido como el de Agua de Long, excavado durante el reinado de Carlos II, en 1662</a:t>
            </a:r>
            <a:r>
              <a:rPr lang="es-ES" sz="2800" dirty="0"/>
              <a:t>. </a:t>
            </a:r>
          </a:p>
          <a:p>
            <a:endParaRPr lang="es-ES" dirty="0"/>
          </a:p>
          <a:p>
            <a:endParaRPr lang="es-ES" dirty="0"/>
          </a:p>
        </p:txBody>
      </p:sp>
    </p:spTree>
    <p:extLst>
      <p:ext uri="{BB962C8B-B14F-4D97-AF65-F5344CB8AC3E}">
        <p14:creationId xmlns:p14="http://schemas.microsoft.com/office/powerpoint/2010/main" val="164192667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2 Marcador de contenido"/>
          <p:cNvSpPr>
            <a:spLocks noGrp="1"/>
          </p:cNvSpPr>
          <p:nvPr>
            <p:ph sz="quarter" idx="1"/>
          </p:nvPr>
        </p:nvSpPr>
        <p:spPr>
          <a:xfrm>
            <a:off x="914400" y="908720"/>
            <a:ext cx="7041976" cy="5111080"/>
          </a:xfrm>
        </p:spPr>
        <p:txBody>
          <a:bodyPr>
            <a:normAutofit/>
          </a:bodyPr>
          <a:lstStyle/>
          <a:p>
            <a:pPr eaLnBrk="1" hangingPunct="1"/>
            <a:r>
              <a:rPr lang="es-ES" baseline="30000" dirty="0">
                <a:hlinkClick r:id="rId2"/>
              </a:rPr>
              <a:t>]</a:t>
            </a:r>
            <a:r>
              <a:rPr lang="es-ES" dirty="0"/>
              <a:t>El diseño, radical en su momento, es otra influencia reconocible de Versalles, y fue puesto en efecto por los alumnos de André Le Nôtre , el jardinero de Luis XIV. </a:t>
            </a:r>
          </a:p>
          <a:p>
            <a:pPr eaLnBrk="1" hangingPunct="1"/>
            <a:r>
              <a:rPr lang="es-ES" dirty="0"/>
              <a:t>En el lado sur del palacio se encuentra el Jardín Privado limitado por  cancelas semicirculares de hierro forjado construidas por Jean Tijou. </a:t>
            </a:r>
          </a:p>
          <a:p>
            <a:pPr eaLnBrk="1" hangingPunct="1"/>
            <a:r>
              <a:rPr lang="es-ES" dirty="0"/>
              <a:t>Este jardín, originalmente jardín privado del rey Guillermo III, se ha replantado en 1992, con cuidados acebos y tejos a lo largo de un sistema geométrico de caminos . </a:t>
            </a:r>
          </a:p>
        </p:txBody>
      </p:sp>
    </p:spTree>
    <p:extLst>
      <p:ext uri="{BB962C8B-B14F-4D97-AF65-F5344CB8AC3E}">
        <p14:creationId xmlns:p14="http://schemas.microsoft.com/office/powerpoint/2010/main" val="216809346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2 Marcador de contenido"/>
          <p:cNvSpPr>
            <a:spLocks noGrp="1"/>
          </p:cNvSpPr>
          <p:nvPr>
            <p:ph sz="quarter" idx="1"/>
          </p:nvPr>
        </p:nvSpPr>
        <p:spPr>
          <a:xfrm>
            <a:off x="914400" y="115888"/>
            <a:ext cx="7113984" cy="6337300"/>
          </a:xfrm>
        </p:spPr>
        <p:txBody>
          <a:bodyPr>
            <a:normAutofit/>
          </a:bodyPr>
          <a:lstStyle/>
          <a:p>
            <a:pPr marL="0" indent="0" eaLnBrk="1" hangingPunct="1">
              <a:buFont typeface="Wingdings 2" pitchFamily="18" charset="2"/>
              <a:buNone/>
              <a:defRPr/>
            </a:pPr>
            <a:endParaRPr lang="es-ES" dirty="0"/>
          </a:p>
          <a:p>
            <a:pPr eaLnBrk="1" hangingPunct="1">
              <a:defRPr/>
            </a:pPr>
            <a:r>
              <a:rPr lang="es-ES" dirty="0"/>
              <a:t>Una curiosidad muy conocida de los motivos del palacio es el Hampton Laberinto  , plantado en la década de 1690 por George London y Henry Reyes de Guillermo III de Orange .  El laberinto cubre un tercio de acre y contiene menos de un kilómetro de caminos. </a:t>
            </a:r>
          </a:p>
          <a:p>
            <a:pPr eaLnBrk="1" hangingPunct="1">
              <a:defRPr/>
            </a:pPr>
            <a:r>
              <a:rPr lang="es-ES" dirty="0"/>
              <a:t>Es posible que el diseño actual sustituyó a un laberinto sembrado anteriormente para el cardenal Wolsey .</a:t>
            </a:r>
          </a:p>
          <a:p>
            <a:pPr eaLnBrk="1" hangingPunct="1">
              <a:defRPr/>
            </a:pPr>
            <a:r>
              <a:rPr lang="es-ES" dirty="0"/>
              <a:t>Que se estableció originalmente con el carpe , que haya sido reparado últimamente con muchos tipos diferentes de setos.. </a:t>
            </a:r>
          </a:p>
        </p:txBody>
      </p:sp>
    </p:spTree>
    <p:extLst>
      <p:ext uri="{BB962C8B-B14F-4D97-AF65-F5344CB8AC3E}">
        <p14:creationId xmlns:p14="http://schemas.microsoft.com/office/powerpoint/2010/main" val="382553325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Picture 2" descr="Hampton Court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383688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Picture 3" descr="Hampton Cour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182354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Picture 2" descr="Hampton_Court_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187505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Picture 2" descr="Hampton Court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165581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Picture 2" descr="Hampton_Court_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89199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Picture 2" descr="Hampton Cour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42875"/>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24538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Picture 2" descr="Hampton Court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618912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6" name="Picture 2" descr="Hampton Court Flower Sh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776214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Picture 2" descr="Hampton Court Festi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42875"/>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051735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Picture 2" descr="Hampton Court Festi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42875"/>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291463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Picture 2" descr="Hampton Court Festi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42875"/>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619984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2" name="Picture 2" descr="Hampton Court Festi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42875"/>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182217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Picture 2" descr="Hampton Cou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50650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490" name="Picture 2" descr="Hampton Cou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798616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Picture 2" descr="Hampton Court Festi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42875"/>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59396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538" name="Picture 2" descr="Hampton Cou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585191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2" name="Picture 2" descr="Hampton Court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697089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5586" name="Picture 2" descr="Hampton Court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105406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6610" name="Picture 2" descr="Hampton Court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94422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634" name="Picture 3" descr="Hampton Court Gardens en fl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827267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658" name="Picture 2" descr="Hampton Court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966618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682" name="Picture 4" descr="Hampton Cou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712327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0706" name="Picture 2" descr="Hampton Cou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510009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1730" name="Picture 2" descr="Hampton Court Palace Castle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841372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2754" name="Picture 2" descr="Hampton Court Laburnum Crew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856937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3778" name="Picture 2" descr="Hampton Court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256315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02" name="Picture 2" descr="Hampton Court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43525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26" name="Picture 2" descr="Hampton Cou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701164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850" name="Picture 2" descr="Hampton Cou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3334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34</TotalTime>
  <Words>1660</Words>
  <Application>Microsoft Office PowerPoint</Application>
  <PresentationFormat>Presentación en pantalla (4:3)</PresentationFormat>
  <Paragraphs>275</Paragraphs>
  <Slides>129</Slides>
  <Notes>110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129</vt:i4>
      </vt:variant>
    </vt:vector>
  </HeadingPairs>
  <TitlesOfParts>
    <vt:vector size="135" baseType="lpstr">
      <vt:lpstr>Arial</vt:lpstr>
      <vt:lpstr>Calibri</vt:lpstr>
      <vt:lpstr>Century Schoolbook</vt:lpstr>
      <vt:lpstr>Wingdings</vt:lpstr>
      <vt:lpstr>Wingdings 2</vt:lpstr>
      <vt:lpstr>1_Default Theme</vt:lpstr>
      <vt:lpstr>EUROPA.-LA VUELTA AL MUNDO EN 885 JARDINES.-INGLATERRA.-GREEN PARK. GREENWICH PARK.-GROOMBRIDGE PLACE GARDENS.-HADDON HALL GARDENS.-HAM HOUSE.-HAMPTON COURT</vt:lpstr>
      <vt:lpstr>GREEN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GREENWICH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GROOMBRIDGE PLACE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HADDON HALL GARDENS</vt:lpstr>
      <vt:lpstr>Presentación de PowerPoint</vt:lpstr>
      <vt:lpstr>Presentación de PowerPoint</vt:lpstr>
      <vt:lpstr>Presentación de PowerPoint</vt:lpstr>
      <vt:lpstr>Presentación de PowerPoint</vt:lpstr>
      <vt:lpstr>Presentación de PowerPoint</vt:lpstr>
      <vt:lpstr>Presentación de PowerPoint</vt:lpstr>
      <vt:lpstr>HAM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HAMPTON COURT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GREEN PARK</dc:title>
  <dc:creator>Josep</dc:creator>
  <cp:lastModifiedBy>Usuario</cp:lastModifiedBy>
  <cp:revision>5</cp:revision>
  <dcterms:created xsi:type="dcterms:W3CDTF">2016-03-20T07:47:32Z</dcterms:created>
  <dcterms:modified xsi:type="dcterms:W3CDTF">2018-03-12T07:50:16Z</dcterms:modified>
</cp:coreProperties>
</file>