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8"/>
  </p:notesMasterIdLst>
  <p:sldIdLst>
    <p:sldId id="346" r:id="rId3"/>
    <p:sldId id="347" r:id="rId4"/>
    <p:sldId id="348" r:id="rId5"/>
    <p:sldId id="349" r:id="rId6"/>
    <p:sldId id="350" r:id="rId7"/>
    <p:sldId id="351" r:id="rId8"/>
    <p:sldId id="270" r:id="rId9"/>
    <p:sldId id="267" r:id="rId10"/>
    <p:sldId id="268"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366" r:id="rId24"/>
    <p:sldId id="367" r:id="rId25"/>
    <p:sldId id="368" r:id="rId26"/>
    <p:sldId id="369" r:id="rId27"/>
    <p:sldId id="370" r:id="rId28"/>
    <p:sldId id="371" r:id="rId29"/>
    <p:sldId id="372" r:id="rId30"/>
    <p:sldId id="373" r:id="rId31"/>
    <p:sldId id="283" r:id="rId32"/>
    <p:sldId id="269" r:id="rId33"/>
    <p:sldId id="284" r:id="rId34"/>
    <p:sldId id="285" r:id="rId35"/>
    <p:sldId id="286" r:id="rId36"/>
    <p:sldId id="287" r:id="rId37"/>
    <p:sldId id="297" r:id="rId38"/>
    <p:sldId id="288" r:id="rId39"/>
    <p:sldId id="290" r:id="rId40"/>
    <p:sldId id="289" r:id="rId41"/>
    <p:sldId id="291" r:id="rId42"/>
    <p:sldId id="292" r:id="rId43"/>
    <p:sldId id="293" r:id="rId44"/>
    <p:sldId id="294" r:id="rId45"/>
    <p:sldId id="295" r:id="rId46"/>
    <p:sldId id="296" r:id="rId47"/>
    <p:sldId id="352" r:id="rId48"/>
    <p:sldId id="353" r:id="rId49"/>
    <p:sldId id="354" r:id="rId50"/>
    <p:sldId id="356" r:id="rId51"/>
    <p:sldId id="357" r:id="rId52"/>
    <p:sldId id="358" r:id="rId53"/>
    <p:sldId id="359" r:id="rId54"/>
    <p:sldId id="360" r:id="rId55"/>
    <p:sldId id="361" r:id="rId56"/>
    <p:sldId id="362" r:id="rId57"/>
    <p:sldId id="363" r:id="rId58"/>
    <p:sldId id="364" r:id="rId59"/>
    <p:sldId id="365" r:id="rId60"/>
    <p:sldId id="299" r:id="rId61"/>
    <p:sldId id="300" r:id="rId62"/>
    <p:sldId id="301" r:id="rId63"/>
    <p:sldId id="302" r:id="rId64"/>
    <p:sldId id="303" r:id="rId65"/>
    <p:sldId id="304" r:id="rId66"/>
    <p:sldId id="305" r:id="rId67"/>
    <p:sldId id="306" r:id="rId68"/>
    <p:sldId id="307" r:id="rId69"/>
    <p:sldId id="308" r:id="rId70"/>
    <p:sldId id="309" r:id="rId71"/>
    <p:sldId id="310" r:id="rId72"/>
    <p:sldId id="311" r:id="rId73"/>
    <p:sldId id="312" r:id="rId74"/>
    <p:sldId id="313" r:id="rId75"/>
    <p:sldId id="314" r:id="rId76"/>
    <p:sldId id="315" r:id="rId77"/>
    <p:sldId id="316" r:id="rId78"/>
    <p:sldId id="317" r:id="rId79"/>
    <p:sldId id="318" r:id="rId80"/>
    <p:sldId id="319" r:id="rId81"/>
    <p:sldId id="320" r:id="rId82"/>
    <p:sldId id="321" r:id="rId83"/>
    <p:sldId id="322" r:id="rId84"/>
    <p:sldId id="323" r:id="rId85"/>
    <p:sldId id="324" r:id="rId86"/>
    <p:sldId id="325" r:id="rId87"/>
    <p:sldId id="378" r:id="rId88"/>
    <p:sldId id="382" r:id="rId89"/>
    <p:sldId id="383" r:id="rId90"/>
    <p:sldId id="384" r:id="rId91"/>
    <p:sldId id="329" r:id="rId92"/>
    <p:sldId id="326" r:id="rId93"/>
    <p:sldId id="327" r:id="rId94"/>
    <p:sldId id="328" r:id="rId95"/>
    <p:sldId id="330" r:id="rId96"/>
    <p:sldId id="331" r:id="rId97"/>
    <p:sldId id="332" r:id="rId98"/>
    <p:sldId id="333" r:id="rId99"/>
    <p:sldId id="334" r:id="rId100"/>
    <p:sldId id="335" r:id="rId101"/>
    <p:sldId id="374" r:id="rId102"/>
    <p:sldId id="375" r:id="rId103"/>
    <p:sldId id="376" r:id="rId104"/>
    <p:sldId id="377" r:id="rId105"/>
    <p:sldId id="379" r:id="rId106"/>
    <p:sldId id="336" r:id="rId107"/>
    <p:sldId id="341" r:id="rId108"/>
    <p:sldId id="340" r:id="rId109"/>
    <p:sldId id="337" r:id="rId110"/>
    <p:sldId id="339" r:id="rId111"/>
    <p:sldId id="338" r:id="rId112"/>
    <p:sldId id="385" r:id="rId113"/>
    <p:sldId id="386" r:id="rId114"/>
    <p:sldId id="388" r:id="rId115"/>
    <p:sldId id="395" r:id="rId116"/>
    <p:sldId id="398" r:id="rId117"/>
    <p:sldId id="400" r:id="rId118"/>
    <p:sldId id="401" r:id="rId119"/>
    <p:sldId id="389" r:id="rId120"/>
    <p:sldId id="390" r:id="rId121"/>
    <p:sldId id="387" r:id="rId122"/>
    <p:sldId id="391" r:id="rId123"/>
    <p:sldId id="392" r:id="rId124"/>
    <p:sldId id="393" r:id="rId125"/>
    <p:sldId id="397" r:id="rId126"/>
    <p:sldId id="399"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231171-A273-4292-A900-A42E10D0465B}"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DAB6A8-6233-4607-B215-ECBDAD2AB59D}" type="slidenum">
              <a:rPr lang="es-ES" smtClean="0"/>
              <a:t>‹Nº›</a:t>
            </a:fld>
            <a:endParaRPr lang="es-ES" dirty="0"/>
          </a:p>
        </p:txBody>
      </p:sp>
    </p:spTree>
    <p:extLst>
      <p:ext uri="{BB962C8B-B14F-4D97-AF65-F5344CB8AC3E}">
        <p14:creationId xmlns:p14="http://schemas.microsoft.com/office/powerpoint/2010/main" val="1952972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9A2091-2117-4CA8-9154-AF46A97B949E}"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0D77A5-3CBC-4045-8CB8-A75EB264F6BE}"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B3491AF-30DE-40B2-872B-DD0FEF0B095D}"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Gardens.-Winter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1D58E3A-494D-4BC3-9268-16B3E48DC6AC}"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0A3342-32D3-45A1-9494-B03D0BDBDFB0}"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0BAFDD5-102E-43C8-BAEB-7F1165DF7A45}"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CE95AD-D30D-40D8-A4A5-09A033325A75}"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344D6B3-5BF9-431A-A91D-59406C3C9CAE}"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EC3137-0080-447E-8869-9138547B0AF1}"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4D8692F-4C68-4ADA-9B7C-0F014623EB65}"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5B64D88-4C86-473D-8706-FD588825A5AB}"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203930-63D6-4E75-8DA7-4F4B948AE239}"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365C57D-F25A-4CB1-A2B1-897FCD18B78F}"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8BFFB2-51E6-4288-9101-77FC464E2970}"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54C31B-06D6-454F-A664-69E5D55F04C5}"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22</a:t>
            </a:fld>
            <a:endParaRPr lang="es-ES" dirty="0"/>
          </a:p>
        </p:txBody>
      </p:sp>
    </p:spTree>
    <p:extLst>
      <p:ext uri="{BB962C8B-B14F-4D97-AF65-F5344CB8AC3E}">
        <p14:creationId xmlns:p14="http://schemas.microsoft.com/office/powerpoint/2010/main" val="3621516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23</a:t>
            </a:fld>
            <a:endParaRPr lang="es-ES" dirty="0"/>
          </a:p>
        </p:txBody>
      </p:sp>
    </p:spTree>
    <p:extLst>
      <p:ext uri="{BB962C8B-B14F-4D97-AF65-F5344CB8AC3E}">
        <p14:creationId xmlns:p14="http://schemas.microsoft.com/office/powerpoint/2010/main" val="158360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24</a:t>
            </a:fld>
            <a:endParaRPr lang="es-ES" dirty="0"/>
          </a:p>
        </p:txBody>
      </p:sp>
    </p:spTree>
    <p:extLst>
      <p:ext uri="{BB962C8B-B14F-4D97-AF65-F5344CB8AC3E}">
        <p14:creationId xmlns:p14="http://schemas.microsoft.com/office/powerpoint/2010/main" val="2477356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25</a:t>
            </a:fld>
            <a:endParaRPr lang="es-ES" dirty="0"/>
          </a:p>
        </p:txBody>
      </p:sp>
    </p:spTree>
    <p:extLst>
      <p:ext uri="{BB962C8B-B14F-4D97-AF65-F5344CB8AC3E}">
        <p14:creationId xmlns:p14="http://schemas.microsoft.com/office/powerpoint/2010/main" val="1931401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27</a:t>
            </a:fld>
            <a:endParaRPr lang="es-ES" dirty="0"/>
          </a:p>
        </p:txBody>
      </p:sp>
    </p:spTree>
    <p:extLst>
      <p:ext uri="{BB962C8B-B14F-4D97-AF65-F5344CB8AC3E}">
        <p14:creationId xmlns:p14="http://schemas.microsoft.com/office/powerpoint/2010/main" val="1541268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28</a:t>
            </a:fld>
            <a:endParaRPr lang="es-ES" dirty="0"/>
          </a:p>
        </p:txBody>
      </p:sp>
    </p:spTree>
    <p:extLst>
      <p:ext uri="{BB962C8B-B14F-4D97-AF65-F5344CB8AC3E}">
        <p14:creationId xmlns:p14="http://schemas.microsoft.com/office/powerpoint/2010/main" val="3441004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29</a:t>
            </a:fld>
            <a:endParaRPr lang="es-ES" dirty="0"/>
          </a:p>
        </p:txBody>
      </p:sp>
    </p:spTree>
    <p:extLst>
      <p:ext uri="{BB962C8B-B14F-4D97-AF65-F5344CB8AC3E}">
        <p14:creationId xmlns:p14="http://schemas.microsoft.com/office/powerpoint/2010/main" val="471215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ADF16EF-8D08-4E56-89BB-8F5204E1C938}"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Palace Gardens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35C95C-CC98-4DF0-8B51-900EDEFC9E98}"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64A4F6-3A48-4ED8-973F-9FE5E5312BB4}"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08426D-265B-472B-A5B4-AEEFAA5116EC}"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2C16F3B-7C1B-463D-AC35-AD3ED4FDD573}"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19CF98C-1041-4C19-8967-D957C27C6294}"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51BF6F6-83E7-4851-BC6B-8959F0CB21D9}"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3721513-57AE-4A07-B3F0-E3C669CD4DD7}"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Park.-Prince Albert Memorial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1315B0A-EC9B-4784-A348-F3BBFC8DC7F3}"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7FD98E9-A653-481F-B671-48C58BA0A1EC}"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Kensington.-The Princess Diana Fountain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43BAA45-53F0-488D-A360-2840BAED89A3}"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BC370C-215F-40BC-892A-DF28B6F7A9B1}"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CA95145-5930-47EC-99F8-7F50F0F94B7B}"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D59BE4E-BAE9-4E2B-A8DE-33BCD45A5DAF}"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848D918-9A59-4F79-840A-69AC98250721}"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4D2072-7C1C-4A30-A4CC-FE4FA40926BD}"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Kensington Park</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46</a:t>
            </a:fld>
            <a:endParaRPr lang="es-ES" dirty="0"/>
          </a:p>
        </p:txBody>
      </p:sp>
    </p:spTree>
    <p:extLst>
      <p:ext uri="{BB962C8B-B14F-4D97-AF65-F5344CB8AC3E}">
        <p14:creationId xmlns:p14="http://schemas.microsoft.com/office/powerpoint/2010/main" val="31339697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Park.-Peter Pan</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47</a:t>
            </a:fld>
            <a:endParaRPr lang="es-ES" dirty="0"/>
          </a:p>
        </p:txBody>
      </p:sp>
    </p:spTree>
    <p:extLst>
      <p:ext uri="{BB962C8B-B14F-4D97-AF65-F5344CB8AC3E}">
        <p14:creationId xmlns:p14="http://schemas.microsoft.com/office/powerpoint/2010/main" val="29081055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Park.-Sunken Garden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48</a:t>
            </a:fld>
            <a:endParaRPr lang="es-ES" dirty="0"/>
          </a:p>
        </p:txBody>
      </p:sp>
    </p:spTree>
    <p:extLst>
      <p:ext uri="{BB962C8B-B14F-4D97-AF65-F5344CB8AC3E}">
        <p14:creationId xmlns:p14="http://schemas.microsoft.com/office/powerpoint/2010/main" val="10935691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49</a:t>
            </a:fld>
            <a:endParaRPr lang="es-ES" dirty="0"/>
          </a:p>
        </p:txBody>
      </p:sp>
    </p:spTree>
    <p:extLst>
      <p:ext uri="{BB962C8B-B14F-4D97-AF65-F5344CB8AC3E}">
        <p14:creationId xmlns:p14="http://schemas.microsoft.com/office/powerpoint/2010/main" val="33558894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50</a:t>
            </a:fld>
            <a:endParaRPr lang="es-ES" dirty="0"/>
          </a:p>
        </p:txBody>
      </p:sp>
    </p:spTree>
    <p:extLst>
      <p:ext uri="{BB962C8B-B14F-4D97-AF65-F5344CB8AC3E}">
        <p14:creationId xmlns:p14="http://schemas.microsoft.com/office/powerpoint/2010/main" val="24817043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51</a:t>
            </a:fld>
            <a:endParaRPr lang="es-ES" dirty="0"/>
          </a:p>
        </p:txBody>
      </p:sp>
    </p:spTree>
    <p:extLst>
      <p:ext uri="{BB962C8B-B14F-4D97-AF65-F5344CB8AC3E}">
        <p14:creationId xmlns:p14="http://schemas.microsoft.com/office/powerpoint/2010/main" val="1770862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52</a:t>
            </a:fld>
            <a:endParaRPr lang="es-ES" dirty="0"/>
          </a:p>
        </p:txBody>
      </p:sp>
    </p:spTree>
    <p:extLst>
      <p:ext uri="{BB962C8B-B14F-4D97-AF65-F5344CB8AC3E}">
        <p14:creationId xmlns:p14="http://schemas.microsoft.com/office/powerpoint/2010/main" val="18441302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Park.-Orangerie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53</a:t>
            </a:fld>
            <a:endParaRPr lang="es-ES" dirty="0"/>
          </a:p>
        </p:txBody>
      </p:sp>
    </p:spTree>
    <p:extLst>
      <p:ext uri="{BB962C8B-B14F-4D97-AF65-F5344CB8AC3E}">
        <p14:creationId xmlns:p14="http://schemas.microsoft.com/office/powerpoint/2010/main" val="34799422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Park.-Peter Pan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54</a:t>
            </a:fld>
            <a:endParaRPr lang="es-ES" dirty="0"/>
          </a:p>
        </p:txBody>
      </p:sp>
    </p:spTree>
    <p:extLst>
      <p:ext uri="{BB962C8B-B14F-4D97-AF65-F5344CB8AC3E}">
        <p14:creationId xmlns:p14="http://schemas.microsoft.com/office/powerpoint/2010/main" val="8446024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55</a:t>
            </a:fld>
            <a:endParaRPr lang="es-ES" dirty="0"/>
          </a:p>
        </p:txBody>
      </p:sp>
    </p:spTree>
    <p:extLst>
      <p:ext uri="{BB962C8B-B14F-4D97-AF65-F5344CB8AC3E}">
        <p14:creationId xmlns:p14="http://schemas.microsoft.com/office/powerpoint/2010/main" val="14750024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r>
              <a:rPr lang="es-ES" dirty="0"/>
              <a:t>.-Diana Fountain.-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56</a:t>
            </a:fld>
            <a:endParaRPr lang="es-ES" dirty="0"/>
          </a:p>
        </p:txBody>
      </p:sp>
    </p:spTree>
    <p:extLst>
      <p:ext uri="{BB962C8B-B14F-4D97-AF65-F5344CB8AC3E}">
        <p14:creationId xmlns:p14="http://schemas.microsoft.com/office/powerpoint/2010/main" val="8116032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r>
              <a:rPr lang="es-ES" dirty="0"/>
              <a:t>.-Princess Diana Memorial Fountain.-</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57</a:t>
            </a:fld>
            <a:endParaRPr lang="es-ES" dirty="0"/>
          </a:p>
        </p:txBody>
      </p:sp>
    </p:spTree>
    <p:extLst>
      <p:ext uri="{BB962C8B-B14F-4D97-AF65-F5344CB8AC3E}">
        <p14:creationId xmlns:p14="http://schemas.microsoft.com/office/powerpoint/2010/main" val="32677868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Kensington Park</a:t>
            </a:r>
          </a:p>
          <a:p>
            <a:r>
              <a:rPr lang="es-ES" dirty="0"/>
              <a:t>Princess Diana Memorial Fountain.-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58</a:t>
            </a:fld>
            <a:endParaRPr lang="es-ES" dirty="0"/>
          </a:p>
        </p:txBody>
      </p:sp>
    </p:spTree>
    <p:extLst>
      <p:ext uri="{BB962C8B-B14F-4D97-AF65-F5344CB8AC3E}">
        <p14:creationId xmlns:p14="http://schemas.microsoft.com/office/powerpoint/2010/main" val="25967717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B145172-CDC9-40CB-8FE8-F11EA68C5201}"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1C5CAC-2642-465B-8BC3-8AEDECD8A467}" type="slidenum">
              <a:rPr lang="es-ES_tradnl">
                <a:solidFill>
                  <a:prstClr val="black"/>
                </a:solidFill>
                <a:latin typeface="Arial" charset="0"/>
              </a:rPr>
              <a:pPr eaLnBrk="1" hangingPunct="1"/>
              <a:t>60</a:t>
            </a:fld>
            <a:endParaRPr lang="es-ES_tradnl" dirty="0">
              <a:solidFill>
                <a:prstClr val="black"/>
              </a:solidFill>
              <a:latin typeface="Arial"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41FCE5B-18D5-4D9E-845E-42EB0F368F24}" type="slidenum">
              <a:rPr lang="es-ES_tradnl">
                <a:solidFill>
                  <a:prstClr val="black"/>
                </a:solidFill>
                <a:latin typeface="Arial" charset="0"/>
              </a:rPr>
              <a:pPr eaLnBrk="1" hangingPunct="1"/>
              <a:t>61</a:t>
            </a:fld>
            <a:endParaRPr lang="es-ES_tradnl" dirty="0">
              <a:solidFill>
                <a:prstClr val="black"/>
              </a:solidFill>
              <a:latin typeface="Arial"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7D02C7-6A36-4A91-BDAB-96E167D675F6}" type="slidenum">
              <a:rPr lang="es-ES_tradnl">
                <a:solidFill>
                  <a:prstClr val="black"/>
                </a:solidFill>
                <a:latin typeface="Arial" charset="0"/>
              </a:rPr>
              <a:pPr eaLnBrk="1" hangingPunct="1"/>
              <a:t>62</a:t>
            </a:fld>
            <a:endParaRPr lang="es-ES_tradnl" dirty="0">
              <a:solidFill>
                <a:prstClr val="black"/>
              </a:solidFill>
              <a:latin typeface="Arial"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85BD10-6540-4AC6-B33C-63DA60527EDC}" type="slidenum">
              <a:rPr lang="es-ES_tradnl">
                <a:solidFill>
                  <a:prstClr val="black"/>
                </a:solidFill>
                <a:latin typeface="Arial" charset="0"/>
              </a:rPr>
              <a:pPr eaLnBrk="1" hangingPunct="1"/>
              <a:t>63</a:t>
            </a:fld>
            <a:endParaRPr lang="es-ES_tradnl" dirty="0">
              <a:solidFill>
                <a:prstClr val="black"/>
              </a:solidFill>
              <a:latin typeface="Arial"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055AC2C-00E8-4281-AFFA-3EA487D73CD4}" type="slidenum">
              <a:rPr lang="es-ES_tradnl">
                <a:solidFill>
                  <a:prstClr val="black"/>
                </a:solidFill>
                <a:latin typeface="Arial" charset="0"/>
              </a:rPr>
              <a:pPr eaLnBrk="1" hangingPunct="1"/>
              <a:t>64</a:t>
            </a:fld>
            <a:endParaRPr lang="es-ES_tradnl" dirty="0">
              <a:solidFill>
                <a:prstClr val="black"/>
              </a:solidFill>
              <a:latin typeface="Arial"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E09164-93AF-4B57-9348-E479E32A7766}" type="slidenum">
              <a:rPr lang="es-ES_tradnl">
                <a:solidFill>
                  <a:prstClr val="black"/>
                </a:solidFill>
                <a:latin typeface="Arial" charset="0"/>
              </a:rPr>
              <a:pPr eaLnBrk="1" hangingPunct="1"/>
              <a:t>65</a:t>
            </a:fld>
            <a:endParaRPr lang="es-ES_tradnl" dirty="0">
              <a:solidFill>
                <a:prstClr val="black"/>
              </a:solidFill>
              <a:latin typeface="Arial"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6254AF-3E67-4EC6-B1DC-69FED82F3B9C}" type="slidenum">
              <a:rPr lang="es-ES_tradnl">
                <a:solidFill>
                  <a:prstClr val="black"/>
                </a:solidFill>
                <a:latin typeface="Arial" charset="0"/>
              </a:rPr>
              <a:pPr eaLnBrk="1" hangingPunct="1"/>
              <a:t>66</a:t>
            </a:fld>
            <a:endParaRPr lang="es-ES_tradnl" dirty="0">
              <a:solidFill>
                <a:prstClr val="black"/>
              </a:solidFill>
              <a:latin typeface="Arial"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D2C4CDE-BB34-4824-A110-94B5FEDE1FBB}" type="slidenum">
              <a:rPr lang="es-ES_tradnl">
                <a:solidFill>
                  <a:prstClr val="black"/>
                </a:solidFill>
                <a:latin typeface="Arial" charset="0"/>
              </a:rPr>
              <a:pPr eaLnBrk="1" hangingPunct="1"/>
              <a:t>67</a:t>
            </a:fld>
            <a:endParaRPr lang="es-ES_tradnl" dirty="0">
              <a:solidFill>
                <a:prstClr val="black"/>
              </a:solidFill>
              <a:latin typeface="Arial"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Gardens.-Alpine House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0009DB1-7429-41B9-8BA1-69E82929EF5D}" type="slidenum">
              <a:rPr lang="es-ES_tradnl">
                <a:solidFill>
                  <a:prstClr val="black"/>
                </a:solidFill>
                <a:latin typeface="Arial" charset="0"/>
              </a:rPr>
              <a:pPr eaLnBrk="1" hangingPunct="1"/>
              <a:t>68</a:t>
            </a:fld>
            <a:endParaRPr lang="es-ES_tradnl" dirty="0">
              <a:solidFill>
                <a:prstClr val="black"/>
              </a:solidFill>
              <a:latin typeface="Arial"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EDFD24-B8B3-4463-A035-B8C53E8B6E29}" type="slidenum">
              <a:rPr lang="es-ES_tradnl">
                <a:solidFill>
                  <a:prstClr val="black"/>
                </a:solidFill>
                <a:latin typeface="Arial" charset="0"/>
              </a:rPr>
              <a:pPr eaLnBrk="1" hangingPunct="1"/>
              <a:t>69</a:t>
            </a:fld>
            <a:endParaRPr lang="es-ES_tradnl" dirty="0">
              <a:solidFill>
                <a:prstClr val="black"/>
              </a:solidFill>
              <a:latin typeface="Arial"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 .-Pagoda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5EF7EF3-FF3B-4CCA-83DF-DDA2891D4FAF}" type="slidenum">
              <a:rPr lang="es-ES_tradnl">
                <a:solidFill>
                  <a:prstClr val="black"/>
                </a:solidFill>
                <a:latin typeface="Arial" charset="0"/>
              </a:rPr>
              <a:pPr eaLnBrk="1" hangingPunct="1"/>
              <a:t>70</a:t>
            </a:fld>
            <a:endParaRPr lang="es-ES_tradnl" dirty="0">
              <a:solidFill>
                <a:prstClr val="black"/>
              </a:solidFill>
              <a:latin typeface="Arial" charset="0"/>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1E7D57D-224B-4B6E-90A0-B55D7173051B}" type="slidenum">
              <a:rPr lang="es-ES_tradnl">
                <a:solidFill>
                  <a:prstClr val="black"/>
                </a:solidFill>
                <a:latin typeface="Arial" charset="0"/>
              </a:rPr>
              <a:pPr eaLnBrk="1" hangingPunct="1"/>
              <a:t>71</a:t>
            </a:fld>
            <a:endParaRPr lang="es-ES_tradnl" dirty="0">
              <a:solidFill>
                <a:prstClr val="black"/>
              </a:solidFill>
              <a:latin typeface="Arial" charset="0"/>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3E68B9C-EF59-4E4F-943C-0C20D3D291E2}" type="slidenum">
              <a:rPr lang="es-ES_tradnl">
                <a:solidFill>
                  <a:prstClr val="black"/>
                </a:solidFill>
                <a:latin typeface="Arial" charset="0"/>
              </a:rPr>
              <a:pPr eaLnBrk="1" hangingPunct="1"/>
              <a:t>72</a:t>
            </a:fld>
            <a:endParaRPr lang="es-ES_tradnl" dirty="0">
              <a:solidFill>
                <a:prstClr val="black"/>
              </a:solidFill>
              <a:latin typeface="Arial" charset="0"/>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Gardens.-Water House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6681515-64FB-4002-A8C3-6DCD515DC1E2}" type="slidenum">
              <a:rPr lang="es-ES_tradnl">
                <a:solidFill>
                  <a:prstClr val="black"/>
                </a:solidFill>
                <a:latin typeface="Arial" charset="0"/>
              </a:rPr>
              <a:pPr eaLnBrk="1" hangingPunct="1"/>
              <a:t>73</a:t>
            </a:fld>
            <a:endParaRPr lang="es-ES_tradnl" dirty="0">
              <a:solidFill>
                <a:prstClr val="black"/>
              </a:solidFill>
              <a:latin typeface="Arial"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B582420-0BDB-4A10-A45C-841D2ED76171}" type="slidenum">
              <a:rPr lang="es-ES_tradnl">
                <a:solidFill>
                  <a:prstClr val="black"/>
                </a:solidFill>
                <a:latin typeface="Arial" charset="0"/>
              </a:rPr>
              <a:pPr eaLnBrk="1" hangingPunct="1"/>
              <a:t>74</a:t>
            </a:fld>
            <a:endParaRPr lang="es-ES_tradnl" dirty="0">
              <a:solidFill>
                <a:prstClr val="black"/>
              </a:solidFill>
              <a:latin typeface="Arial"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86269C2-96E6-479A-B26F-47B9FCB240C2}" type="slidenum">
              <a:rPr lang="es-ES_tradnl">
                <a:solidFill>
                  <a:prstClr val="black"/>
                </a:solidFill>
                <a:latin typeface="Arial" charset="0"/>
              </a:rPr>
              <a:pPr eaLnBrk="1" hangingPunct="1"/>
              <a:t>75</a:t>
            </a:fld>
            <a:endParaRPr lang="es-ES_tradnl" dirty="0">
              <a:solidFill>
                <a:prstClr val="black"/>
              </a:solidFill>
              <a:latin typeface="Arial" charset="0"/>
            </a:endParaRPr>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Gardens.-Chiluli</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5E7DCC1-AAF5-4D11-A7DB-E6E5B9ABA879}" type="slidenum">
              <a:rPr lang="es-ES_tradnl">
                <a:solidFill>
                  <a:prstClr val="black"/>
                </a:solidFill>
                <a:latin typeface="Arial" charset="0"/>
              </a:rPr>
              <a:pPr eaLnBrk="1" hangingPunct="1"/>
              <a:t>76</a:t>
            </a:fld>
            <a:endParaRPr lang="es-ES_tradnl" dirty="0">
              <a:solidFill>
                <a:prstClr val="black"/>
              </a:solidFill>
              <a:latin typeface="Arial" charset="0"/>
            </a:endParaRPr>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A5EA6C0-D422-40B6-9B59-8F197B9CEF92}" type="slidenum">
              <a:rPr lang="es-ES_tradnl">
                <a:solidFill>
                  <a:prstClr val="black"/>
                </a:solidFill>
                <a:latin typeface="Arial" charset="0"/>
              </a:rPr>
              <a:pPr eaLnBrk="1" hangingPunct="1"/>
              <a:t>77</a:t>
            </a:fld>
            <a:endParaRPr lang="es-ES_tradnl" dirty="0">
              <a:solidFill>
                <a:prstClr val="black"/>
              </a:solidFill>
              <a:latin typeface="Arial"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D8A92C5-A0DF-4F78-BF0F-E3A5090C9663}" type="slidenum">
              <a:rPr lang="es-ES_tradnl">
                <a:solidFill>
                  <a:prstClr val="black"/>
                </a:solidFill>
                <a:latin typeface="Arial" charset="0"/>
              </a:rPr>
              <a:pPr eaLnBrk="1" hangingPunct="1"/>
              <a:t>78</a:t>
            </a:fld>
            <a:endParaRPr lang="es-ES_tradnl" dirty="0">
              <a:solidFill>
                <a:prstClr val="black"/>
              </a:solidFill>
              <a:latin typeface="Arial" charset="0"/>
            </a:endParaRPr>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76F77D1-D7F3-4901-8CFE-D25AEDBC3FD4}" type="slidenum">
              <a:rPr lang="es-ES_tradnl">
                <a:solidFill>
                  <a:prstClr val="black"/>
                </a:solidFill>
                <a:latin typeface="Arial" charset="0"/>
              </a:rPr>
              <a:pPr eaLnBrk="1" hangingPunct="1"/>
              <a:t>79</a:t>
            </a:fld>
            <a:endParaRPr lang="es-ES_tradnl" dirty="0">
              <a:solidFill>
                <a:prstClr val="black"/>
              </a:solidFill>
              <a:latin typeface="Arial" charset="0"/>
            </a:endParaRPr>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gardens.-Orchids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3C5A34E-1E7E-45AD-8A08-E1360DCA9AE6}" type="slidenum">
              <a:rPr lang="es-ES_tradnl">
                <a:solidFill>
                  <a:prstClr val="black"/>
                </a:solidFill>
                <a:latin typeface="Arial" charset="0"/>
              </a:rPr>
              <a:pPr eaLnBrk="1" hangingPunct="1"/>
              <a:t>80</a:t>
            </a:fld>
            <a:endParaRPr lang="es-ES_tradnl" dirty="0">
              <a:solidFill>
                <a:prstClr val="black"/>
              </a:solidFill>
              <a:latin typeface="Arial" charset="0"/>
            </a:endParaRPr>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1685CE6-4D84-4CB0-8357-1C8A77133CCE}" type="slidenum">
              <a:rPr lang="es-ES_tradnl">
                <a:solidFill>
                  <a:prstClr val="black"/>
                </a:solidFill>
                <a:latin typeface="Arial" charset="0"/>
              </a:rPr>
              <a:pPr eaLnBrk="1" hangingPunct="1"/>
              <a:t>81</a:t>
            </a:fld>
            <a:endParaRPr lang="es-ES_tradnl" dirty="0">
              <a:solidFill>
                <a:prstClr val="black"/>
              </a:solidFill>
              <a:latin typeface="Arial" charset="0"/>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2C50BE4-8AD3-44F4-BD2E-15F1553CE81C}"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Gardens.-Pagoda</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D87859-505E-411E-B633-708E7B8602A1}"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346115" name="Rectangle 2"/>
          <p:cNvSpPr>
            <a:spLocks noGrp="1" noRot="1" noChangeAspect="1" noChangeArrowheads="1" noTextEdit="1"/>
          </p:cNvSpPr>
          <p:nvPr>
            <p:ph type="sldImg"/>
          </p:nvPr>
        </p:nvSpPr>
        <p:spPr>
          <a:ln/>
        </p:spPr>
      </p:sp>
      <p:sp>
        <p:nvSpPr>
          <p:cNvPr id="346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4893B2-305E-4CA2-A011-F6EA7554C70A}"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Kew Gardens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19EC72-4FEE-499E-A285-40BE5DD436C3}"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86</a:t>
            </a:fld>
            <a:endParaRPr lang="es-ES" dirty="0"/>
          </a:p>
        </p:txBody>
      </p:sp>
    </p:spTree>
    <p:extLst>
      <p:ext uri="{BB962C8B-B14F-4D97-AF65-F5344CB8AC3E}">
        <p14:creationId xmlns:p14="http://schemas.microsoft.com/office/powerpoint/2010/main" val="139526598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87</a:t>
            </a:fld>
            <a:endParaRPr lang="es-ES" dirty="0"/>
          </a:p>
        </p:txBody>
      </p:sp>
    </p:spTree>
    <p:extLst>
      <p:ext uri="{BB962C8B-B14F-4D97-AF65-F5344CB8AC3E}">
        <p14:creationId xmlns:p14="http://schemas.microsoft.com/office/powerpoint/2010/main" val="13041043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88</a:t>
            </a:fld>
            <a:endParaRPr lang="es-ES" dirty="0"/>
          </a:p>
        </p:txBody>
      </p:sp>
    </p:spTree>
    <p:extLst>
      <p:ext uri="{BB962C8B-B14F-4D97-AF65-F5344CB8AC3E}">
        <p14:creationId xmlns:p14="http://schemas.microsoft.com/office/powerpoint/2010/main" val="24889452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89</a:t>
            </a:fld>
            <a:endParaRPr lang="es-ES" dirty="0"/>
          </a:p>
        </p:txBody>
      </p:sp>
    </p:spTree>
    <p:extLst>
      <p:ext uri="{BB962C8B-B14F-4D97-AF65-F5344CB8AC3E}">
        <p14:creationId xmlns:p14="http://schemas.microsoft.com/office/powerpoint/2010/main" val="12431531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A61B4D0-07E6-4921-B819-6953BFC010FA}"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8377E4D-EC5D-445B-BA41-3D7BD57DD0D5}"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Kifsgate Gardens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90C154B-5F1D-4A59-918A-2277C1B5E317}"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27B2A9-6DDC-49B6-B56D-A20584BA3245}"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92CB05E-260A-447D-82B0-ACFC44AF4146}" type="slidenum">
              <a:rPr lang="es-ES_tradnl">
                <a:solidFill>
                  <a:prstClr val="black"/>
                </a:solidFill>
                <a:latin typeface="Arial" charset="0"/>
              </a:rPr>
              <a:pPr eaLnBrk="1" hangingPunct="1"/>
              <a:t>94</a:t>
            </a:fld>
            <a:endParaRPr lang="es-ES_tradnl" dirty="0">
              <a:solidFill>
                <a:prstClr val="black"/>
              </a:solidFill>
              <a:latin typeface="Arial" charset="0"/>
            </a:endParaRPr>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6176967-2279-4AA9-AF4B-52C93357438B}"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62AFA38-C100-472F-9F3A-520FC30E42D2}" type="slidenum">
              <a:rPr lang="es-ES_tradnl">
                <a:solidFill>
                  <a:prstClr val="black"/>
                </a:solidFill>
                <a:latin typeface="Arial" charset="0"/>
              </a:rPr>
              <a:pPr eaLnBrk="1" hangingPunct="1"/>
              <a:t>96</a:t>
            </a:fld>
            <a:endParaRPr lang="es-ES_tradnl" dirty="0">
              <a:solidFill>
                <a:prstClr val="black"/>
              </a:solidFill>
              <a:latin typeface="Arial" charset="0"/>
            </a:endParaRPr>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FC14A1D-3485-4E6F-A57B-C0ED3F58613F}" type="slidenum">
              <a:rPr lang="es-ES_tradnl">
                <a:solidFill>
                  <a:prstClr val="black"/>
                </a:solidFill>
                <a:latin typeface="Arial" charset="0"/>
              </a:rPr>
              <a:pPr eaLnBrk="1" hangingPunct="1"/>
              <a:t>97</a:t>
            </a:fld>
            <a:endParaRPr lang="es-ES_tradnl" dirty="0">
              <a:solidFill>
                <a:prstClr val="black"/>
              </a:solidFill>
              <a:latin typeface="Arial" charset="0"/>
            </a:endParaRPr>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A3E750-723E-40B0-AC81-E52D78C04187}"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Gardens.-Roserie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29B3C52-D4B0-41E1-8652-0102C77B662C}"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Kiftsgate Gardens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100</a:t>
            </a:fld>
            <a:endParaRPr lang="es-ES" dirty="0"/>
          </a:p>
        </p:txBody>
      </p:sp>
    </p:spTree>
    <p:extLst>
      <p:ext uri="{BB962C8B-B14F-4D97-AF65-F5344CB8AC3E}">
        <p14:creationId xmlns:p14="http://schemas.microsoft.com/office/powerpoint/2010/main" val="18800249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101</a:t>
            </a:fld>
            <a:endParaRPr lang="es-ES" dirty="0"/>
          </a:p>
        </p:txBody>
      </p:sp>
    </p:spTree>
    <p:extLst>
      <p:ext uri="{BB962C8B-B14F-4D97-AF65-F5344CB8AC3E}">
        <p14:creationId xmlns:p14="http://schemas.microsoft.com/office/powerpoint/2010/main" val="26597635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102</a:t>
            </a:fld>
            <a:endParaRPr lang="es-ES" dirty="0"/>
          </a:p>
        </p:txBody>
      </p:sp>
    </p:spTree>
    <p:extLst>
      <p:ext uri="{BB962C8B-B14F-4D97-AF65-F5344CB8AC3E}">
        <p14:creationId xmlns:p14="http://schemas.microsoft.com/office/powerpoint/2010/main" val="14738785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103</a:t>
            </a:fld>
            <a:endParaRPr lang="es-ES" dirty="0"/>
          </a:p>
        </p:txBody>
      </p:sp>
    </p:spTree>
    <p:extLst>
      <p:ext uri="{BB962C8B-B14F-4D97-AF65-F5344CB8AC3E}">
        <p14:creationId xmlns:p14="http://schemas.microsoft.com/office/powerpoint/2010/main" val="71936095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Kifsgate Court Garden.-Roisa Kifsgate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104</a:t>
            </a:fld>
            <a:endParaRPr lang="es-ES" dirty="0"/>
          </a:p>
        </p:txBody>
      </p:sp>
    </p:spTree>
    <p:extLst>
      <p:ext uri="{BB962C8B-B14F-4D97-AF65-F5344CB8AC3E}">
        <p14:creationId xmlns:p14="http://schemas.microsoft.com/office/powerpoint/2010/main" val="421019911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869F849-5362-471D-AB67-8A42F24E22BC}" type="slidenum">
              <a:rPr lang="es-ES_tradnl">
                <a:solidFill>
                  <a:prstClr val="black"/>
                </a:solidFill>
                <a:latin typeface="Arial" charset="0"/>
              </a:rPr>
              <a:pPr eaLnBrk="1" hangingPunct="1"/>
              <a:t>105</a:t>
            </a:fld>
            <a:endParaRPr lang="es-ES_tradnl" dirty="0">
              <a:solidFill>
                <a:prstClr val="black"/>
              </a:solidFill>
              <a:latin typeface="Arial" charset="0"/>
            </a:endParaRPr>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1B58129-AA47-422D-9DA8-79ED5EB8CB34}" type="slidenum">
              <a:rPr lang="es-ES_tradnl">
                <a:solidFill>
                  <a:prstClr val="black"/>
                </a:solidFill>
                <a:latin typeface="Arial" charset="0"/>
              </a:rPr>
              <a:pPr eaLnBrk="1" hangingPunct="1"/>
              <a:t>106</a:t>
            </a:fld>
            <a:endParaRPr lang="es-ES_tradnl" dirty="0">
              <a:solidFill>
                <a:prstClr val="black"/>
              </a:solidFill>
              <a:latin typeface="Arial" charset="0"/>
            </a:endParaRPr>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Kingston Lace</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D94A480-88C2-4593-A754-6DF32DAE3773}" type="slidenum">
              <a:rPr lang="es-ES_tradnl">
                <a:solidFill>
                  <a:prstClr val="black"/>
                </a:solidFill>
                <a:latin typeface="Arial" charset="0"/>
              </a:rPr>
              <a:pPr eaLnBrk="1" hangingPunct="1"/>
              <a:t>107</a:t>
            </a:fld>
            <a:endParaRPr lang="es-ES_tradnl" dirty="0">
              <a:solidFill>
                <a:prstClr val="black"/>
              </a:solidFill>
              <a:latin typeface="Arial" charset="0"/>
            </a:endParaRPr>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Kingston Lace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8CEA85E-FA48-4229-9C87-A1EF64C243A1}" type="slidenum">
              <a:rPr lang="es-ES_tradnl">
                <a:solidFill>
                  <a:prstClr val="black"/>
                </a:solidFill>
                <a:latin typeface="Arial" charset="0"/>
              </a:rPr>
              <a:pPr eaLnBrk="1" hangingPunct="1"/>
              <a:t>108</a:t>
            </a:fld>
            <a:endParaRPr lang="es-ES_tradnl" dirty="0">
              <a:solidFill>
                <a:prstClr val="black"/>
              </a:solidFill>
              <a:latin typeface="Arial" charset="0"/>
            </a:endParaRPr>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Kings Lacy</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176EB26-849C-46BB-9E59-26755713D3AB}" type="slidenum">
              <a:rPr lang="es-ES_tradnl">
                <a:solidFill>
                  <a:prstClr val="black"/>
                </a:solidFill>
                <a:latin typeface="Arial" charset="0"/>
              </a:rPr>
              <a:pPr eaLnBrk="1" hangingPunct="1"/>
              <a:t>109</a:t>
            </a:fld>
            <a:endParaRPr lang="es-ES_tradnl" dirty="0">
              <a:solidFill>
                <a:prstClr val="black"/>
              </a:solidFill>
              <a:latin typeface="Arial" charset="0"/>
            </a:endParaRPr>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Kingston Lace</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153B06-B87B-4619-AF49-1D17AEA47CCF}"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361475" name="Rectangle 2"/>
          <p:cNvSpPr>
            <a:spLocks noGrp="1" noRot="1" noChangeAspect="1" noChangeArrowheads="1" noTextEdit="1"/>
          </p:cNvSpPr>
          <p:nvPr>
            <p:ph type="sldImg"/>
          </p:nvPr>
        </p:nvSpPr>
        <p:spPr>
          <a:ln/>
        </p:spPr>
      </p:sp>
      <p:sp>
        <p:nvSpPr>
          <p:cNvPr id="361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Kingston Lace</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111</a:t>
            </a:fld>
            <a:endParaRPr lang="es-ES" dirty="0"/>
          </a:p>
        </p:txBody>
      </p:sp>
    </p:spTree>
    <p:extLst>
      <p:ext uri="{BB962C8B-B14F-4D97-AF65-F5344CB8AC3E}">
        <p14:creationId xmlns:p14="http://schemas.microsoft.com/office/powerpoint/2010/main" val="123368905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112</a:t>
            </a:fld>
            <a:endParaRPr lang="es-ES" dirty="0"/>
          </a:p>
        </p:txBody>
      </p:sp>
    </p:spTree>
    <p:extLst>
      <p:ext uri="{BB962C8B-B14F-4D97-AF65-F5344CB8AC3E}">
        <p14:creationId xmlns:p14="http://schemas.microsoft.com/office/powerpoint/2010/main" val="401642095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113</a:t>
            </a:fld>
            <a:endParaRPr lang="es-ES" dirty="0"/>
          </a:p>
        </p:txBody>
      </p:sp>
    </p:spTree>
    <p:extLst>
      <p:ext uri="{BB962C8B-B14F-4D97-AF65-F5344CB8AC3E}">
        <p14:creationId xmlns:p14="http://schemas.microsoft.com/office/powerpoint/2010/main" val="331744774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114</a:t>
            </a:fld>
            <a:endParaRPr lang="es-ES" dirty="0"/>
          </a:p>
        </p:txBody>
      </p:sp>
    </p:spTree>
    <p:extLst>
      <p:ext uri="{BB962C8B-B14F-4D97-AF65-F5344CB8AC3E}">
        <p14:creationId xmlns:p14="http://schemas.microsoft.com/office/powerpoint/2010/main" val="2135925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115</a:t>
            </a:fld>
            <a:endParaRPr lang="es-ES" dirty="0"/>
          </a:p>
        </p:txBody>
      </p:sp>
    </p:spTree>
    <p:extLst>
      <p:ext uri="{BB962C8B-B14F-4D97-AF65-F5344CB8AC3E}">
        <p14:creationId xmlns:p14="http://schemas.microsoft.com/office/powerpoint/2010/main" val="4563960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116</a:t>
            </a:fld>
            <a:endParaRPr lang="es-ES" dirty="0"/>
          </a:p>
        </p:txBody>
      </p:sp>
    </p:spTree>
    <p:extLst>
      <p:ext uri="{BB962C8B-B14F-4D97-AF65-F5344CB8AC3E}">
        <p14:creationId xmlns:p14="http://schemas.microsoft.com/office/powerpoint/2010/main" val="399155667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Lace.-Galanthus nivalis</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117</a:t>
            </a:fld>
            <a:endParaRPr lang="es-ES" dirty="0"/>
          </a:p>
        </p:txBody>
      </p:sp>
    </p:spTree>
    <p:extLst>
      <p:ext uri="{BB962C8B-B14F-4D97-AF65-F5344CB8AC3E}">
        <p14:creationId xmlns:p14="http://schemas.microsoft.com/office/powerpoint/2010/main" val="30027950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Lace.-Galanthus nivalis</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118</a:t>
            </a:fld>
            <a:endParaRPr lang="es-ES" dirty="0"/>
          </a:p>
        </p:txBody>
      </p:sp>
    </p:spTree>
    <p:extLst>
      <p:ext uri="{BB962C8B-B14F-4D97-AF65-F5344CB8AC3E}">
        <p14:creationId xmlns:p14="http://schemas.microsoft.com/office/powerpoint/2010/main" val="48760158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Lace.-Galanthus nivalis</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119</a:t>
            </a:fld>
            <a:endParaRPr lang="es-ES" dirty="0"/>
          </a:p>
        </p:txBody>
      </p:sp>
    </p:spTree>
    <p:extLst>
      <p:ext uri="{BB962C8B-B14F-4D97-AF65-F5344CB8AC3E}">
        <p14:creationId xmlns:p14="http://schemas.microsoft.com/office/powerpoint/2010/main" val="83477813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120</a:t>
            </a:fld>
            <a:endParaRPr lang="es-ES" dirty="0"/>
          </a:p>
        </p:txBody>
      </p:sp>
    </p:spTree>
    <p:extLst>
      <p:ext uri="{BB962C8B-B14F-4D97-AF65-F5344CB8AC3E}">
        <p14:creationId xmlns:p14="http://schemas.microsoft.com/office/powerpoint/2010/main" val="159586001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121</a:t>
            </a:fld>
            <a:endParaRPr lang="es-ES" dirty="0"/>
          </a:p>
        </p:txBody>
      </p:sp>
    </p:spTree>
    <p:extLst>
      <p:ext uri="{BB962C8B-B14F-4D97-AF65-F5344CB8AC3E}">
        <p14:creationId xmlns:p14="http://schemas.microsoft.com/office/powerpoint/2010/main" val="388638950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122</a:t>
            </a:fld>
            <a:endParaRPr lang="es-ES" dirty="0"/>
          </a:p>
        </p:txBody>
      </p:sp>
    </p:spTree>
    <p:extLst>
      <p:ext uri="{BB962C8B-B14F-4D97-AF65-F5344CB8AC3E}">
        <p14:creationId xmlns:p14="http://schemas.microsoft.com/office/powerpoint/2010/main" val="346864532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123</a:t>
            </a:fld>
            <a:endParaRPr lang="es-ES" dirty="0"/>
          </a:p>
        </p:txBody>
      </p:sp>
    </p:spTree>
    <p:extLst>
      <p:ext uri="{BB962C8B-B14F-4D97-AF65-F5344CB8AC3E}">
        <p14:creationId xmlns:p14="http://schemas.microsoft.com/office/powerpoint/2010/main" val="288487314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124</a:t>
            </a:fld>
            <a:endParaRPr lang="es-ES" dirty="0"/>
          </a:p>
        </p:txBody>
      </p:sp>
    </p:spTree>
    <p:extLst>
      <p:ext uri="{BB962C8B-B14F-4D97-AF65-F5344CB8AC3E}">
        <p14:creationId xmlns:p14="http://schemas.microsoft.com/office/powerpoint/2010/main" val="342723679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Kingston Lace</a:t>
            </a:r>
          </a:p>
          <a:p>
            <a:endParaRPr lang="es-ES" dirty="0"/>
          </a:p>
        </p:txBody>
      </p:sp>
      <p:sp>
        <p:nvSpPr>
          <p:cNvPr id="4" name="3 Marcador de número de diapositiva"/>
          <p:cNvSpPr>
            <a:spLocks noGrp="1"/>
          </p:cNvSpPr>
          <p:nvPr>
            <p:ph type="sldNum" sz="quarter" idx="10"/>
          </p:nvPr>
        </p:nvSpPr>
        <p:spPr/>
        <p:txBody>
          <a:bodyPr/>
          <a:lstStyle/>
          <a:p>
            <a:fld id="{93DAB6A8-6233-4607-B215-ECBDAD2AB59D}" type="slidenum">
              <a:rPr lang="es-ES" smtClean="0"/>
              <a:t>125</a:t>
            </a:fld>
            <a:endParaRPr lang="es-ES" dirty="0"/>
          </a:p>
        </p:txBody>
      </p:sp>
    </p:spTree>
    <p:extLst>
      <p:ext uri="{BB962C8B-B14F-4D97-AF65-F5344CB8AC3E}">
        <p14:creationId xmlns:p14="http://schemas.microsoft.com/office/powerpoint/2010/main" val="948560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39873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33541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6892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498349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766039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97947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85183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149202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204442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874198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869890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7813"/>
            <a:ext cx="8229600" cy="585311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13 Marcador de fecha"/>
          <p:cNvSpPr>
            <a:spLocks noGrp="1"/>
          </p:cNvSpPr>
          <p:nvPr>
            <p:ph type="dt" sz="half" idx="10"/>
          </p:nvPr>
        </p:nvSpPr>
        <p:spPr/>
        <p:txBody>
          <a:bodyPr/>
          <a:lstStyle>
            <a:lvl1pPr>
              <a:defRPr/>
            </a:lvl1pPr>
          </a:lstStyle>
          <a:p>
            <a:pPr>
              <a:defRPr/>
            </a:pPr>
            <a:endParaRPr lang="es-ES_tradnl" dirty="0">
              <a:solidFill>
                <a:srgbClr val="E9E5DC"/>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_tradnl" dirty="0">
              <a:solidFill>
                <a:srgbClr val="E9E5DC"/>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4DEEABFB-4863-4233-8CF5-8EFC6DD23FEF}" type="slidenum">
              <a:rPr lang="es-ES_tradnl"/>
              <a:pPr>
                <a:defRPr/>
              </a:pPr>
              <a:t>‹Nº›</a:t>
            </a:fld>
            <a:endParaRPr lang="es-ES_tradnl" dirty="0"/>
          </a:p>
        </p:txBody>
      </p:sp>
    </p:spTree>
    <p:extLst>
      <p:ext uri="{BB962C8B-B14F-4D97-AF65-F5344CB8AC3E}">
        <p14:creationId xmlns:p14="http://schemas.microsoft.com/office/powerpoint/2010/main" val="4178206162"/>
      </p:ext>
    </p:extLst>
  </p:cSld>
  <p:clrMapOvr>
    <a:masterClrMapping/>
  </p:clrMapOvr>
  <p:transition>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19208638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43.jpg"/></Relationships>
</file>

<file path=ppt/slides/_rels/slide4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53.jpg"/></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18.xml"/><Relationship Id="rId6" Type="http://schemas.openxmlformats.org/officeDocument/2006/relationships/image" Target="../media/image92.jpeg"/><Relationship Id="rId5" Type="http://schemas.openxmlformats.org/officeDocument/2006/relationships/image" Target="../media/image91.jpeg"/><Relationship Id="rId10" Type="http://schemas.openxmlformats.org/officeDocument/2006/relationships/image" Target="../media/image96.jpeg"/><Relationship Id="rId4" Type="http://schemas.openxmlformats.org/officeDocument/2006/relationships/image" Target="../media/image90.jpeg"/><Relationship Id="rId9" Type="http://schemas.openxmlformats.org/officeDocument/2006/relationships/image" Target="../media/image95.jpeg"/></Relationships>
</file>

<file path=ppt/slides/_rels/slide9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2736304"/>
          </a:xfrm>
        </p:spPr>
        <p:txBody>
          <a:bodyPr>
            <a:noAutofit/>
          </a:bodyPr>
          <a:lstStyle/>
          <a:p>
            <a:r>
              <a:rPr lang="it-IT" sz="3200" dirty="0"/>
              <a:t>EUROPA.-LA VUELTA AL MUNDO EN 885 JARDINES.-INGLATERRA.-.Kensington Palace Gardens.-Kew Gardens.-Kifsgate Gardens .-Kingston Lacy Gardens</a:t>
            </a:r>
            <a:endParaRPr lang="es-ES" sz="3200" dirty="0"/>
          </a:p>
        </p:txBody>
      </p:sp>
      <p:sp>
        <p:nvSpPr>
          <p:cNvPr id="3" name="2 Subtítulo"/>
          <p:cNvSpPr>
            <a:spLocks noGrp="1"/>
          </p:cNvSpPr>
          <p:nvPr>
            <p:ph type="subTitle" idx="1"/>
          </p:nvPr>
        </p:nvSpPr>
        <p:spPr>
          <a:xfrm>
            <a:off x="2286000" y="5003322"/>
            <a:ext cx="5094312" cy="1371600"/>
          </a:xfrm>
        </p:spPr>
        <p:txBody>
          <a:bodyPr>
            <a:normAutofit/>
          </a:bodyPr>
          <a:lstStyle/>
          <a:p>
            <a:r>
              <a:rPr lang="es-ES" dirty="0"/>
              <a:t>Selección de textos y fotografías por</a:t>
            </a:r>
          </a:p>
          <a:p>
            <a:r>
              <a:rPr lang="es-ES" dirty="0"/>
              <a:t>JOSE ELIAS BONELLS</a:t>
            </a:r>
          </a:p>
          <a:p>
            <a:r>
              <a:rPr lang="es-ES" dirty="0"/>
              <a:t> </a:t>
            </a:r>
          </a:p>
        </p:txBody>
      </p:sp>
    </p:spTree>
    <p:extLst>
      <p:ext uri="{BB962C8B-B14F-4D97-AF65-F5344CB8AC3E}">
        <p14:creationId xmlns:p14="http://schemas.microsoft.com/office/powerpoint/2010/main" val="2609117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Kensington Palace Garden</a:t>
            </a:r>
          </a:p>
        </p:txBody>
      </p:sp>
      <p:sp>
        <p:nvSpPr>
          <p:cNvPr id="3" name="2 Marcador de contenido"/>
          <p:cNvSpPr>
            <a:spLocks noGrp="1"/>
          </p:cNvSpPr>
          <p:nvPr>
            <p:ph sz="quarter" idx="1"/>
          </p:nvPr>
        </p:nvSpPr>
        <p:spPr/>
        <p:txBody>
          <a:bodyPr>
            <a:normAutofit lnSpcReduction="10000"/>
          </a:bodyPr>
          <a:lstStyle/>
          <a:p>
            <a:r>
              <a:rPr lang="es-ES" dirty="0"/>
              <a:t>Los jardines de Kensington, una vez que los jardines privados del palacio de Kensington , son uno de los parques reales de Londres , situada inmediatamente al oeste de Hyde Park . Es compartida entre la ciudad de Westminster y la ciudad real de Kensington y Chelsea , que se encuentran dentro del oeste del centro de Londres . El parque tiene una superficie de 111 hectáreas .</a:t>
            </a:r>
          </a:p>
          <a:p>
            <a:r>
              <a:rPr lang="es-ES" dirty="0"/>
              <a:t>Los espacios abiertos de los jardines de Kensington, Hyde Park, Green Park y St. Parque de James juntos forman un "pulmón verde" casi continua en el corazón de Londres, entre Kensington y Westminster .</a:t>
            </a:r>
          </a:p>
        </p:txBody>
      </p:sp>
    </p:spTree>
    <p:extLst>
      <p:ext uri="{BB962C8B-B14F-4D97-AF65-F5344CB8AC3E}">
        <p14:creationId xmlns:p14="http://schemas.microsoft.com/office/powerpoint/2010/main" val="389837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Jardines de Kensington son grado I en el Registro de los parques y jardines históricos.</a:t>
            </a:r>
          </a:p>
          <a:p>
            <a:r>
              <a:rPr lang="es-ES" dirty="0"/>
              <a:t>Los jardines de Kensington son generalmente considerados como la extensión occidental del vecino Hyde Park de la que fueron tomadas originalmente, con el West Carriage Drive (The Ring) y el Puente de serpentina que forma el límite entre ellos. </a:t>
            </a:r>
          </a:p>
          <a:p>
            <a:r>
              <a:rPr lang="es-ES" dirty="0"/>
              <a:t>Los jardines están vallados y más formales que Hyde Park. Los jardines de Kensington están abiertos sólo durante las horas de luz del día, mientras que Hyde Park está abierto desde las 5 am hasta la medianoche durante todo el año, que incluye muchas horas de oscuridad.</a:t>
            </a:r>
          </a:p>
          <a:p>
            <a:endParaRPr lang="es-ES" dirty="0"/>
          </a:p>
        </p:txBody>
      </p:sp>
    </p:spTree>
    <p:extLst>
      <p:ext uri="{BB962C8B-B14F-4D97-AF65-F5344CB8AC3E}">
        <p14:creationId xmlns:p14="http://schemas.microsoft.com/office/powerpoint/2010/main" val="1232466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Kensington Gardens fueron considerados siempre  más inteligentes que Hyde Park debido a su carácter más privado alrededor del palacio de Kensington. </a:t>
            </a:r>
          </a:p>
          <a:p>
            <a:r>
              <a:rPr lang="es-ES" dirty="0"/>
              <a:t>Sin embargo, a finales de 1800, Hyde Park fue considerado como el más "de moda" de los dos debido a su ubicación más cerca de Park Lane (Mayfair) y Knightsbridge, junto a la entrada al centro de Londres opuesta Arco de Wellington y era, por tanto, más lleno de gente.</a:t>
            </a:r>
          </a:p>
          <a:p>
            <a:r>
              <a:rPr lang="es-ES" dirty="0"/>
              <a:t>La tierra que rodea los jardines de Kensington era predominantemente rural y se mantuvo en gran parte subdesarrollada hasta que la Gran Exposición de 1851. </a:t>
            </a:r>
          </a:p>
        </p:txBody>
      </p:sp>
    </p:spTree>
    <p:extLst>
      <p:ext uri="{BB962C8B-B14F-4D97-AF65-F5344CB8AC3E}">
        <p14:creationId xmlns:p14="http://schemas.microsoft.com/office/powerpoint/2010/main" val="1353400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Muchas de las características originales sobreviven junto con el palacio, y ahora hay otros edificios públicos, como el Albert Memorial (en la esquina sureste de los jardines de Kensington, frente al Royal Albert Hall ), la Serpentine Gallery , y Speke monumento 's.</a:t>
            </a:r>
          </a:p>
          <a:p>
            <a:r>
              <a:rPr lang="es-ES" dirty="0"/>
              <a:t>El parque también contiene el Elfin roble , un elaborado tallado tronco de un árbol de 900 años de edad.</a:t>
            </a:r>
          </a:p>
          <a:p>
            <a:r>
              <a:rPr lang="es-ES" dirty="0"/>
              <a:t>El parque es el escenario de JM Barrie libro 's Peter Pan en los jardines de Kensington , preludio de aventuras famosos del personaje en Neverland . Las hadas de los jardines se describen por primera vez en Thomas Tickell 1722 poema jardines de Kensington 's. Tanto el libro como el personaje se honran con el Peter Pan estatua de George Frampton situada en el parque.</a:t>
            </a:r>
          </a:p>
        </p:txBody>
      </p:sp>
    </p:spTree>
    <p:extLst>
      <p:ext uri="{BB962C8B-B14F-4D97-AF65-F5344CB8AC3E}">
        <p14:creationId xmlns:p14="http://schemas.microsoft.com/office/powerpoint/2010/main" val="403203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Novedosas preocupaciones de Rodrigo Fresán en Kensington Garden parte la vida de JM Barrie y de su creación Peter Pan, y su relación con el parque,.</a:t>
            </a:r>
          </a:p>
          <a:p>
            <a:r>
              <a:rPr lang="es-ES" dirty="0"/>
              <a:t>El Infocom juego de ficción interactiva  de Trinidad comienza en los jardines de Kensington. El jugador puede caminar por muchas secciones de los jardines, que se describen en detalle moderado.</a:t>
            </a:r>
          </a:p>
          <a:p>
            <a:r>
              <a:rPr lang="es-ES" dirty="0"/>
              <a:t>El parque es un aspecto destacado de la novela corta de terror The Beast, Ashley McClung, debido a los acontecimientos de la apertura y cierre de capítulos que se producen en este lugar.</a:t>
            </a:r>
          </a:p>
        </p:txBody>
      </p:sp>
    </p:spTree>
    <p:extLst>
      <p:ext uri="{BB962C8B-B14F-4D97-AF65-F5344CB8AC3E}">
        <p14:creationId xmlns:p14="http://schemas.microsoft.com/office/powerpoint/2010/main" val="348774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Kens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202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yd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32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Kens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100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Kensington Palac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838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Kensington Palac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20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128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Kensington Palac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386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Kens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0500"/>
            <a:ext cx="94488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875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Kensingto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649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Kensingto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673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Kensingto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848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Kensingto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41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Kensingto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332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Kensington Plac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6323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898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Kensington_palace_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490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17"/>
          <a:stretch/>
        </p:blipFill>
        <p:spPr>
          <a:xfrm>
            <a:off x="-108520" y="0"/>
            <a:ext cx="9252520" cy="6858000"/>
          </a:xfrm>
          <a:prstGeom prst="rect">
            <a:avLst/>
          </a:prstGeom>
        </p:spPr>
      </p:pic>
    </p:spTree>
    <p:extLst>
      <p:ext uri="{BB962C8B-B14F-4D97-AF65-F5344CB8AC3E}">
        <p14:creationId xmlns:p14="http://schemas.microsoft.com/office/powerpoint/2010/main" val="2824297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2031" b="7708"/>
          <a:stretch/>
        </p:blipFill>
        <p:spPr>
          <a:xfrm>
            <a:off x="0" y="0"/>
            <a:ext cx="9144000" cy="6858000"/>
          </a:xfrm>
          <a:prstGeom prst="rect">
            <a:avLst/>
          </a:prstGeom>
        </p:spPr>
      </p:pic>
    </p:spTree>
    <p:extLst>
      <p:ext uri="{BB962C8B-B14F-4D97-AF65-F5344CB8AC3E}">
        <p14:creationId xmlns:p14="http://schemas.microsoft.com/office/powerpoint/2010/main" val="261813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84"/>
          <a:stretch/>
        </p:blipFill>
        <p:spPr>
          <a:xfrm>
            <a:off x="0" y="0"/>
            <a:ext cx="9144000" cy="6858000"/>
          </a:xfrm>
          <a:prstGeom prst="rect">
            <a:avLst/>
          </a:prstGeom>
        </p:spPr>
      </p:pic>
    </p:spTree>
    <p:extLst>
      <p:ext uri="{BB962C8B-B14F-4D97-AF65-F5344CB8AC3E}">
        <p14:creationId xmlns:p14="http://schemas.microsoft.com/office/powerpoint/2010/main" val="2337822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406" b="7084"/>
          <a:stretch/>
        </p:blipFill>
        <p:spPr>
          <a:xfrm>
            <a:off x="0" y="0"/>
            <a:ext cx="9144000" cy="6858000"/>
          </a:xfrm>
          <a:prstGeom prst="rect">
            <a:avLst/>
          </a:prstGeom>
        </p:spPr>
      </p:pic>
    </p:spTree>
    <p:extLst>
      <p:ext uri="{BB962C8B-B14F-4D97-AF65-F5344CB8AC3E}">
        <p14:creationId xmlns:p14="http://schemas.microsoft.com/office/powerpoint/2010/main" val="424088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7708"/>
          <a:stretch/>
        </p:blipFill>
        <p:spPr>
          <a:xfrm>
            <a:off x="-180528" y="0"/>
            <a:ext cx="9324528" cy="6858000"/>
          </a:xfrm>
          <a:prstGeom prst="rect">
            <a:avLst/>
          </a:prstGeom>
        </p:spPr>
      </p:pic>
    </p:spTree>
    <p:extLst>
      <p:ext uri="{BB962C8B-B14F-4D97-AF65-F5344CB8AC3E}">
        <p14:creationId xmlns:p14="http://schemas.microsoft.com/office/powerpoint/2010/main" val="845934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84"/>
          <a:stretch/>
        </p:blipFill>
        <p:spPr>
          <a:xfrm>
            <a:off x="0" y="0"/>
            <a:ext cx="9144000" cy="6858000"/>
          </a:xfrm>
          <a:prstGeom prst="rect">
            <a:avLst/>
          </a:prstGeom>
        </p:spPr>
      </p:pic>
    </p:spTree>
    <p:extLst>
      <p:ext uri="{BB962C8B-B14F-4D97-AF65-F5344CB8AC3E}">
        <p14:creationId xmlns:p14="http://schemas.microsoft.com/office/powerpoint/2010/main" val="619639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84"/>
          <a:stretch/>
        </p:blipFill>
        <p:spPr>
          <a:xfrm>
            <a:off x="0" y="0"/>
            <a:ext cx="9144000" cy="6858000"/>
          </a:xfrm>
          <a:prstGeom prst="rect">
            <a:avLst/>
          </a:prstGeom>
        </p:spPr>
      </p:pic>
    </p:spTree>
    <p:extLst>
      <p:ext uri="{BB962C8B-B14F-4D97-AF65-F5344CB8AC3E}">
        <p14:creationId xmlns:p14="http://schemas.microsoft.com/office/powerpoint/2010/main" val="2860842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952"/>
          <a:stretch/>
        </p:blipFill>
        <p:spPr>
          <a:xfrm>
            <a:off x="0" y="0"/>
            <a:ext cx="9144000" cy="6857999"/>
          </a:xfrm>
          <a:prstGeom prst="rect">
            <a:avLst/>
          </a:prstGeom>
        </p:spPr>
      </p:pic>
    </p:spTree>
    <p:extLst>
      <p:ext uri="{BB962C8B-B14F-4D97-AF65-F5344CB8AC3E}">
        <p14:creationId xmlns:p14="http://schemas.microsoft.com/office/powerpoint/2010/main" val="146613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Kensington Palac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418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Kens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081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3"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61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3"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601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388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526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294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499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4" descr="Kens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904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Kens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998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Kens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8655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Kensingto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2293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225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7476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3981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descr="Kensingto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723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0979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300"/>
          <a:stretch/>
        </p:blipFill>
        <p:spPr>
          <a:xfrm>
            <a:off x="34280" y="12005"/>
            <a:ext cx="5143500" cy="684599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7780" y="0"/>
            <a:ext cx="3945632" cy="6858000"/>
          </a:xfrm>
          <a:prstGeom prst="rect">
            <a:avLst/>
          </a:prstGeom>
        </p:spPr>
      </p:pic>
    </p:spTree>
    <p:extLst>
      <p:ext uri="{BB962C8B-B14F-4D97-AF65-F5344CB8AC3E}">
        <p14:creationId xmlns:p14="http://schemas.microsoft.com/office/powerpoint/2010/main" val="34193797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9219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110255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13236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544101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7" cy="6857999"/>
          </a:xfrm>
          <a:prstGeom prst="rect">
            <a:avLst/>
          </a:prstGeom>
        </p:spPr>
      </p:pic>
    </p:spTree>
    <p:extLst>
      <p:ext uri="{BB962C8B-B14F-4D97-AF65-F5344CB8AC3E}">
        <p14:creationId xmlns:p14="http://schemas.microsoft.com/office/powerpoint/2010/main" val="18235072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5072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45896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9851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27434"/>
            <a:ext cx="4644008"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7434"/>
            <a:ext cx="4716016" cy="6858000"/>
          </a:xfrm>
          <a:prstGeom prst="rect">
            <a:avLst/>
          </a:prstGeom>
        </p:spPr>
      </p:pic>
    </p:spTree>
    <p:extLst>
      <p:ext uri="{BB962C8B-B14F-4D97-AF65-F5344CB8AC3E}">
        <p14:creationId xmlns:p14="http://schemas.microsoft.com/office/powerpoint/2010/main" val="6294365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3030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19575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r>
              <a:rPr lang="es-ES_tradnl" dirty="0">
                <a:solidFill>
                  <a:schemeClr val="tx1"/>
                </a:solidFill>
              </a:rPr>
              <a:t>KEW GARDENS</a:t>
            </a:r>
          </a:p>
        </p:txBody>
      </p:sp>
      <p:sp>
        <p:nvSpPr>
          <p:cNvPr id="136195" name="Rectangle 3"/>
          <p:cNvSpPr>
            <a:spLocks noGrp="1" noChangeArrowheads="1"/>
          </p:cNvSpPr>
          <p:nvPr>
            <p:ph sz="quarter" idx="1"/>
          </p:nvPr>
        </p:nvSpPr>
        <p:spPr>
          <a:xfrm>
            <a:off x="457200" y="1988840"/>
            <a:ext cx="7467600" cy="4485112"/>
          </a:xfrm>
        </p:spPr>
        <p:txBody>
          <a:bodyPr>
            <a:normAutofit/>
          </a:bodyPr>
          <a:lstStyle/>
          <a:p>
            <a:pPr eaLnBrk="1" hangingPunct="1">
              <a:lnSpc>
                <a:spcPct val="80000"/>
              </a:lnSpc>
            </a:pPr>
            <a:r>
              <a:rPr lang="es-ES_tradnl" dirty="0"/>
              <a:t>Son los amplios jardines e invernaderos botánicos del Royal Botanic Garden,  situados entre Richmond y Kew al suroeste de Londres. Inglaterra.</a:t>
            </a:r>
          </a:p>
          <a:p>
            <a:pPr eaLnBrk="1" hangingPunct="1">
              <a:lnSpc>
                <a:spcPct val="80000"/>
              </a:lnSpc>
            </a:pPr>
            <a:r>
              <a:rPr lang="es-ES_tradnl" dirty="0"/>
              <a:t>Se trata de un jardín botánico internacionalmente reconocido por sus trabajos de investigación y enseñanza, trabajan 700 funcionarios.</a:t>
            </a:r>
          </a:p>
          <a:p>
            <a:pPr eaLnBrk="1" hangingPunct="1">
              <a:lnSpc>
                <a:spcPct val="80000"/>
              </a:lnSpc>
            </a:pPr>
            <a:r>
              <a:rPr lang="es-ES_tradnl" dirty="0"/>
              <a:t>Los jardines son un organismo publico no gubernamental patrocinado por el Departamento de Medio Ambiente, alimentación y Asuntos Rurales.</a:t>
            </a:r>
          </a:p>
          <a:p>
            <a:pPr>
              <a:lnSpc>
                <a:spcPct val="80000"/>
              </a:lnSpc>
            </a:pPr>
            <a:r>
              <a:rPr lang="es-ES" dirty="0"/>
              <a:t>En el año 2005 recibió 1´48 millones de visitantes</a:t>
            </a:r>
            <a:endParaRPr lang="es-ES_tradnl" dirty="0"/>
          </a:p>
        </p:txBody>
      </p:sp>
    </p:spTree>
    <p:extLst>
      <p:ext uri="{BB962C8B-B14F-4D97-AF65-F5344CB8AC3E}">
        <p14:creationId xmlns:p14="http://schemas.microsoft.com/office/powerpoint/2010/main" val="452129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3"/>
          <p:cNvSpPr>
            <a:spLocks noGrp="1" noChangeArrowheads="1"/>
          </p:cNvSpPr>
          <p:nvPr>
            <p:ph sz="quarter" idx="1"/>
          </p:nvPr>
        </p:nvSpPr>
        <p:spPr>
          <a:xfrm>
            <a:off x="457200" y="836613"/>
            <a:ext cx="7355160" cy="5294312"/>
          </a:xfrm>
        </p:spPr>
        <p:txBody>
          <a:bodyPr/>
          <a:lstStyle/>
          <a:p>
            <a:pPr eaLnBrk="1" hangingPunct="1">
              <a:lnSpc>
                <a:spcPct val="90000"/>
              </a:lnSpc>
            </a:pPr>
            <a:endParaRPr lang="es-ES_tradnl" dirty="0"/>
          </a:p>
          <a:p>
            <a:pPr eaLnBrk="1" hangingPunct="1">
              <a:lnSpc>
                <a:spcPct val="90000"/>
              </a:lnSpc>
            </a:pPr>
            <a:r>
              <a:rPr lang="es-ES_tradnl" dirty="0"/>
              <a:t>Los jardines en general son informales para mostrar colecciones de plantas, existen invernaderos entre los que destaca el Palm House, dispone de un a magnifica biblioteca, un banco de semillas y un herbario con mas de 7 millones de plantas.</a:t>
            </a:r>
          </a:p>
          <a:p>
            <a:pPr eaLnBrk="1" hangingPunct="1">
              <a:lnSpc>
                <a:spcPct val="90000"/>
              </a:lnSpc>
            </a:pPr>
            <a:r>
              <a:rPr lang="es-ES_tradnl" dirty="0"/>
              <a:t>Es una de las mas completas colecciones de plantas  de Gran Bretaña.</a:t>
            </a:r>
          </a:p>
          <a:p>
            <a:pPr eaLnBrk="1" hangingPunct="1">
              <a:lnSpc>
                <a:spcPct val="90000"/>
              </a:lnSpc>
            </a:pPr>
            <a:r>
              <a:rPr lang="es-ES_tradnl" dirty="0"/>
              <a:t>El Kew Gardens Alpine House se inauguro en el 2006</a:t>
            </a:r>
            <a:r>
              <a:rPr lang="es-ES_tradnl" sz="2800" dirty="0"/>
              <a:t>.</a:t>
            </a:r>
          </a:p>
        </p:txBody>
      </p:sp>
    </p:spTree>
    <p:extLst>
      <p:ext uri="{BB962C8B-B14F-4D97-AF65-F5344CB8AC3E}">
        <p14:creationId xmlns:p14="http://schemas.microsoft.com/office/powerpoint/2010/main" val="11620439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7288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5256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93810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3353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4589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753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4" descr="Kew_Gardens_Alpine_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4286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Kew_Gardens_Japanese_Gatew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4326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Kew_Gardens_Pago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54863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Kew_Gardens_Queen_Charlottes_Cott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1192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4" descr="Kew_Gardens_Sherwood_Gall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4494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Kew_Gardens_Water_Lily_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7565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8137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0998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65262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6755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99999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Kew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7734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Kew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0991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3"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847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6590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6627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7842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Kew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0934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1258888" y="274638"/>
            <a:ext cx="7427912" cy="1143000"/>
          </a:xfrm>
        </p:spPr>
        <p:txBody>
          <a:bodyPr/>
          <a:lstStyle/>
          <a:p>
            <a:pPr eaLnBrk="1" hangingPunct="1"/>
            <a:r>
              <a:rPr lang="es-ES_tradnl" dirty="0">
                <a:solidFill>
                  <a:schemeClr val="tx1"/>
                </a:solidFill>
              </a:rPr>
              <a:t>KIFSGATE GARDENS</a:t>
            </a:r>
          </a:p>
        </p:txBody>
      </p:sp>
      <p:sp>
        <p:nvSpPr>
          <p:cNvPr id="162819" name="Rectangle 3"/>
          <p:cNvSpPr>
            <a:spLocks noGrp="1" noChangeArrowheads="1"/>
          </p:cNvSpPr>
          <p:nvPr>
            <p:ph sz="quarter" idx="1"/>
          </p:nvPr>
        </p:nvSpPr>
        <p:spPr>
          <a:xfrm>
            <a:off x="914400" y="1989138"/>
            <a:ext cx="6969968" cy="4030662"/>
          </a:xfrm>
        </p:spPr>
        <p:txBody>
          <a:bodyPr>
            <a:normAutofit/>
          </a:bodyPr>
          <a:lstStyle/>
          <a:p>
            <a:pPr eaLnBrk="1" hangingPunct="1"/>
            <a:r>
              <a:rPr lang="es-ES_tradnl" dirty="0"/>
              <a:t>Están situados en la aldea de Mickleton en el condado de Gloucestershire. Inglaterra.</a:t>
            </a:r>
          </a:p>
          <a:p>
            <a:pPr eaLnBrk="1" hangingPunct="1"/>
            <a:r>
              <a:rPr lang="es-ES_tradnl" dirty="0"/>
              <a:t>Los jardines son la creación de tres generaciones de mujeres jardineras.</a:t>
            </a:r>
          </a:p>
          <a:p>
            <a:pPr eaLnBrk="1" hangingPunct="1"/>
            <a:r>
              <a:rPr lang="es-ES_tradnl" dirty="0"/>
              <a:t>Los inicio Heather Muir en los años veinte, Diany Binny en 1950 y ahora Anne Salas y su marido, es su hogar</a:t>
            </a:r>
            <a:r>
              <a:rPr lang="es-ES_tradnl" dirty="0">
                <a:solidFill>
                  <a:schemeClr val="hlink"/>
                </a:solidFill>
              </a:rPr>
              <a:t>...</a:t>
            </a:r>
          </a:p>
        </p:txBody>
      </p:sp>
    </p:spTree>
    <p:extLst>
      <p:ext uri="{BB962C8B-B14F-4D97-AF65-F5344CB8AC3E}">
        <p14:creationId xmlns:p14="http://schemas.microsoft.com/office/powerpoint/2010/main" val="41700350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47670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19166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68911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35043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Kiftsgat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7921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Kiftsgate Court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5941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3" descr="Kiftsgat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4596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Kiftsgat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1806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3" descr="Kiftsgate"/>
          <p:cNvPicPr>
            <a:picLocks noChangeAspect="1" noChangeArrowheads="1"/>
          </p:cNvPicPr>
          <p:nvPr/>
        </p:nvPicPr>
        <p:blipFill rotWithShape="1">
          <a:blip r:embed="rId3">
            <a:extLst>
              <a:ext uri="{28A0092B-C50C-407E-A947-70E740481C1C}">
                <a14:useLocalDpi xmlns:a14="http://schemas.microsoft.com/office/drawing/2010/main" val="0"/>
              </a:ext>
            </a:extLst>
          </a:blip>
          <a:srcRect b="416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19443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Kiftsgate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990850"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3" name="Picture 3" descr="Kiftsgate Cou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0"/>
            <a:ext cx="2667000"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4" name="Picture 4" descr="Kiftsgate Court Gard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997200"/>
            <a:ext cx="30480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5" name="Picture 5" descr="Kiftsgate Court Gard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675" y="2997200"/>
            <a:ext cx="285750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6" name="Picture 6" descr="Kigsgate Court Garde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188913"/>
            <a:ext cx="358140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7" name="Picture 7" descr="Kiftsgate Cou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905375"/>
            <a:ext cx="3097213"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8" name="Picture 9" descr="Kiftsgate Court Garden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3716338"/>
            <a:ext cx="3276600"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9" name="Picture 10" descr="Kiftsgate Cour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59113" y="4191000"/>
            <a:ext cx="280828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140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Kiftsg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97099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Kiftsgate"/>
          <p:cNvPicPr>
            <a:picLocks noChangeAspect="1" noChangeArrowheads="1"/>
          </p:cNvPicPr>
          <p:nvPr/>
        </p:nvPicPr>
        <p:blipFill rotWithShape="1">
          <a:blip r:embed="rId3">
            <a:extLst>
              <a:ext uri="{28A0092B-C50C-407E-A947-70E740481C1C}">
                <a14:useLocalDpi xmlns:a14="http://schemas.microsoft.com/office/drawing/2010/main" val="0"/>
              </a:ext>
            </a:extLst>
          </a:blip>
          <a:srcRect b="354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3505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Kiftsgate"/>
          <p:cNvPicPr>
            <a:picLocks noChangeAspect="1" noChangeArrowheads="1"/>
          </p:cNvPicPr>
          <p:nvPr/>
        </p:nvPicPr>
        <p:blipFill rotWithShape="1">
          <a:blip r:embed="rId3">
            <a:extLst>
              <a:ext uri="{28A0092B-C50C-407E-A947-70E740481C1C}">
                <a14:useLocalDpi xmlns:a14="http://schemas.microsoft.com/office/drawing/2010/main" val="0"/>
              </a:ext>
            </a:extLst>
          </a:blip>
          <a:srcRect r="-1094" b="5000"/>
          <a:stretch/>
        </p:blipFill>
        <p:spPr bwMode="auto">
          <a:xfrm>
            <a:off x="-1" y="0"/>
            <a:ext cx="92440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0851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Kiftsgate"/>
          <p:cNvPicPr>
            <a:picLocks noChangeAspect="1" noChangeArrowheads="1"/>
          </p:cNvPicPr>
          <p:nvPr/>
        </p:nvPicPr>
        <p:blipFill rotWithShape="1">
          <a:blip r:embed="rId3">
            <a:extLst>
              <a:ext uri="{28A0092B-C50C-407E-A947-70E740481C1C}">
                <a14:useLocalDpi xmlns:a14="http://schemas.microsoft.com/office/drawing/2010/main" val="0"/>
              </a:ext>
            </a:extLst>
          </a:blip>
          <a:srcRect b="4583"/>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5695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47407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4298617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16242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5156"/>
          <a:stretch/>
        </p:blipFill>
        <p:spPr>
          <a:xfrm>
            <a:off x="0" y="116632"/>
            <a:ext cx="9144000" cy="6741368"/>
          </a:xfrm>
          <a:prstGeom prst="rect">
            <a:avLst/>
          </a:prstGeom>
        </p:spPr>
      </p:pic>
    </p:spTree>
    <p:extLst>
      <p:ext uri="{BB962C8B-B14F-4D97-AF65-F5344CB8AC3E}">
        <p14:creationId xmlns:p14="http://schemas.microsoft.com/office/powerpoint/2010/main" val="38007273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49"/>
            <a:ext cx="9144000" cy="6838951"/>
          </a:xfrm>
          <a:prstGeom prst="rect">
            <a:avLst/>
          </a:prstGeom>
        </p:spPr>
      </p:pic>
    </p:spTree>
    <p:extLst>
      <p:ext uri="{BB962C8B-B14F-4D97-AF65-F5344CB8AC3E}">
        <p14:creationId xmlns:p14="http://schemas.microsoft.com/office/powerpoint/2010/main" val="13902290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1187624" y="274638"/>
            <a:ext cx="6737176" cy="1143000"/>
          </a:xfrm>
        </p:spPr>
        <p:txBody>
          <a:bodyPr/>
          <a:lstStyle/>
          <a:p>
            <a:pPr eaLnBrk="1" hangingPunct="1"/>
            <a:r>
              <a:rPr lang="es-ES_tradnl" dirty="0">
                <a:solidFill>
                  <a:schemeClr val="tx1"/>
                </a:solidFill>
              </a:rPr>
              <a:t>KINGSTON LACY GARDENS</a:t>
            </a:r>
          </a:p>
        </p:txBody>
      </p:sp>
      <p:sp>
        <p:nvSpPr>
          <p:cNvPr id="174083" name="Rectangle 3"/>
          <p:cNvSpPr>
            <a:spLocks noGrp="1" noChangeArrowheads="1"/>
          </p:cNvSpPr>
          <p:nvPr>
            <p:ph sz="quarter" idx="1"/>
          </p:nvPr>
        </p:nvSpPr>
        <p:spPr>
          <a:xfrm>
            <a:off x="914400" y="1773238"/>
            <a:ext cx="6897960" cy="4246562"/>
          </a:xfrm>
        </p:spPr>
        <p:txBody>
          <a:bodyPr/>
          <a:lstStyle/>
          <a:p>
            <a:pPr eaLnBrk="1" hangingPunct="1"/>
            <a:r>
              <a:rPr lang="es-ES_tradnl" dirty="0"/>
              <a:t>Son los jardines de una casa de campo situada en Minster Wimbombe en Dorset. Inglaterra.</a:t>
            </a:r>
          </a:p>
          <a:p>
            <a:pPr eaLnBrk="1" hangingPunct="1"/>
            <a:r>
              <a:rPr lang="es-ES_tradnl" dirty="0"/>
              <a:t> Ahora propiedad de la National Trust.</a:t>
            </a:r>
          </a:p>
          <a:p>
            <a:pPr eaLnBrk="1" hangingPunct="1"/>
            <a:r>
              <a:rPr lang="es-ES_tradnl" dirty="0"/>
              <a:t>Desde el siglo XVII es la sede de la familia Banker.</a:t>
            </a:r>
          </a:p>
          <a:p>
            <a:pPr eaLnBrk="1" hangingPunct="1"/>
            <a:r>
              <a:rPr lang="es-ES_tradnl" dirty="0"/>
              <a:t>Esta rodeada de atractivos jardines y amplias zonas verdes</a:t>
            </a:r>
            <a:r>
              <a:rPr lang="es-ES_tradnl" sz="2800" dirty="0"/>
              <a:t>.</a:t>
            </a:r>
          </a:p>
        </p:txBody>
      </p:sp>
    </p:spTree>
    <p:extLst>
      <p:ext uri="{BB962C8B-B14F-4D97-AF65-F5344CB8AC3E}">
        <p14:creationId xmlns:p14="http://schemas.microsoft.com/office/powerpoint/2010/main" val="16509681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Kingston Lacy_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71604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Kingston La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3322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4" descr="Kingston_Lacy_4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5720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Kingston La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3242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Kingston La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21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511"/>
            <a:ext cx="9144000" cy="6098977"/>
          </a:xfrm>
          <a:prstGeom prst="rect">
            <a:avLst/>
          </a:prstGeom>
        </p:spPr>
      </p:pic>
    </p:spTree>
    <p:extLst>
      <p:ext uri="{BB962C8B-B14F-4D97-AF65-F5344CB8AC3E}">
        <p14:creationId xmlns:p14="http://schemas.microsoft.com/office/powerpoint/2010/main" val="36250111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20834786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3270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874" b="12708"/>
          <a:stretch/>
        </p:blipFill>
        <p:spPr>
          <a:xfrm>
            <a:off x="0" y="0"/>
            <a:ext cx="9315450" cy="6858000"/>
          </a:xfrm>
          <a:prstGeom prst="rect">
            <a:avLst/>
          </a:prstGeom>
        </p:spPr>
      </p:pic>
    </p:spTree>
    <p:extLst>
      <p:ext uri="{BB962C8B-B14F-4D97-AF65-F5344CB8AC3E}">
        <p14:creationId xmlns:p14="http://schemas.microsoft.com/office/powerpoint/2010/main" val="23857028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4263279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5427272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252520" cy="7029400"/>
          </a:xfrm>
          <a:prstGeom prst="rect">
            <a:avLst/>
          </a:prstGeom>
        </p:spPr>
      </p:pic>
    </p:spTree>
    <p:extLst>
      <p:ext uri="{BB962C8B-B14F-4D97-AF65-F5344CB8AC3E}">
        <p14:creationId xmlns:p14="http://schemas.microsoft.com/office/powerpoint/2010/main" val="36384605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737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12243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036496" cy="6858000"/>
          </a:xfrm>
          <a:prstGeom prst="rect">
            <a:avLst/>
          </a:prstGeom>
        </p:spPr>
      </p:pic>
    </p:spTree>
    <p:extLst>
      <p:ext uri="{BB962C8B-B14F-4D97-AF65-F5344CB8AC3E}">
        <p14:creationId xmlns:p14="http://schemas.microsoft.com/office/powerpoint/2010/main" val="38514943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72594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83249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037151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291250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0797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221</TotalTime>
  <Words>1277</Words>
  <Application>Microsoft Office PowerPoint</Application>
  <PresentationFormat>Presentación en pantalla (4:3)</PresentationFormat>
  <Paragraphs>272</Paragraphs>
  <Slides>125</Slides>
  <Notes>118</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125</vt:i4>
      </vt:variant>
    </vt:vector>
  </HeadingPairs>
  <TitlesOfParts>
    <vt:vector size="132" baseType="lpstr">
      <vt:lpstr>Arial</vt:lpstr>
      <vt:lpstr>Calibri</vt:lpstr>
      <vt:lpstr>Century Schoolbook</vt:lpstr>
      <vt:lpstr>Wingdings</vt:lpstr>
      <vt:lpstr>Wingdings 2</vt:lpstr>
      <vt:lpstr>Default Theme</vt:lpstr>
      <vt:lpstr>1_Default Theme</vt:lpstr>
      <vt:lpstr>EUROPA.-LA VUELTA AL MUNDO EN 885 JARDINES.-INGLATERRA.-.Kensington Palace Gardens.-Kew Gardens.-Kifsgate Gardens .-Kingston Lacy Gardens</vt:lpstr>
      <vt:lpstr>Kensington Palace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KEW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KIFSGATE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KINGSTON LACY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KAILZIE GARDENS</dc:title>
  <dc:creator>Josep</dc:creator>
  <cp:lastModifiedBy>Usuario</cp:lastModifiedBy>
  <cp:revision>12</cp:revision>
  <dcterms:created xsi:type="dcterms:W3CDTF">2016-03-21T07:57:48Z</dcterms:created>
  <dcterms:modified xsi:type="dcterms:W3CDTF">2018-03-12T07:31:47Z</dcterms:modified>
</cp:coreProperties>
</file>