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8"/>
  </p:notesMasterIdLst>
  <p:sldIdLst>
    <p:sldId id="256" r:id="rId2"/>
    <p:sldId id="257" r:id="rId3"/>
    <p:sldId id="258" r:id="rId4"/>
    <p:sldId id="259" r:id="rId5"/>
    <p:sldId id="260" r:id="rId6"/>
    <p:sldId id="261" r:id="rId7"/>
    <p:sldId id="262" r:id="rId8"/>
    <p:sldId id="263" r:id="rId9"/>
    <p:sldId id="264" r:id="rId10"/>
    <p:sldId id="268" r:id="rId11"/>
    <p:sldId id="265" r:id="rId12"/>
    <p:sldId id="306" r:id="rId13"/>
    <p:sldId id="266" r:id="rId14"/>
    <p:sldId id="267" r:id="rId15"/>
    <p:sldId id="269" r:id="rId16"/>
    <p:sldId id="270" r:id="rId17"/>
    <p:sldId id="271" r:id="rId18"/>
    <p:sldId id="273" r:id="rId19"/>
    <p:sldId id="281" r:id="rId20"/>
    <p:sldId id="274" r:id="rId21"/>
    <p:sldId id="275" r:id="rId22"/>
    <p:sldId id="276" r:id="rId23"/>
    <p:sldId id="272" r:id="rId24"/>
    <p:sldId id="278" r:id="rId25"/>
    <p:sldId id="279" r:id="rId26"/>
    <p:sldId id="280" r:id="rId27"/>
    <p:sldId id="282" r:id="rId28"/>
    <p:sldId id="284" r:id="rId29"/>
    <p:sldId id="285" r:id="rId30"/>
    <p:sldId id="286" r:id="rId31"/>
    <p:sldId id="287" r:id="rId32"/>
    <p:sldId id="291" r:id="rId33"/>
    <p:sldId id="302" r:id="rId34"/>
    <p:sldId id="283" r:id="rId35"/>
    <p:sldId id="318" r:id="rId36"/>
    <p:sldId id="322" r:id="rId37"/>
    <p:sldId id="323" r:id="rId38"/>
    <p:sldId id="288" r:id="rId39"/>
    <p:sldId id="289" r:id="rId40"/>
    <p:sldId id="290" r:id="rId41"/>
    <p:sldId id="314" r:id="rId42"/>
    <p:sldId id="313" r:id="rId43"/>
    <p:sldId id="315" r:id="rId44"/>
    <p:sldId id="292" r:id="rId45"/>
    <p:sldId id="293" r:id="rId46"/>
    <p:sldId id="294" r:id="rId47"/>
    <p:sldId id="295" r:id="rId48"/>
    <p:sldId id="296" r:id="rId49"/>
    <p:sldId id="297" r:id="rId50"/>
    <p:sldId id="298" r:id="rId51"/>
    <p:sldId id="299" r:id="rId52"/>
    <p:sldId id="300" r:id="rId53"/>
    <p:sldId id="301" r:id="rId54"/>
    <p:sldId id="303" r:id="rId55"/>
    <p:sldId id="304" r:id="rId56"/>
    <p:sldId id="305" r:id="rId57"/>
    <p:sldId id="310" r:id="rId58"/>
    <p:sldId id="307" r:id="rId59"/>
    <p:sldId id="312" r:id="rId60"/>
    <p:sldId id="326" r:id="rId61"/>
    <p:sldId id="329" r:id="rId62"/>
    <p:sldId id="308" r:id="rId63"/>
    <p:sldId id="309" r:id="rId64"/>
    <p:sldId id="311" r:id="rId65"/>
    <p:sldId id="316" r:id="rId66"/>
    <p:sldId id="319" r:id="rId67"/>
    <p:sldId id="320" r:id="rId68"/>
    <p:sldId id="321" r:id="rId69"/>
    <p:sldId id="324" r:id="rId70"/>
    <p:sldId id="325" r:id="rId71"/>
    <p:sldId id="327" r:id="rId72"/>
    <p:sldId id="328" r:id="rId73"/>
    <p:sldId id="330" r:id="rId74"/>
    <p:sldId id="331" r:id="rId75"/>
    <p:sldId id="332" r:id="rId76"/>
    <p:sldId id="333" r:id="rId77"/>
    <p:sldId id="334" r:id="rId78"/>
    <p:sldId id="335" r:id="rId79"/>
    <p:sldId id="340" r:id="rId80"/>
    <p:sldId id="337" r:id="rId81"/>
    <p:sldId id="341" r:id="rId82"/>
    <p:sldId id="400" r:id="rId83"/>
    <p:sldId id="397" r:id="rId84"/>
    <p:sldId id="401" r:id="rId85"/>
    <p:sldId id="350" r:id="rId86"/>
    <p:sldId id="344" r:id="rId87"/>
    <p:sldId id="347" r:id="rId88"/>
    <p:sldId id="342" r:id="rId89"/>
    <p:sldId id="345" r:id="rId90"/>
    <p:sldId id="348" r:id="rId91"/>
    <p:sldId id="360" r:id="rId92"/>
    <p:sldId id="364" r:id="rId93"/>
    <p:sldId id="365" r:id="rId94"/>
    <p:sldId id="356" r:id="rId95"/>
    <p:sldId id="403" r:id="rId96"/>
    <p:sldId id="349" r:id="rId97"/>
    <p:sldId id="343" r:id="rId98"/>
    <p:sldId id="355" r:id="rId99"/>
    <p:sldId id="359" r:id="rId100"/>
    <p:sldId id="357" r:id="rId101"/>
    <p:sldId id="351" r:id="rId102"/>
    <p:sldId id="354" r:id="rId103"/>
    <p:sldId id="363" r:id="rId104"/>
    <p:sldId id="367" r:id="rId105"/>
    <p:sldId id="377" r:id="rId106"/>
    <p:sldId id="378" r:id="rId107"/>
    <p:sldId id="380" r:id="rId108"/>
    <p:sldId id="398" r:id="rId109"/>
    <p:sldId id="399" r:id="rId110"/>
    <p:sldId id="353" r:id="rId111"/>
    <p:sldId id="369" r:id="rId112"/>
    <p:sldId id="393" r:id="rId113"/>
    <p:sldId id="394" r:id="rId114"/>
    <p:sldId id="383" r:id="rId115"/>
    <p:sldId id="368" r:id="rId116"/>
    <p:sldId id="385" r:id="rId117"/>
    <p:sldId id="386" r:id="rId118"/>
    <p:sldId id="391" r:id="rId119"/>
    <p:sldId id="390" r:id="rId120"/>
    <p:sldId id="370" r:id="rId121"/>
    <p:sldId id="371" r:id="rId122"/>
    <p:sldId id="372" r:id="rId123"/>
    <p:sldId id="361" r:id="rId124"/>
    <p:sldId id="362" r:id="rId125"/>
    <p:sldId id="366" r:id="rId126"/>
    <p:sldId id="381" r:id="rId127"/>
    <p:sldId id="382" r:id="rId128"/>
    <p:sldId id="384" r:id="rId129"/>
    <p:sldId id="387" r:id="rId130"/>
    <p:sldId id="388" r:id="rId131"/>
    <p:sldId id="389" r:id="rId132"/>
    <p:sldId id="392" r:id="rId133"/>
    <p:sldId id="396" r:id="rId134"/>
    <p:sldId id="404" r:id="rId135"/>
    <p:sldId id="405" r:id="rId136"/>
    <p:sldId id="402"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A54D3C-1B21-4699-9530-DDD8CCCFC8E0}"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E17065-C152-465C-83CA-6C62FDBD07D6}" type="slidenum">
              <a:rPr lang="es-ES" smtClean="0"/>
              <a:t>‹Nº›</a:t>
            </a:fld>
            <a:endParaRPr lang="es-ES" dirty="0"/>
          </a:p>
        </p:txBody>
      </p:sp>
    </p:spTree>
    <p:extLst>
      <p:ext uri="{BB962C8B-B14F-4D97-AF65-F5344CB8AC3E}">
        <p14:creationId xmlns:p14="http://schemas.microsoft.com/office/powerpoint/2010/main" val="65307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a:t>
            </a:fld>
            <a:endParaRPr lang="es-ES" dirty="0"/>
          </a:p>
        </p:txBody>
      </p:sp>
    </p:spTree>
    <p:extLst>
      <p:ext uri="{BB962C8B-B14F-4D97-AF65-F5344CB8AC3E}">
        <p14:creationId xmlns:p14="http://schemas.microsoft.com/office/powerpoint/2010/main" val="82685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a:t>
            </a:fld>
            <a:endParaRPr lang="es-ES" dirty="0"/>
          </a:p>
        </p:txBody>
      </p:sp>
    </p:spTree>
    <p:extLst>
      <p:ext uri="{BB962C8B-B14F-4D97-AF65-F5344CB8AC3E}">
        <p14:creationId xmlns:p14="http://schemas.microsoft.com/office/powerpoint/2010/main" val="1149037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a:t>
            </a:fld>
            <a:endParaRPr lang="es-ES" dirty="0"/>
          </a:p>
        </p:txBody>
      </p:sp>
    </p:spTree>
    <p:extLst>
      <p:ext uri="{BB962C8B-B14F-4D97-AF65-F5344CB8AC3E}">
        <p14:creationId xmlns:p14="http://schemas.microsoft.com/office/powerpoint/2010/main" val="364329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a:t>
            </a:fld>
            <a:endParaRPr lang="es-ES" dirty="0"/>
          </a:p>
        </p:txBody>
      </p:sp>
    </p:spTree>
    <p:extLst>
      <p:ext uri="{BB962C8B-B14F-4D97-AF65-F5344CB8AC3E}">
        <p14:creationId xmlns:p14="http://schemas.microsoft.com/office/powerpoint/2010/main" val="1653569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14</a:t>
            </a:fld>
            <a:endParaRPr lang="es-ES" dirty="0"/>
          </a:p>
        </p:txBody>
      </p:sp>
    </p:spTree>
    <p:extLst>
      <p:ext uri="{BB962C8B-B14F-4D97-AF65-F5344CB8AC3E}">
        <p14:creationId xmlns:p14="http://schemas.microsoft.com/office/powerpoint/2010/main" val="1403874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15</a:t>
            </a:fld>
            <a:endParaRPr lang="es-ES" dirty="0"/>
          </a:p>
        </p:txBody>
      </p:sp>
    </p:spTree>
    <p:extLst>
      <p:ext uri="{BB962C8B-B14F-4D97-AF65-F5344CB8AC3E}">
        <p14:creationId xmlns:p14="http://schemas.microsoft.com/office/powerpoint/2010/main" val="345228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16</a:t>
            </a:fld>
            <a:endParaRPr lang="es-ES" dirty="0"/>
          </a:p>
        </p:txBody>
      </p:sp>
    </p:spTree>
    <p:extLst>
      <p:ext uri="{BB962C8B-B14F-4D97-AF65-F5344CB8AC3E}">
        <p14:creationId xmlns:p14="http://schemas.microsoft.com/office/powerpoint/2010/main" val="867364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17</a:t>
            </a:fld>
            <a:endParaRPr lang="es-ES" dirty="0"/>
          </a:p>
        </p:txBody>
      </p:sp>
    </p:spTree>
    <p:extLst>
      <p:ext uri="{BB962C8B-B14F-4D97-AF65-F5344CB8AC3E}">
        <p14:creationId xmlns:p14="http://schemas.microsoft.com/office/powerpoint/2010/main" val="2098129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18</a:t>
            </a:fld>
            <a:endParaRPr lang="es-ES" dirty="0"/>
          </a:p>
        </p:txBody>
      </p:sp>
    </p:spTree>
    <p:extLst>
      <p:ext uri="{BB962C8B-B14F-4D97-AF65-F5344CB8AC3E}">
        <p14:creationId xmlns:p14="http://schemas.microsoft.com/office/powerpoint/2010/main" val="563825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19</a:t>
            </a:fld>
            <a:endParaRPr lang="es-ES" dirty="0"/>
          </a:p>
        </p:txBody>
      </p:sp>
    </p:spTree>
    <p:extLst>
      <p:ext uri="{BB962C8B-B14F-4D97-AF65-F5344CB8AC3E}">
        <p14:creationId xmlns:p14="http://schemas.microsoft.com/office/powerpoint/2010/main" val="2335952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20</a:t>
            </a:fld>
            <a:endParaRPr lang="es-ES" dirty="0"/>
          </a:p>
        </p:txBody>
      </p:sp>
    </p:spTree>
    <p:extLst>
      <p:ext uri="{BB962C8B-B14F-4D97-AF65-F5344CB8AC3E}">
        <p14:creationId xmlns:p14="http://schemas.microsoft.com/office/powerpoint/2010/main" val="2791359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21</a:t>
            </a:fld>
            <a:endParaRPr lang="es-ES" dirty="0"/>
          </a:p>
        </p:txBody>
      </p:sp>
    </p:spTree>
    <p:extLst>
      <p:ext uri="{BB962C8B-B14F-4D97-AF65-F5344CB8AC3E}">
        <p14:creationId xmlns:p14="http://schemas.microsoft.com/office/powerpoint/2010/main" val="2940274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22</a:t>
            </a:fld>
            <a:endParaRPr lang="es-ES" dirty="0"/>
          </a:p>
        </p:txBody>
      </p:sp>
    </p:spTree>
    <p:extLst>
      <p:ext uri="{BB962C8B-B14F-4D97-AF65-F5344CB8AC3E}">
        <p14:creationId xmlns:p14="http://schemas.microsoft.com/office/powerpoint/2010/main" val="3067027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23</a:t>
            </a:fld>
            <a:endParaRPr lang="es-ES" dirty="0"/>
          </a:p>
        </p:txBody>
      </p:sp>
    </p:spTree>
    <p:extLst>
      <p:ext uri="{BB962C8B-B14F-4D97-AF65-F5344CB8AC3E}">
        <p14:creationId xmlns:p14="http://schemas.microsoft.com/office/powerpoint/2010/main" val="808488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24</a:t>
            </a:fld>
            <a:endParaRPr lang="es-ES" dirty="0"/>
          </a:p>
        </p:txBody>
      </p:sp>
    </p:spTree>
    <p:extLst>
      <p:ext uri="{BB962C8B-B14F-4D97-AF65-F5344CB8AC3E}">
        <p14:creationId xmlns:p14="http://schemas.microsoft.com/office/powerpoint/2010/main" val="2832511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25</a:t>
            </a:fld>
            <a:endParaRPr lang="es-ES" dirty="0"/>
          </a:p>
        </p:txBody>
      </p:sp>
    </p:spTree>
    <p:extLst>
      <p:ext uri="{BB962C8B-B14F-4D97-AF65-F5344CB8AC3E}">
        <p14:creationId xmlns:p14="http://schemas.microsoft.com/office/powerpoint/2010/main" val="1928853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26</a:t>
            </a:fld>
            <a:endParaRPr lang="es-ES" dirty="0"/>
          </a:p>
        </p:txBody>
      </p:sp>
    </p:spTree>
    <p:extLst>
      <p:ext uri="{BB962C8B-B14F-4D97-AF65-F5344CB8AC3E}">
        <p14:creationId xmlns:p14="http://schemas.microsoft.com/office/powerpoint/2010/main" val="552510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27</a:t>
            </a:fld>
            <a:endParaRPr lang="es-ES" dirty="0"/>
          </a:p>
        </p:txBody>
      </p:sp>
    </p:spTree>
    <p:extLst>
      <p:ext uri="{BB962C8B-B14F-4D97-AF65-F5344CB8AC3E}">
        <p14:creationId xmlns:p14="http://schemas.microsoft.com/office/powerpoint/2010/main" val="9123274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28</a:t>
            </a:fld>
            <a:endParaRPr lang="es-ES" dirty="0"/>
          </a:p>
        </p:txBody>
      </p:sp>
    </p:spTree>
    <p:extLst>
      <p:ext uri="{BB962C8B-B14F-4D97-AF65-F5344CB8AC3E}">
        <p14:creationId xmlns:p14="http://schemas.microsoft.com/office/powerpoint/2010/main" val="4169095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29</a:t>
            </a:fld>
            <a:endParaRPr lang="es-ES" dirty="0"/>
          </a:p>
        </p:txBody>
      </p:sp>
    </p:spTree>
    <p:extLst>
      <p:ext uri="{BB962C8B-B14F-4D97-AF65-F5344CB8AC3E}">
        <p14:creationId xmlns:p14="http://schemas.microsoft.com/office/powerpoint/2010/main" val="968133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30</a:t>
            </a:fld>
            <a:endParaRPr lang="es-ES" dirty="0"/>
          </a:p>
        </p:txBody>
      </p:sp>
    </p:spTree>
    <p:extLst>
      <p:ext uri="{BB962C8B-B14F-4D97-AF65-F5344CB8AC3E}">
        <p14:creationId xmlns:p14="http://schemas.microsoft.com/office/powerpoint/2010/main" val="3110663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31</a:t>
            </a:fld>
            <a:endParaRPr lang="es-ES" dirty="0"/>
          </a:p>
        </p:txBody>
      </p:sp>
    </p:spTree>
    <p:extLst>
      <p:ext uri="{BB962C8B-B14F-4D97-AF65-F5344CB8AC3E}">
        <p14:creationId xmlns:p14="http://schemas.microsoft.com/office/powerpoint/2010/main" val="2999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32</a:t>
            </a:fld>
            <a:endParaRPr lang="es-ES" dirty="0"/>
          </a:p>
        </p:txBody>
      </p:sp>
    </p:spTree>
    <p:extLst>
      <p:ext uri="{BB962C8B-B14F-4D97-AF65-F5344CB8AC3E}">
        <p14:creationId xmlns:p14="http://schemas.microsoft.com/office/powerpoint/2010/main" val="4125686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33</a:t>
            </a:fld>
            <a:endParaRPr lang="es-ES" dirty="0"/>
          </a:p>
        </p:txBody>
      </p:sp>
    </p:spTree>
    <p:extLst>
      <p:ext uri="{BB962C8B-B14F-4D97-AF65-F5344CB8AC3E}">
        <p14:creationId xmlns:p14="http://schemas.microsoft.com/office/powerpoint/2010/main" val="186103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34</a:t>
            </a:fld>
            <a:endParaRPr lang="es-ES" dirty="0"/>
          </a:p>
        </p:txBody>
      </p:sp>
    </p:spTree>
    <p:extLst>
      <p:ext uri="{BB962C8B-B14F-4D97-AF65-F5344CB8AC3E}">
        <p14:creationId xmlns:p14="http://schemas.microsoft.com/office/powerpoint/2010/main" val="26069851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35</a:t>
            </a:fld>
            <a:endParaRPr lang="es-ES" dirty="0"/>
          </a:p>
        </p:txBody>
      </p:sp>
    </p:spTree>
    <p:extLst>
      <p:ext uri="{BB962C8B-B14F-4D97-AF65-F5344CB8AC3E}">
        <p14:creationId xmlns:p14="http://schemas.microsoft.com/office/powerpoint/2010/main" val="2111153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36</a:t>
            </a:fld>
            <a:endParaRPr lang="es-ES" dirty="0"/>
          </a:p>
        </p:txBody>
      </p:sp>
    </p:spTree>
    <p:extLst>
      <p:ext uri="{BB962C8B-B14F-4D97-AF65-F5344CB8AC3E}">
        <p14:creationId xmlns:p14="http://schemas.microsoft.com/office/powerpoint/2010/main" val="2916463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37</a:t>
            </a:fld>
            <a:endParaRPr lang="es-ES" dirty="0"/>
          </a:p>
        </p:txBody>
      </p:sp>
    </p:spTree>
    <p:extLst>
      <p:ext uri="{BB962C8B-B14F-4D97-AF65-F5344CB8AC3E}">
        <p14:creationId xmlns:p14="http://schemas.microsoft.com/office/powerpoint/2010/main" val="4167119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38</a:t>
            </a:fld>
            <a:endParaRPr lang="es-ES" dirty="0"/>
          </a:p>
        </p:txBody>
      </p:sp>
    </p:spTree>
    <p:extLst>
      <p:ext uri="{BB962C8B-B14F-4D97-AF65-F5344CB8AC3E}">
        <p14:creationId xmlns:p14="http://schemas.microsoft.com/office/powerpoint/2010/main" val="134168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39</a:t>
            </a:fld>
            <a:endParaRPr lang="es-ES" dirty="0"/>
          </a:p>
        </p:txBody>
      </p:sp>
    </p:spTree>
    <p:extLst>
      <p:ext uri="{BB962C8B-B14F-4D97-AF65-F5344CB8AC3E}">
        <p14:creationId xmlns:p14="http://schemas.microsoft.com/office/powerpoint/2010/main" val="1142257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40</a:t>
            </a:fld>
            <a:endParaRPr lang="es-ES" dirty="0"/>
          </a:p>
        </p:txBody>
      </p:sp>
    </p:spTree>
    <p:extLst>
      <p:ext uri="{BB962C8B-B14F-4D97-AF65-F5344CB8AC3E}">
        <p14:creationId xmlns:p14="http://schemas.microsoft.com/office/powerpoint/2010/main" val="2418253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41</a:t>
            </a:fld>
            <a:endParaRPr lang="es-ES" dirty="0"/>
          </a:p>
        </p:txBody>
      </p:sp>
    </p:spTree>
    <p:extLst>
      <p:ext uri="{BB962C8B-B14F-4D97-AF65-F5344CB8AC3E}">
        <p14:creationId xmlns:p14="http://schemas.microsoft.com/office/powerpoint/2010/main" val="26776122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42</a:t>
            </a:fld>
            <a:endParaRPr lang="es-ES" dirty="0"/>
          </a:p>
        </p:txBody>
      </p:sp>
    </p:spTree>
    <p:extLst>
      <p:ext uri="{BB962C8B-B14F-4D97-AF65-F5344CB8AC3E}">
        <p14:creationId xmlns:p14="http://schemas.microsoft.com/office/powerpoint/2010/main" val="31920260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43</a:t>
            </a:fld>
            <a:endParaRPr lang="es-ES" dirty="0"/>
          </a:p>
        </p:txBody>
      </p:sp>
    </p:spTree>
    <p:extLst>
      <p:ext uri="{BB962C8B-B14F-4D97-AF65-F5344CB8AC3E}">
        <p14:creationId xmlns:p14="http://schemas.microsoft.com/office/powerpoint/2010/main" val="29684940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44</a:t>
            </a:fld>
            <a:endParaRPr lang="es-ES" dirty="0"/>
          </a:p>
        </p:txBody>
      </p:sp>
    </p:spTree>
    <p:extLst>
      <p:ext uri="{BB962C8B-B14F-4D97-AF65-F5344CB8AC3E}">
        <p14:creationId xmlns:p14="http://schemas.microsoft.com/office/powerpoint/2010/main" val="2237399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45</a:t>
            </a:fld>
            <a:endParaRPr lang="es-ES" dirty="0"/>
          </a:p>
        </p:txBody>
      </p:sp>
    </p:spTree>
    <p:extLst>
      <p:ext uri="{BB962C8B-B14F-4D97-AF65-F5344CB8AC3E}">
        <p14:creationId xmlns:p14="http://schemas.microsoft.com/office/powerpoint/2010/main" val="13896610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46</a:t>
            </a:fld>
            <a:endParaRPr lang="es-ES" dirty="0"/>
          </a:p>
        </p:txBody>
      </p:sp>
    </p:spTree>
    <p:extLst>
      <p:ext uri="{BB962C8B-B14F-4D97-AF65-F5344CB8AC3E}">
        <p14:creationId xmlns:p14="http://schemas.microsoft.com/office/powerpoint/2010/main" val="40646462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47</a:t>
            </a:fld>
            <a:endParaRPr lang="es-ES" dirty="0"/>
          </a:p>
        </p:txBody>
      </p:sp>
    </p:spTree>
    <p:extLst>
      <p:ext uri="{BB962C8B-B14F-4D97-AF65-F5344CB8AC3E}">
        <p14:creationId xmlns:p14="http://schemas.microsoft.com/office/powerpoint/2010/main" val="24948246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48</a:t>
            </a:fld>
            <a:endParaRPr lang="es-ES" dirty="0"/>
          </a:p>
        </p:txBody>
      </p:sp>
    </p:spTree>
    <p:extLst>
      <p:ext uri="{BB962C8B-B14F-4D97-AF65-F5344CB8AC3E}">
        <p14:creationId xmlns:p14="http://schemas.microsoft.com/office/powerpoint/2010/main" val="7994519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49</a:t>
            </a:fld>
            <a:endParaRPr lang="es-ES" dirty="0"/>
          </a:p>
        </p:txBody>
      </p:sp>
    </p:spTree>
    <p:extLst>
      <p:ext uri="{BB962C8B-B14F-4D97-AF65-F5344CB8AC3E}">
        <p14:creationId xmlns:p14="http://schemas.microsoft.com/office/powerpoint/2010/main" val="2823627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50</a:t>
            </a:fld>
            <a:endParaRPr lang="es-ES" dirty="0"/>
          </a:p>
        </p:txBody>
      </p:sp>
    </p:spTree>
    <p:extLst>
      <p:ext uri="{BB962C8B-B14F-4D97-AF65-F5344CB8AC3E}">
        <p14:creationId xmlns:p14="http://schemas.microsoft.com/office/powerpoint/2010/main" val="3753042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51</a:t>
            </a:fld>
            <a:endParaRPr lang="es-ES" dirty="0"/>
          </a:p>
        </p:txBody>
      </p:sp>
    </p:spTree>
    <p:extLst>
      <p:ext uri="{BB962C8B-B14F-4D97-AF65-F5344CB8AC3E}">
        <p14:creationId xmlns:p14="http://schemas.microsoft.com/office/powerpoint/2010/main" val="4073769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52</a:t>
            </a:fld>
            <a:endParaRPr lang="es-ES" dirty="0"/>
          </a:p>
        </p:txBody>
      </p:sp>
    </p:spTree>
    <p:extLst>
      <p:ext uri="{BB962C8B-B14F-4D97-AF65-F5344CB8AC3E}">
        <p14:creationId xmlns:p14="http://schemas.microsoft.com/office/powerpoint/2010/main" val="12368185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53</a:t>
            </a:fld>
            <a:endParaRPr lang="es-ES" dirty="0"/>
          </a:p>
        </p:txBody>
      </p:sp>
    </p:spTree>
    <p:extLst>
      <p:ext uri="{BB962C8B-B14F-4D97-AF65-F5344CB8AC3E}">
        <p14:creationId xmlns:p14="http://schemas.microsoft.com/office/powerpoint/2010/main" val="14332704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54</a:t>
            </a:fld>
            <a:endParaRPr lang="es-ES" dirty="0"/>
          </a:p>
        </p:txBody>
      </p:sp>
    </p:spTree>
    <p:extLst>
      <p:ext uri="{BB962C8B-B14F-4D97-AF65-F5344CB8AC3E}">
        <p14:creationId xmlns:p14="http://schemas.microsoft.com/office/powerpoint/2010/main" val="6203099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55</a:t>
            </a:fld>
            <a:endParaRPr lang="es-ES" dirty="0"/>
          </a:p>
        </p:txBody>
      </p:sp>
    </p:spTree>
    <p:extLst>
      <p:ext uri="{BB962C8B-B14F-4D97-AF65-F5344CB8AC3E}">
        <p14:creationId xmlns:p14="http://schemas.microsoft.com/office/powerpoint/2010/main" val="40646687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56</a:t>
            </a:fld>
            <a:endParaRPr lang="es-ES" dirty="0"/>
          </a:p>
        </p:txBody>
      </p:sp>
    </p:spTree>
    <p:extLst>
      <p:ext uri="{BB962C8B-B14F-4D97-AF65-F5344CB8AC3E}">
        <p14:creationId xmlns:p14="http://schemas.microsoft.com/office/powerpoint/2010/main" val="22213182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57</a:t>
            </a:fld>
            <a:endParaRPr lang="es-ES" dirty="0"/>
          </a:p>
        </p:txBody>
      </p:sp>
    </p:spTree>
    <p:extLst>
      <p:ext uri="{BB962C8B-B14F-4D97-AF65-F5344CB8AC3E}">
        <p14:creationId xmlns:p14="http://schemas.microsoft.com/office/powerpoint/2010/main" val="2626460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58</a:t>
            </a:fld>
            <a:endParaRPr lang="es-ES" dirty="0"/>
          </a:p>
        </p:txBody>
      </p:sp>
    </p:spTree>
    <p:extLst>
      <p:ext uri="{BB962C8B-B14F-4D97-AF65-F5344CB8AC3E}">
        <p14:creationId xmlns:p14="http://schemas.microsoft.com/office/powerpoint/2010/main" val="35162496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59</a:t>
            </a:fld>
            <a:endParaRPr lang="es-ES" dirty="0"/>
          </a:p>
        </p:txBody>
      </p:sp>
    </p:spTree>
    <p:extLst>
      <p:ext uri="{BB962C8B-B14F-4D97-AF65-F5344CB8AC3E}">
        <p14:creationId xmlns:p14="http://schemas.microsoft.com/office/powerpoint/2010/main" val="17233335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60</a:t>
            </a:fld>
            <a:endParaRPr lang="es-ES" dirty="0"/>
          </a:p>
        </p:txBody>
      </p:sp>
    </p:spTree>
    <p:extLst>
      <p:ext uri="{BB962C8B-B14F-4D97-AF65-F5344CB8AC3E}">
        <p14:creationId xmlns:p14="http://schemas.microsoft.com/office/powerpoint/2010/main" val="34436694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61</a:t>
            </a:fld>
            <a:endParaRPr lang="es-ES" dirty="0"/>
          </a:p>
        </p:txBody>
      </p:sp>
    </p:spTree>
    <p:extLst>
      <p:ext uri="{BB962C8B-B14F-4D97-AF65-F5344CB8AC3E}">
        <p14:creationId xmlns:p14="http://schemas.microsoft.com/office/powerpoint/2010/main" val="40084383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62</a:t>
            </a:fld>
            <a:endParaRPr lang="es-ES" dirty="0"/>
          </a:p>
        </p:txBody>
      </p:sp>
    </p:spTree>
    <p:extLst>
      <p:ext uri="{BB962C8B-B14F-4D97-AF65-F5344CB8AC3E}">
        <p14:creationId xmlns:p14="http://schemas.microsoft.com/office/powerpoint/2010/main" val="29218076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63</a:t>
            </a:fld>
            <a:endParaRPr lang="es-ES" dirty="0"/>
          </a:p>
        </p:txBody>
      </p:sp>
    </p:spTree>
    <p:extLst>
      <p:ext uri="{BB962C8B-B14F-4D97-AF65-F5344CB8AC3E}">
        <p14:creationId xmlns:p14="http://schemas.microsoft.com/office/powerpoint/2010/main" val="1805707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64</a:t>
            </a:fld>
            <a:endParaRPr lang="es-ES" dirty="0"/>
          </a:p>
        </p:txBody>
      </p:sp>
    </p:spTree>
    <p:extLst>
      <p:ext uri="{BB962C8B-B14F-4D97-AF65-F5344CB8AC3E}">
        <p14:creationId xmlns:p14="http://schemas.microsoft.com/office/powerpoint/2010/main" val="35941770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65</a:t>
            </a:fld>
            <a:endParaRPr lang="es-ES" dirty="0"/>
          </a:p>
        </p:txBody>
      </p:sp>
    </p:spTree>
    <p:extLst>
      <p:ext uri="{BB962C8B-B14F-4D97-AF65-F5344CB8AC3E}">
        <p14:creationId xmlns:p14="http://schemas.microsoft.com/office/powerpoint/2010/main" val="8059497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66</a:t>
            </a:fld>
            <a:endParaRPr lang="es-ES" dirty="0"/>
          </a:p>
        </p:txBody>
      </p:sp>
    </p:spTree>
    <p:extLst>
      <p:ext uri="{BB962C8B-B14F-4D97-AF65-F5344CB8AC3E}">
        <p14:creationId xmlns:p14="http://schemas.microsoft.com/office/powerpoint/2010/main" val="24720213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67</a:t>
            </a:fld>
            <a:endParaRPr lang="es-ES" dirty="0"/>
          </a:p>
        </p:txBody>
      </p:sp>
    </p:spTree>
    <p:extLst>
      <p:ext uri="{BB962C8B-B14F-4D97-AF65-F5344CB8AC3E}">
        <p14:creationId xmlns:p14="http://schemas.microsoft.com/office/powerpoint/2010/main" val="32653362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68</a:t>
            </a:fld>
            <a:endParaRPr lang="es-ES" dirty="0"/>
          </a:p>
        </p:txBody>
      </p:sp>
    </p:spTree>
    <p:extLst>
      <p:ext uri="{BB962C8B-B14F-4D97-AF65-F5344CB8AC3E}">
        <p14:creationId xmlns:p14="http://schemas.microsoft.com/office/powerpoint/2010/main" val="10150699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Gardens.-Oxfordshire.-River Chenvell</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69</a:t>
            </a:fld>
            <a:endParaRPr lang="es-ES" dirty="0"/>
          </a:p>
        </p:txBody>
      </p:sp>
    </p:spTree>
    <p:extLst>
      <p:ext uri="{BB962C8B-B14F-4D97-AF65-F5344CB8AC3E}">
        <p14:creationId xmlns:p14="http://schemas.microsoft.com/office/powerpoint/2010/main" val="28031553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70</a:t>
            </a:fld>
            <a:endParaRPr lang="es-ES" dirty="0"/>
          </a:p>
        </p:txBody>
      </p:sp>
    </p:spTree>
    <p:extLst>
      <p:ext uri="{BB962C8B-B14F-4D97-AF65-F5344CB8AC3E}">
        <p14:creationId xmlns:p14="http://schemas.microsoft.com/office/powerpoint/2010/main" val="24730519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71</a:t>
            </a:fld>
            <a:endParaRPr lang="es-ES" dirty="0"/>
          </a:p>
        </p:txBody>
      </p:sp>
    </p:spTree>
    <p:extLst>
      <p:ext uri="{BB962C8B-B14F-4D97-AF65-F5344CB8AC3E}">
        <p14:creationId xmlns:p14="http://schemas.microsoft.com/office/powerpoint/2010/main" val="24471272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72</a:t>
            </a:fld>
            <a:endParaRPr lang="es-ES" dirty="0"/>
          </a:p>
        </p:txBody>
      </p:sp>
    </p:spTree>
    <p:extLst>
      <p:ext uri="{BB962C8B-B14F-4D97-AF65-F5344CB8AC3E}">
        <p14:creationId xmlns:p14="http://schemas.microsoft.com/office/powerpoint/2010/main" val="28320060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73</a:t>
            </a:fld>
            <a:endParaRPr lang="es-ES" dirty="0"/>
          </a:p>
        </p:txBody>
      </p:sp>
    </p:spTree>
    <p:extLst>
      <p:ext uri="{BB962C8B-B14F-4D97-AF65-F5344CB8AC3E}">
        <p14:creationId xmlns:p14="http://schemas.microsoft.com/office/powerpoint/2010/main" val="32610518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Rousham Gardens.-Oxfordshire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74</a:t>
            </a:fld>
            <a:endParaRPr lang="es-ES" dirty="0"/>
          </a:p>
        </p:txBody>
      </p:sp>
    </p:spTree>
    <p:extLst>
      <p:ext uri="{BB962C8B-B14F-4D97-AF65-F5344CB8AC3E}">
        <p14:creationId xmlns:p14="http://schemas.microsoft.com/office/powerpoint/2010/main" val="16905885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82</a:t>
            </a:fld>
            <a:endParaRPr lang="es-ES" dirty="0"/>
          </a:p>
        </p:txBody>
      </p:sp>
    </p:spTree>
    <p:extLst>
      <p:ext uri="{BB962C8B-B14F-4D97-AF65-F5344CB8AC3E}">
        <p14:creationId xmlns:p14="http://schemas.microsoft.com/office/powerpoint/2010/main" val="5026686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83</a:t>
            </a:fld>
            <a:endParaRPr lang="es-ES" dirty="0"/>
          </a:p>
        </p:txBody>
      </p:sp>
    </p:spTree>
    <p:extLst>
      <p:ext uri="{BB962C8B-B14F-4D97-AF65-F5344CB8AC3E}">
        <p14:creationId xmlns:p14="http://schemas.microsoft.com/office/powerpoint/2010/main" val="4878143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84</a:t>
            </a:fld>
            <a:endParaRPr lang="es-ES" dirty="0"/>
          </a:p>
        </p:txBody>
      </p:sp>
    </p:spTree>
    <p:extLst>
      <p:ext uri="{BB962C8B-B14F-4D97-AF65-F5344CB8AC3E}">
        <p14:creationId xmlns:p14="http://schemas.microsoft.com/office/powerpoint/2010/main" val="15046459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85</a:t>
            </a:fld>
            <a:endParaRPr lang="es-ES" dirty="0"/>
          </a:p>
        </p:txBody>
      </p:sp>
    </p:spTree>
    <p:extLst>
      <p:ext uri="{BB962C8B-B14F-4D97-AF65-F5344CB8AC3E}">
        <p14:creationId xmlns:p14="http://schemas.microsoft.com/office/powerpoint/2010/main" val="40974653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86</a:t>
            </a:fld>
            <a:endParaRPr lang="es-ES" dirty="0"/>
          </a:p>
        </p:txBody>
      </p:sp>
    </p:spTree>
    <p:extLst>
      <p:ext uri="{BB962C8B-B14F-4D97-AF65-F5344CB8AC3E}">
        <p14:creationId xmlns:p14="http://schemas.microsoft.com/office/powerpoint/2010/main" val="40882573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87</a:t>
            </a:fld>
            <a:endParaRPr lang="es-ES" dirty="0"/>
          </a:p>
        </p:txBody>
      </p:sp>
    </p:spTree>
    <p:extLst>
      <p:ext uri="{BB962C8B-B14F-4D97-AF65-F5344CB8AC3E}">
        <p14:creationId xmlns:p14="http://schemas.microsoft.com/office/powerpoint/2010/main" val="2333535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88</a:t>
            </a:fld>
            <a:endParaRPr lang="es-ES" dirty="0"/>
          </a:p>
        </p:txBody>
      </p:sp>
    </p:spTree>
    <p:extLst>
      <p:ext uri="{BB962C8B-B14F-4D97-AF65-F5344CB8AC3E}">
        <p14:creationId xmlns:p14="http://schemas.microsoft.com/office/powerpoint/2010/main" val="2136333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89</a:t>
            </a:fld>
            <a:endParaRPr lang="es-ES" dirty="0"/>
          </a:p>
        </p:txBody>
      </p:sp>
    </p:spTree>
    <p:extLst>
      <p:ext uri="{BB962C8B-B14F-4D97-AF65-F5344CB8AC3E}">
        <p14:creationId xmlns:p14="http://schemas.microsoft.com/office/powerpoint/2010/main" val="29916075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90</a:t>
            </a:fld>
            <a:endParaRPr lang="es-ES" dirty="0"/>
          </a:p>
        </p:txBody>
      </p:sp>
    </p:spTree>
    <p:extLst>
      <p:ext uri="{BB962C8B-B14F-4D97-AF65-F5344CB8AC3E}">
        <p14:creationId xmlns:p14="http://schemas.microsoft.com/office/powerpoint/2010/main" val="3340385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91</a:t>
            </a:fld>
            <a:endParaRPr lang="es-ES" dirty="0"/>
          </a:p>
        </p:txBody>
      </p:sp>
    </p:spTree>
    <p:extLst>
      <p:ext uri="{BB962C8B-B14F-4D97-AF65-F5344CB8AC3E}">
        <p14:creationId xmlns:p14="http://schemas.microsoft.com/office/powerpoint/2010/main" val="34196884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92</a:t>
            </a:fld>
            <a:endParaRPr lang="es-ES" dirty="0"/>
          </a:p>
        </p:txBody>
      </p:sp>
    </p:spTree>
    <p:extLst>
      <p:ext uri="{BB962C8B-B14F-4D97-AF65-F5344CB8AC3E}">
        <p14:creationId xmlns:p14="http://schemas.microsoft.com/office/powerpoint/2010/main" val="18531617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93</a:t>
            </a:fld>
            <a:endParaRPr lang="es-ES" dirty="0"/>
          </a:p>
        </p:txBody>
      </p:sp>
    </p:spTree>
    <p:extLst>
      <p:ext uri="{BB962C8B-B14F-4D97-AF65-F5344CB8AC3E}">
        <p14:creationId xmlns:p14="http://schemas.microsoft.com/office/powerpoint/2010/main" val="10592565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94</a:t>
            </a:fld>
            <a:endParaRPr lang="es-ES" dirty="0"/>
          </a:p>
        </p:txBody>
      </p:sp>
    </p:spTree>
    <p:extLst>
      <p:ext uri="{BB962C8B-B14F-4D97-AF65-F5344CB8AC3E}">
        <p14:creationId xmlns:p14="http://schemas.microsoft.com/office/powerpoint/2010/main" val="19928562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95</a:t>
            </a:fld>
            <a:endParaRPr lang="es-ES" dirty="0"/>
          </a:p>
        </p:txBody>
      </p:sp>
    </p:spTree>
    <p:extLst>
      <p:ext uri="{BB962C8B-B14F-4D97-AF65-F5344CB8AC3E}">
        <p14:creationId xmlns:p14="http://schemas.microsoft.com/office/powerpoint/2010/main" val="32691524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96</a:t>
            </a:fld>
            <a:endParaRPr lang="es-ES" dirty="0"/>
          </a:p>
        </p:txBody>
      </p:sp>
    </p:spTree>
    <p:extLst>
      <p:ext uri="{BB962C8B-B14F-4D97-AF65-F5344CB8AC3E}">
        <p14:creationId xmlns:p14="http://schemas.microsoft.com/office/powerpoint/2010/main" val="40112517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97</a:t>
            </a:fld>
            <a:endParaRPr lang="es-ES" dirty="0"/>
          </a:p>
        </p:txBody>
      </p:sp>
    </p:spTree>
    <p:extLst>
      <p:ext uri="{BB962C8B-B14F-4D97-AF65-F5344CB8AC3E}">
        <p14:creationId xmlns:p14="http://schemas.microsoft.com/office/powerpoint/2010/main" val="30414435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98</a:t>
            </a:fld>
            <a:endParaRPr lang="es-ES" dirty="0"/>
          </a:p>
        </p:txBody>
      </p:sp>
    </p:spTree>
    <p:extLst>
      <p:ext uri="{BB962C8B-B14F-4D97-AF65-F5344CB8AC3E}">
        <p14:creationId xmlns:p14="http://schemas.microsoft.com/office/powerpoint/2010/main" val="30135753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99</a:t>
            </a:fld>
            <a:endParaRPr lang="es-ES" dirty="0"/>
          </a:p>
        </p:txBody>
      </p:sp>
    </p:spTree>
    <p:extLst>
      <p:ext uri="{BB962C8B-B14F-4D97-AF65-F5344CB8AC3E}">
        <p14:creationId xmlns:p14="http://schemas.microsoft.com/office/powerpoint/2010/main" val="15875067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100</a:t>
            </a:fld>
            <a:endParaRPr lang="es-ES" dirty="0"/>
          </a:p>
        </p:txBody>
      </p:sp>
    </p:spTree>
    <p:extLst>
      <p:ext uri="{BB962C8B-B14F-4D97-AF65-F5344CB8AC3E}">
        <p14:creationId xmlns:p14="http://schemas.microsoft.com/office/powerpoint/2010/main" val="10893461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101</a:t>
            </a:fld>
            <a:endParaRPr lang="es-ES" dirty="0"/>
          </a:p>
        </p:txBody>
      </p:sp>
    </p:spTree>
    <p:extLst>
      <p:ext uri="{BB962C8B-B14F-4D97-AF65-F5344CB8AC3E}">
        <p14:creationId xmlns:p14="http://schemas.microsoft.com/office/powerpoint/2010/main" val="5316360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102</a:t>
            </a:fld>
            <a:endParaRPr lang="es-ES" dirty="0"/>
          </a:p>
        </p:txBody>
      </p:sp>
    </p:spTree>
    <p:extLst>
      <p:ext uri="{BB962C8B-B14F-4D97-AF65-F5344CB8AC3E}">
        <p14:creationId xmlns:p14="http://schemas.microsoft.com/office/powerpoint/2010/main" val="3208811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103</a:t>
            </a:fld>
            <a:endParaRPr lang="es-ES" dirty="0"/>
          </a:p>
        </p:txBody>
      </p:sp>
    </p:spTree>
    <p:extLst>
      <p:ext uri="{BB962C8B-B14F-4D97-AF65-F5344CB8AC3E}">
        <p14:creationId xmlns:p14="http://schemas.microsoft.com/office/powerpoint/2010/main" val="29895651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104</a:t>
            </a:fld>
            <a:endParaRPr lang="es-ES" dirty="0"/>
          </a:p>
        </p:txBody>
      </p:sp>
    </p:spTree>
    <p:extLst>
      <p:ext uri="{BB962C8B-B14F-4D97-AF65-F5344CB8AC3E}">
        <p14:creationId xmlns:p14="http://schemas.microsoft.com/office/powerpoint/2010/main" val="39387222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105</a:t>
            </a:fld>
            <a:endParaRPr lang="es-ES" dirty="0"/>
          </a:p>
        </p:txBody>
      </p:sp>
    </p:spTree>
    <p:extLst>
      <p:ext uri="{BB962C8B-B14F-4D97-AF65-F5344CB8AC3E}">
        <p14:creationId xmlns:p14="http://schemas.microsoft.com/office/powerpoint/2010/main" val="4667545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106</a:t>
            </a:fld>
            <a:endParaRPr lang="es-ES" dirty="0"/>
          </a:p>
        </p:txBody>
      </p:sp>
    </p:spTree>
    <p:extLst>
      <p:ext uri="{BB962C8B-B14F-4D97-AF65-F5344CB8AC3E}">
        <p14:creationId xmlns:p14="http://schemas.microsoft.com/office/powerpoint/2010/main" val="23393680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107</a:t>
            </a:fld>
            <a:endParaRPr lang="es-ES" dirty="0"/>
          </a:p>
        </p:txBody>
      </p:sp>
    </p:spTree>
    <p:extLst>
      <p:ext uri="{BB962C8B-B14F-4D97-AF65-F5344CB8AC3E}">
        <p14:creationId xmlns:p14="http://schemas.microsoft.com/office/powerpoint/2010/main" val="71344609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108</a:t>
            </a:fld>
            <a:endParaRPr lang="es-ES" dirty="0"/>
          </a:p>
        </p:txBody>
      </p:sp>
    </p:spTree>
    <p:extLst>
      <p:ext uri="{BB962C8B-B14F-4D97-AF65-F5344CB8AC3E}">
        <p14:creationId xmlns:p14="http://schemas.microsoft.com/office/powerpoint/2010/main" val="26110931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109</a:t>
            </a:fld>
            <a:endParaRPr lang="es-ES" dirty="0"/>
          </a:p>
        </p:txBody>
      </p:sp>
    </p:spTree>
    <p:extLst>
      <p:ext uri="{BB962C8B-B14F-4D97-AF65-F5344CB8AC3E}">
        <p14:creationId xmlns:p14="http://schemas.microsoft.com/office/powerpoint/2010/main" val="95499586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110</a:t>
            </a:fld>
            <a:endParaRPr lang="es-ES" dirty="0"/>
          </a:p>
        </p:txBody>
      </p:sp>
    </p:spTree>
    <p:extLst>
      <p:ext uri="{BB962C8B-B14F-4D97-AF65-F5344CB8AC3E}">
        <p14:creationId xmlns:p14="http://schemas.microsoft.com/office/powerpoint/2010/main" val="22240011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111</a:t>
            </a:fld>
            <a:endParaRPr lang="es-ES" dirty="0"/>
          </a:p>
        </p:txBody>
      </p:sp>
    </p:spTree>
    <p:extLst>
      <p:ext uri="{BB962C8B-B14F-4D97-AF65-F5344CB8AC3E}">
        <p14:creationId xmlns:p14="http://schemas.microsoft.com/office/powerpoint/2010/main" val="2447852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112</a:t>
            </a:fld>
            <a:endParaRPr lang="es-ES" dirty="0"/>
          </a:p>
        </p:txBody>
      </p:sp>
    </p:spTree>
    <p:extLst>
      <p:ext uri="{BB962C8B-B14F-4D97-AF65-F5344CB8AC3E}">
        <p14:creationId xmlns:p14="http://schemas.microsoft.com/office/powerpoint/2010/main" val="11013788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113</a:t>
            </a:fld>
            <a:endParaRPr lang="es-ES" dirty="0"/>
          </a:p>
        </p:txBody>
      </p:sp>
    </p:spTree>
    <p:extLst>
      <p:ext uri="{BB962C8B-B14F-4D97-AF65-F5344CB8AC3E}">
        <p14:creationId xmlns:p14="http://schemas.microsoft.com/office/powerpoint/2010/main" val="13636667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114</a:t>
            </a:fld>
            <a:endParaRPr lang="es-ES" dirty="0"/>
          </a:p>
        </p:txBody>
      </p:sp>
    </p:spTree>
    <p:extLst>
      <p:ext uri="{BB962C8B-B14F-4D97-AF65-F5344CB8AC3E}">
        <p14:creationId xmlns:p14="http://schemas.microsoft.com/office/powerpoint/2010/main" val="34661549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115</a:t>
            </a:fld>
            <a:endParaRPr lang="es-ES" dirty="0"/>
          </a:p>
        </p:txBody>
      </p:sp>
    </p:spTree>
    <p:extLst>
      <p:ext uri="{BB962C8B-B14F-4D97-AF65-F5344CB8AC3E}">
        <p14:creationId xmlns:p14="http://schemas.microsoft.com/office/powerpoint/2010/main" val="277850590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116</a:t>
            </a:fld>
            <a:endParaRPr lang="es-ES" dirty="0"/>
          </a:p>
        </p:txBody>
      </p:sp>
    </p:spTree>
    <p:extLst>
      <p:ext uri="{BB962C8B-B14F-4D97-AF65-F5344CB8AC3E}">
        <p14:creationId xmlns:p14="http://schemas.microsoft.com/office/powerpoint/2010/main" val="221848486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117</a:t>
            </a:fld>
            <a:endParaRPr lang="es-ES" dirty="0"/>
          </a:p>
        </p:txBody>
      </p:sp>
    </p:spTree>
    <p:extLst>
      <p:ext uri="{BB962C8B-B14F-4D97-AF65-F5344CB8AC3E}">
        <p14:creationId xmlns:p14="http://schemas.microsoft.com/office/powerpoint/2010/main" val="277000933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118</a:t>
            </a:fld>
            <a:endParaRPr lang="es-ES" dirty="0"/>
          </a:p>
        </p:txBody>
      </p:sp>
    </p:spTree>
    <p:extLst>
      <p:ext uri="{BB962C8B-B14F-4D97-AF65-F5344CB8AC3E}">
        <p14:creationId xmlns:p14="http://schemas.microsoft.com/office/powerpoint/2010/main" val="39263775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119</a:t>
            </a:fld>
            <a:endParaRPr lang="es-ES" dirty="0"/>
          </a:p>
        </p:txBody>
      </p:sp>
    </p:spTree>
    <p:extLst>
      <p:ext uri="{BB962C8B-B14F-4D97-AF65-F5344CB8AC3E}">
        <p14:creationId xmlns:p14="http://schemas.microsoft.com/office/powerpoint/2010/main" val="26614932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120</a:t>
            </a:fld>
            <a:endParaRPr lang="es-ES" dirty="0"/>
          </a:p>
        </p:txBody>
      </p:sp>
    </p:spTree>
    <p:extLst>
      <p:ext uri="{BB962C8B-B14F-4D97-AF65-F5344CB8AC3E}">
        <p14:creationId xmlns:p14="http://schemas.microsoft.com/office/powerpoint/2010/main" val="31439884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121</a:t>
            </a:fld>
            <a:endParaRPr lang="es-ES" dirty="0"/>
          </a:p>
        </p:txBody>
      </p:sp>
    </p:spTree>
    <p:extLst>
      <p:ext uri="{BB962C8B-B14F-4D97-AF65-F5344CB8AC3E}">
        <p14:creationId xmlns:p14="http://schemas.microsoft.com/office/powerpoint/2010/main" val="31874891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122</a:t>
            </a:fld>
            <a:endParaRPr lang="es-ES" dirty="0"/>
          </a:p>
        </p:txBody>
      </p:sp>
    </p:spTree>
    <p:extLst>
      <p:ext uri="{BB962C8B-B14F-4D97-AF65-F5344CB8AC3E}">
        <p14:creationId xmlns:p14="http://schemas.microsoft.com/office/powerpoint/2010/main" val="322104451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123</a:t>
            </a:fld>
            <a:endParaRPr lang="es-ES" dirty="0"/>
          </a:p>
        </p:txBody>
      </p:sp>
    </p:spTree>
    <p:extLst>
      <p:ext uri="{BB962C8B-B14F-4D97-AF65-F5344CB8AC3E}">
        <p14:creationId xmlns:p14="http://schemas.microsoft.com/office/powerpoint/2010/main" val="5379963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124</a:t>
            </a:fld>
            <a:endParaRPr lang="es-ES" dirty="0"/>
          </a:p>
        </p:txBody>
      </p:sp>
    </p:spTree>
    <p:extLst>
      <p:ext uri="{BB962C8B-B14F-4D97-AF65-F5344CB8AC3E}">
        <p14:creationId xmlns:p14="http://schemas.microsoft.com/office/powerpoint/2010/main" val="222894685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125</a:t>
            </a:fld>
            <a:endParaRPr lang="es-ES" dirty="0"/>
          </a:p>
        </p:txBody>
      </p:sp>
    </p:spTree>
    <p:extLst>
      <p:ext uri="{BB962C8B-B14F-4D97-AF65-F5344CB8AC3E}">
        <p14:creationId xmlns:p14="http://schemas.microsoft.com/office/powerpoint/2010/main" val="37863259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126</a:t>
            </a:fld>
            <a:endParaRPr lang="es-ES" dirty="0"/>
          </a:p>
        </p:txBody>
      </p:sp>
    </p:spTree>
    <p:extLst>
      <p:ext uri="{BB962C8B-B14F-4D97-AF65-F5344CB8AC3E}">
        <p14:creationId xmlns:p14="http://schemas.microsoft.com/office/powerpoint/2010/main" val="13499619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127</a:t>
            </a:fld>
            <a:endParaRPr lang="es-ES" dirty="0"/>
          </a:p>
        </p:txBody>
      </p:sp>
    </p:spTree>
    <p:extLst>
      <p:ext uri="{BB962C8B-B14F-4D97-AF65-F5344CB8AC3E}">
        <p14:creationId xmlns:p14="http://schemas.microsoft.com/office/powerpoint/2010/main" val="395207001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128</a:t>
            </a:fld>
            <a:endParaRPr lang="es-ES" dirty="0"/>
          </a:p>
        </p:txBody>
      </p:sp>
    </p:spTree>
    <p:extLst>
      <p:ext uri="{BB962C8B-B14F-4D97-AF65-F5344CB8AC3E}">
        <p14:creationId xmlns:p14="http://schemas.microsoft.com/office/powerpoint/2010/main" val="158624247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129</a:t>
            </a:fld>
            <a:endParaRPr lang="es-ES" dirty="0"/>
          </a:p>
        </p:txBody>
      </p:sp>
    </p:spTree>
    <p:extLst>
      <p:ext uri="{BB962C8B-B14F-4D97-AF65-F5344CB8AC3E}">
        <p14:creationId xmlns:p14="http://schemas.microsoft.com/office/powerpoint/2010/main" val="365120759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130</a:t>
            </a:fld>
            <a:endParaRPr lang="es-ES" dirty="0"/>
          </a:p>
        </p:txBody>
      </p:sp>
    </p:spTree>
    <p:extLst>
      <p:ext uri="{BB962C8B-B14F-4D97-AF65-F5344CB8AC3E}">
        <p14:creationId xmlns:p14="http://schemas.microsoft.com/office/powerpoint/2010/main" val="127266688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Hatfield_House_Hertfordshire_England</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131</a:t>
            </a:fld>
            <a:endParaRPr lang="es-ES" dirty="0"/>
          </a:p>
        </p:txBody>
      </p:sp>
    </p:spTree>
    <p:extLst>
      <p:ext uri="{BB962C8B-B14F-4D97-AF65-F5344CB8AC3E}">
        <p14:creationId xmlns:p14="http://schemas.microsoft.com/office/powerpoint/2010/main" val="294530467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Hatfield House Gardens, Hertfordshire,.-Hatfield Moore </a:t>
            </a:r>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132</a:t>
            </a:fld>
            <a:endParaRPr lang="es-ES" dirty="0"/>
          </a:p>
        </p:txBody>
      </p:sp>
    </p:spTree>
    <p:extLst>
      <p:ext uri="{BB962C8B-B14F-4D97-AF65-F5344CB8AC3E}">
        <p14:creationId xmlns:p14="http://schemas.microsoft.com/office/powerpoint/2010/main" val="42342626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133</a:t>
            </a:fld>
            <a:endParaRPr lang="es-ES" dirty="0"/>
          </a:p>
        </p:txBody>
      </p:sp>
    </p:spTree>
    <p:extLst>
      <p:ext uri="{BB962C8B-B14F-4D97-AF65-F5344CB8AC3E}">
        <p14:creationId xmlns:p14="http://schemas.microsoft.com/office/powerpoint/2010/main" val="167908654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Hertfordshire,.-Parterre del Este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134</a:t>
            </a:fld>
            <a:endParaRPr lang="es-ES" dirty="0"/>
          </a:p>
        </p:txBody>
      </p:sp>
    </p:spTree>
    <p:extLst>
      <p:ext uri="{BB962C8B-B14F-4D97-AF65-F5344CB8AC3E}">
        <p14:creationId xmlns:p14="http://schemas.microsoft.com/office/powerpoint/2010/main" val="234711667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Hertfordshire,.-Parterrre del Este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135</a:t>
            </a:fld>
            <a:endParaRPr lang="es-ES" dirty="0"/>
          </a:p>
        </p:txBody>
      </p:sp>
    </p:spTree>
    <p:extLst>
      <p:ext uri="{BB962C8B-B14F-4D97-AF65-F5344CB8AC3E}">
        <p14:creationId xmlns:p14="http://schemas.microsoft.com/office/powerpoint/2010/main" val="291611298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Hatfield House Gardens, Hertfordshire,.-</a:t>
            </a:r>
          </a:p>
          <a:p>
            <a:endParaRPr lang="es-ES" dirty="0"/>
          </a:p>
        </p:txBody>
      </p:sp>
      <p:sp>
        <p:nvSpPr>
          <p:cNvPr id="4" name="3 Marcador de número de diapositiva"/>
          <p:cNvSpPr>
            <a:spLocks noGrp="1"/>
          </p:cNvSpPr>
          <p:nvPr>
            <p:ph type="sldNum" sz="quarter" idx="10"/>
          </p:nvPr>
        </p:nvSpPr>
        <p:spPr/>
        <p:txBody>
          <a:bodyPr/>
          <a:lstStyle/>
          <a:p>
            <a:fld id="{2FE17065-C152-465C-83CA-6C62FDBD07D6}" type="slidenum">
              <a:rPr lang="es-ES" smtClean="0"/>
              <a:t>136</a:t>
            </a:fld>
            <a:endParaRPr lang="es-ES" dirty="0"/>
          </a:p>
        </p:txBody>
      </p:sp>
    </p:spTree>
    <p:extLst>
      <p:ext uri="{BB962C8B-B14F-4D97-AF65-F5344CB8AC3E}">
        <p14:creationId xmlns:p14="http://schemas.microsoft.com/office/powerpoint/2010/main" val="712710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4.jpg"/><Relationship Id="rId4" Type="http://schemas.openxmlformats.org/officeDocument/2006/relationships/image" Target="../media/image33.jpg"/></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4.jpg"/><Relationship Id="rId4" Type="http://schemas.openxmlformats.org/officeDocument/2006/relationships/image" Target="../media/image43.jpg"/></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62.jpg"/><Relationship Id="rId4" Type="http://schemas.openxmlformats.org/officeDocument/2006/relationships/image" Target="../media/image61.jpg"/></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89.jpg"/><Relationship Id="rId4" Type="http://schemas.openxmlformats.org/officeDocument/2006/relationships/image" Target="../media/image88.jpg"/></Relationships>
</file>

<file path=ppt/slides/_rels/slide9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6.xml"/><Relationship Id="rId1" Type="http://schemas.openxmlformats.org/officeDocument/2006/relationships/slideLayout" Target="../slideLayouts/slideLayout7.xml"/><Relationship Id="rId5" Type="http://schemas.openxmlformats.org/officeDocument/2006/relationships/image" Target="../media/image132.jpeg"/><Relationship Id="rId4" Type="http://schemas.openxmlformats.org/officeDocument/2006/relationships/image" Target="../media/image131.jpg"/></Relationships>
</file>

<file path=ppt/slides/_rels/slide133.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556792"/>
            <a:ext cx="6246440" cy="2592288"/>
          </a:xfrm>
        </p:spPr>
        <p:txBody>
          <a:bodyPr>
            <a:normAutofit/>
          </a:bodyPr>
          <a:lstStyle/>
          <a:p>
            <a:r>
              <a:rPr lang="es-ES" sz="3200" dirty="0"/>
              <a:t>EUROPA.-LA VUELTA AL MUNDO EN 885 JARDINES.-INGLATERRA.-Rousham Gardens.-Hatfield house Gardens</a:t>
            </a:r>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2035084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Rousham House Gardens</a:t>
            </a:r>
          </a:p>
        </p:txBody>
      </p:sp>
      <p:sp>
        <p:nvSpPr>
          <p:cNvPr id="3" name="2 Marcador de contenido"/>
          <p:cNvSpPr>
            <a:spLocks noGrp="1"/>
          </p:cNvSpPr>
          <p:nvPr>
            <p:ph sz="quarter" idx="1"/>
          </p:nvPr>
        </p:nvSpPr>
        <p:spPr/>
        <p:txBody>
          <a:bodyPr>
            <a:normAutofit/>
          </a:bodyPr>
          <a:lstStyle/>
          <a:p>
            <a:r>
              <a:rPr lang="es-ES" dirty="0"/>
              <a:t>Rousham House (también conocida como Rousham Park) es una casa de campo en Rousham en Oxfordshire , Inglaterra. </a:t>
            </a:r>
          </a:p>
          <a:p>
            <a:r>
              <a:rPr lang="es-ES" dirty="0"/>
              <a:t>La casa, que ha estado continuamente en la propiedad de una familia, fue construida alrededor del año 1635 y remodelada por William Kent en el siglo XVIII en un estilo gótico libre.</a:t>
            </a:r>
          </a:p>
          <a:p>
            <a:r>
              <a:rPr lang="es-ES" dirty="0"/>
              <a:t> Otras alteraciones se llevaron a cabo en el siglo XIXa.</a:t>
            </a:r>
          </a:p>
          <a:p>
            <a:r>
              <a:rPr lang="es-ES" dirty="0"/>
              <a:t>Los celebres jardines están abiertos al público todos los días; la casa solo está abierta por la cita previa.</a:t>
            </a:r>
          </a:p>
        </p:txBody>
      </p:sp>
    </p:spTree>
    <p:extLst>
      <p:ext uri="{BB962C8B-B14F-4D97-AF65-F5344CB8AC3E}">
        <p14:creationId xmlns:p14="http://schemas.microsoft.com/office/powerpoint/2010/main" val="762143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la década de 1630 Sir Robert Dormer compró la mansión de Rousham. De inmediato se inició la construcción de la casa actual, pero el trabajo fue interrumpido por el inicio de la Guerra Civil Inglésa . Las buhardillas eran un característica de la familia, la casa fue atacada por soldados  parlamentarios que despojaron del plomo de los techos recién terminados.</a:t>
            </a:r>
          </a:p>
          <a:p>
            <a:r>
              <a:rPr lang="es-ES" dirty="0"/>
              <a:t>En 1649 la finca fue heredada por el hijo de Robert Dormer. Recibió la casa tanto como su padre la había creado, solamente realizo la reparación de los daños de la guerra civil. Sin embargo, hizo más para restaurar la fortuna familiar al casarse dos veces, cada vez con una heredera. Su segunda esposa era la hija de Sir Charles Cottrell, un cortesano de alto rango de Carlos II .</a:t>
            </a:r>
          </a:p>
        </p:txBody>
      </p:sp>
    </p:spTree>
    <p:extLst>
      <p:ext uri="{BB962C8B-B14F-4D97-AF65-F5344CB8AC3E}">
        <p14:creationId xmlns:p14="http://schemas.microsoft.com/office/powerpoint/2010/main" val="2110193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Coronel Robert Dormer-Cottrell, el nieto del constructor de la casa, heredó Rousham en 1719 y comenzó la gran transformación de los jardines a su aspecto actual. Inicialmente se empleó Charles Bridgeman para diseñar los jardines en el nuevo estilo  más natural que se estaba volviendo muy popular.</a:t>
            </a:r>
          </a:p>
          <a:p>
            <a:r>
              <a:rPr lang="es-ES" dirty="0"/>
              <a:t> El diseño del jardín de Bridgeman se completó alrededor del año 1737. Rousham entonces fue heredado por el hermano del coronel, el general James Dormer-Cottrell . Llamó a William Kent para mejorar y desarrollar el jardín que creó Bridgeman . Kent hizo con un éxito considerable en los próximos cuatro años. En 1741 Sir Clemente Cottrell-Dormer heredó el estado. </a:t>
            </a:r>
          </a:p>
          <a:p>
            <a:endParaRPr lang="es-ES" dirty="0"/>
          </a:p>
        </p:txBody>
      </p:sp>
    </p:spTree>
    <p:extLst>
      <p:ext uri="{BB962C8B-B14F-4D97-AF65-F5344CB8AC3E}">
        <p14:creationId xmlns:p14="http://schemas.microsoft.com/office/powerpoint/2010/main" val="2765197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este momento Kent también embellece la casa en sí, con almenas y dos alas que contienen un salón y una biblioteca "agradable", según Horacio Walpole que dijo de Rousham en 1760 "se reintegrados Kent conmigo; él no tiene donde mostrado tanto gusto ". los interiores se alteraron un siglo más tarde, pero el pasillo, la sala principal de la casa, ha sobrevivido alteración por las sucesivas generaciones sin cambios, y se mantiene como completada en el siglo XVII.</a:t>
            </a:r>
          </a:p>
          <a:p>
            <a:r>
              <a:rPr lang="es-ES" dirty="0"/>
              <a:t>Trabajo exterior de Kent esta hoy casi  construido, pero en 1876 el original acristalamiento octogonal se reemplazó con hojas grandes innovadoras de la placa de vidrio, durante una restauración de mano del arquitecto James Muelles St Aubyn . </a:t>
            </a:r>
          </a:p>
        </p:txBody>
      </p:sp>
    </p:spTree>
    <p:extLst>
      <p:ext uri="{BB962C8B-B14F-4D97-AF65-F5344CB8AC3E}">
        <p14:creationId xmlns:p14="http://schemas.microsoft.com/office/powerpoint/2010/main" val="764572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La casa contiene colecciones finas de jacobina y muebles del siglo XVIII, pinturas y estatuas, todos los que se muestran en un entorno doméstico.</a:t>
            </a:r>
          </a:p>
          <a:p>
            <a:r>
              <a:rPr lang="es-ES" dirty="0"/>
              <a:t>Los jardines, creados por Bridgeman y luego Kent, pasan por alto una curva del río Cherwell . Bridgeman había trazado el diseño del jardín, con meandros camina por el bosque, y piscinas de diferentes grados de formalidad. El tema de Kent era crear y transformar el paisaje natural creado por Bridgeman en una augusto paisaje para recordar las glorias y la atmósfera de la antigua Roma . Así, el Foro Romano era volver a crear en la verde campiña Inglés. "El jardín es Daphne en poco, Walpole dijo George Montagu:" las pequeñas arboledas más dulces, arroyos, claros, pórticos, cascadas, y el río, se pueda imaginar; todas las escenas son perfectamente clásicas ". </a:t>
            </a:r>
          </a:p>
          <a:p>
            <a:endParaRPr lang="es-ES" dirty="0"/>
          </a:p>
        </p:txBody>
      </p:sp>
    </p:spTree>
    <p:extLst>
      <p:ext uri="{BB962C8B-B14F-4D97-AF65-F5344CB8AC3E}">
        <p14:creationId xmlns:p14="http://schemas.microsoft.com/office/powerpoint/2010/main" val="4126664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casa y el jardín de hoy </a:t>
            </a:r>
          </a:p>
          <a:p>
            <a:r>
              <a:rPr lang="es-ES" dirty="0"/>
              <a:t>De distancia y no visto desde el jardín de la casa de Kent se extienden los últimos clásicos templos , locuras y estatuas que representan el espíritu de la época, muriendo gladiadores, un caballo que es embestido por un león y otras estatuas que representan temas similares. Los caminos conducen a través de bosques en que se utiliza plenamente la abundante agua de la Cherwell: pequeños riachuelos conducen a grandes estanques y piscinas formales, estatuaria clásica de dioses romanos y criaturas mitológicas son hábilmente posicionados para llamar la atención como  una cascada para el baño frío y al siguiente templo o juegos electrónicos, cada conjunto en su propio valle o claro, una sucesión de pintorescos cuadros..</a:t>
            </a:r>
          </a:p>
        </p:txBody>
      </p:sp>
    </p:spTree>
    <p:extLst>
      <p:ext uri="{BB962C8B-B14F-4D97-AF65-F5344CB8AC3E}">
        <p14:creationId xmlns:p14="http://schemas.microsoft.com/office/powerpoint/2010/main" val="186981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Entre los más reveladores y estimulante de las locuras es una gruta con una pequeña cascada con la inscripción: "Delante de esta piedra se encuentran los restos de Ringwood una nutria sabueso de la sagacidad extraordinaria": esto demuestra que si bien el Inglés escudero que creado este jardín intentó lograr Arcadia , sus intereses y ama la búsqueda y se mantuvo sabuesos .</a:t>
            </a:r>
          </a:p>
          <a:p>
            <a:r>
              <a:rPr lang="es-ES" dirty="0"/>
              <a:t>Un jardín independiente cerca de la casa evoca el espíritu de los Tudor y Stuart épocas de Inglés . Jardinería de setos de boj y los arriates de rosas antiguas y herbáceas plantas  rodeadas por paredes de ladrillo rojo antigua; aquí un histórico palomar todavía conserva sus palomas. </a:t>
            </a:r>
          </a:p>
        </p:txBody>
      </p:sp>
    </p:spTree>
    <p:extLst>
      <p:ext uri="{BB962C8B-B14F-4D97-AF65-F5344CB8AC3E}">
        <p14:creationId xmlns:p14="http://schemas.microsoft.com/office/powerpoint/2010/main" val="2353605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 monumento en la iglesia conmemora tres hijos de la familia muertos en combate en la Primera Guerra Mundial .</a:t>
            </a:r>
          </a:p>
          <a:p>
            <a:r>
              <a:rPr lang="es-ES" dirty="0"/>
              <a:t>La casa y los jardines han sido utilizados como lugares de rodaje de producciones incluyendo la ITV Lewis (episodio "The Dead of Winter").</a:t>
            </a:r>
          </a:p>
          <a:p>
            <a:r>
              <a:rPr lang="es-ES" dirty="0"/>
              <a:t>La casa Rousham sigue siendo el hogar de la familia de Cottrell-Dormer.</a:t>
            </a:r>
          </a:p>
          <a:p>
            <a:endParaRPr lang="es-ES" dirty="0"/>
          </a:p>
        </p:txBody>
      </p:sp>
    </p:spTree>
    <p:extLst>
      <p:ext uri="{BB962C8B-B14F-4D97-AF65-F5344CB8AC3E}">
        <p14:creationId xmlns:p14="http://schemas.microsoft.com/office/powerpoint/2010/main" val="878029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16967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0499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562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5244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7845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894489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1779146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7488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8" name="7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429000"/>
            <a:ext cx="4499992" cy="3429000"/>
          </a:xfrm>
          <a:prstGeom prst="rect">
            <a:avLst/>
          </a:prstGeom>
        </p:spPr>
      </p:pic>
    </p:spTree>
    <p:extLst>
      <p:ext uri="{BB962C8B-B14F-4D97-AF65-F5344CB8AC3E}">
        <p14:creationId xmlns:p14="http://schemas.microsoft.com/office/powerpoint/2010/main" val="886906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93"/>
          <a:stretch/>
        </p:blipFill>
        <p:spPr>
          <a:xfrm>
            <a:off x="0" y="0"/>
            <a:ext cx="9144000" cy="6858000"/>
          </a:xfrm>
          <a:prstGeom prst="rect">
            <a:avLst/>
          </a:prstGeom>
        </p:spPr>
      </p:pic>
    </p:spTree>
    <p:extLst>
      <p:ext uri="{BB962C8B-B14F-4D97-AF65-F5344CB8AC3E}">
        <p14:creationId xmlns:p14="http://schemas.microsoft.com/office/powerpoint/2010/main" val="2699386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6083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4441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3382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671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6479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885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87339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63875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1028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846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6199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847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5" y="-30287"/>
            <a:ext cx="469344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99333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2" y="31427"/>
            <a:ext cx="450170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3275429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3418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spTree>
    <p:extLst>
      <p:ext uri="{BB962C8B-B14F-4D97-AF65-F5344CB8AC3E}">
        <p14:creationId xmlns:p14="http://schemas.microsoft.com/office/powerpoint/2010/main" val="1230012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47751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943"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spTree>
    <p:extLst>
      <p:ext uri="{BB962C8B-B14F-4D97-AF65-F5344CB8AC3E}">
        <p14:creationId xmlns:p14="http://schemas.microsoft.com/office/powerpoint/2010/main" val="1365223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3795152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187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371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177564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032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57" y="1"/>
            <a:ext cx="47625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1"/>
            <a:ext cx="4793357" cy="342098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9136" y="26838"/>
            <a:ext cx="4624864" cy="6858000"/>
          </a:xfrm>
          <a:prstGeom prst="rect">
            <a:avLst/>
          </a:prstGeom>
        </p:spPr>
      </p:pic>
    </p:spTree>
    <p:extLst>
      <p:ext uri="{BB962C8B-B14F-4D97-AF65-F5344CB8AC3E}">
        <p14:creationId xmlns:p14="http://schemas.microsoft.com/office/powerpoint/2010/main" val="968148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8547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3999" cy="6858000"/>
          </a:xfrm>
          <a:prstGeom prst="rect">
            <a:avLst/>
          </a:prstGeom>
        </p:spPr>
      </p:pic>
    </p:spTree>
    <p:extLst>
      <p:ext uri="{BB962C8B-B14F-4D97-AF65-F5344CB8AC3E}">
        <p14:creationId xmlns:p14="http://schemas.microsoft.com/office/powerpoint/2010/main" val="35642996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61595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8376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01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78968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22327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19578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5013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585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1491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568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43235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4961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11765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28498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28498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84984"/>
            <a:ext cx="9144000" cy="3800353"/>
          </a:xfrm>
          <a:prstGeom prst="rect">
            <a:avLst/>
          </a:prstGeom>
        </p:spPr>
      </p:pic>
    </p:spTree>
    <p:extLst>
      <p:ext uri="{BB962C8B-B14F-4D97-AF65-F5344CB8AC3E}">
        <p14:creationId xmlns:p14="http://schemas.microsoft.com/office/powerpoint/2010/main" val="1691340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45788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814325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16667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375938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01600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48231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8"/>
          <a:stretch/>
        </p:blipFill>
        <p:spPr>
          <a:xfrm>
            <a:off x="0" y="1"/>
            <a:ext cx="9252520" cy="6857999"/>
          </a:xfrm>
          <a:prstGeom prst="rect">
            <a:avLst/>
          </a:prstGeom>
        </p:spPr>
      </p:pic>
    </p:spTree>
    <p:extLst>
      <p:ext uri="{BB962C8B-B14F-4D97-AF65-F5344CB8AC3E}">
        <p14:creationId xmlns:p14="http://schemas.microsoft.com/office/powerpoint/2010/main" val="38553337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3377448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0825" cy="6858000"/>
          </a:xfrm>
          <a:prstGeom prst="rect">
            <a:avLst/>
          </a:prstGeom>
        </p:spPr>
      </p:pic>
    </p:spTree>
    <p:extLst>
      <p:ext uri="{BB962C8B-B14F-4D97-AF65-F5344CB8AC3E}">
        <p14:creationId xmlns:p14="http://schemas.microsoft.com/office/powerpoint/2010/main" val="3153089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89960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70" y="-23441"/>
            <a:ext cx="469314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3887171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86692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711296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16257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 y="-20588"/>
            <a:ext cx="463713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860" y="31998"/>
            <a:ext cx="4594324" cy="6858000"/>
          </a:xfrm>
          <a:prstGeom prst="rect">
            <a:avLst/>
          </a:prstGeom>
        </p:spPr>
      </p:pic>
    </p:spTree>
    <p:extLst>
      <p:ext uri="{BB962C8B-B14F-4D97-AF65-F5344CB8AC3E}">
        <p14:creationId xmlns:p14="http://schemas.microsoft.com/office/powerpoint/2010/main" val="18774342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Hatfield House Gardens</a:t>
            </a:r>
          </a:p>
        </p:txBody>
      </p:sp>
      <p:sp>
        <p:nvSpPr>
          <p:cNvPr id="3" name="2 Marcador de contenido"/>
          <p:cNvSpPr>
            <a:spLocks noGrp="1"/>
          </p:cNvSpPr>
          <p:nvPr>
            <p:ph sz="quarter" idx="1"/>
          </p:nvPr>
        </p:nvSpPr>
        <p:spPr/>
        <p:txBody>
          <a:bodyPr/>
          <a:lstStyle/>
          <a:p>
            <a:r>
              <a:rPr lang="es-ES" dirty="0"/>
              <a:t>Hatfield House es una casa de campo situada en un gran parque, al este de la ciudad de Hatfield, en el condado de Hertfordshire, en Inglaterra.</a:t>
            </a:r>
          </a:p>
          <a:p>
            <a:r>
              <a:rPr lang="es-ES" dirty="0"/>
              <a:t> La actual casa de estilo jacobino fue construida en 1611 por Robert Cecil, primer Conde de Salisbury y Ministro del rey Jacobo I, y ha sido el hogar de la familia Cecil desde entonces.</a:t>
            </a:r>
          </a:p>
          <a:p>
            <a:r>
              <a:rPr lang="es-ES" dirty="0"/>
              <a:t> Actualmente es la residencia de Robert Gascona-Cecil, 7.º marqués de Salisbury. La casa está abierta al público.</a:t>
            </a:r>
          </a:p>
        </p:txBody>
      </p:sp>
    </p:spTree>
    <p:extLst>
      <p:ext uri="{BB962C8B-B14F-4D97-AF65-F5344CB8AC3E}">
        <p14:creationId xmlns:p14="http://schemas.microsoft.com/office/powerpoint/2010/main" val="2600118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el mismo sitio en el que se levanta la actual casa de campo, hubo anteriormente un edificio, el Palacio Real de Hatfield.</a:t>
            </a:r>
          </a:p>
          <a:p>
            <a:r>
              <a:rPr lang="es-ES" dirty="0"/>
              <a:t> De este palacio sólo queda una parte, a poca distancia de la casa actual. Este palacio fue donde se crio y la residencia favorita de la reina Isabel I. Fue construido en 1497 por el Obispo de Ely, John Cardinal Morton ministro de Enrique VIII, y comprimía en un rectángulo cuatro alas, que rodeaban un patio interior. El palacio fue incautado por Enrique VIII junto con otras propiedades de la iglesia.</a:t>
            </a:r>
          </a:p>
          <a:p>
            <a:r>
              <a:rPr lang="es-ES" dirty="0"/>
              <a:t>Los hijos de Enrique VIII, Eduardo e Isabel, pasaron su juventud en el Palacio de Hatfield.</a:t>
            </a:r>
          </a:p>
        </p:txBody>
      </p:sp>
    </p:spTree>
    <p:extLst>
      <p:ext uri="{BB962C8B-B14F-4D97-AF65-F5344CB8AC3E}">
        <p14:creationId xmlns:p14="http://schemas.microsoft.com/office/powerpoint/2010/main" val="12925135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1548, cuando sólo tenía 15 años, se sospechó que Isabel había aceptado de manera ilegal casarse con Thomas Seymour, la Casa y los criados fueron encerrados por el agente del rey Eduardo VI, Robert Tyrwhit, e Isabel fue interrogada allí.</a:t>
            </a:r>
          </a:p>
          <a:p>
            <a:r>
              <a:rPr lang="es-ES" dirty="0"/>
              <a:t> Ella se defendió exitosamente con ingenio y desobediencia. </a:t>
            </a:r>
          </a:p>
          <a:p>
            <a:r>
              <a:rPr lang="es-ES" dirty="0"/>
              <a:t>Seymour fue ejecutado en 1549 por otros crímenes contra la corona. </a:t>
            </a:r>
          </a:p>
          <a:p>
            <a:r>
              <a:rPr lang="es-ES" dirty="0"/>
              <a:t>Tras haber pasado dos meses encerrada por su hermana, la reina María I, en la Torre de Londres, volvió a Hatfield.</a:t>
            </a:r>
          </a:p>
          <a:p>
            <a:r>
              <a:rPr lang="es-ES" dirty="0"/>
              <a:t> </a:t>
            </a:r>
          </a:p>
        </p:txBody>
      </p:sp>
    </p:spTree>
    <p:extLst>
      <p:ext uri="{BB962C8B-B14F-4D97-AF65-F5344CB8AC3E}">
        <p14:creationId xmlns:p14="http://schemas.microsoft.com/office/powerpoint/2010/main" val="40418734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Se dice que fue en el lago de la finca donde Isabel se enteró de que era reina tras la muerte de su hermana. </a:t>
            </a:r>
          </a:p>
          <a:p>
            <a:r>
              <a:rPr lang="es-ES" dirty="0"/>
              <a:t>En noviembre de 1558, Isabel realizó su primer Consejo de Estado en el Gran Salón de Hatfield.</a:t>
            </a:r>
          </a:p>
          <a:p>
            <a:r>
              <a:rPr lang="es-ES" dirty="0"/>
              <a:t>Al sucesor de Isabel I, Jacobo I, no le gustaba demasiado el palacio y se lo dio al primer ministro de Isabel Robert Cecil, primer conde de Salisbury, a cambio del Palacio de Theobalds, que era la casa de la familia Cecil.</a:t>
            </a:r>
          </a:p>
          <a:p>
            <a:r>
              <a:rPr lang="es-ES" dirty="0"/>
              <a:t> Cecil derribó tres alas del Palacio en 1608 y usó los ladrillos para construir la edificación actual.</a:t>
            </a:r>
          </a:p>
          <a:p>
            <a:endParaRPr lang="es-ES" dirty="0"/>
          </a:p>
        </p:txBody>
      </p:sp>
    </p:spTree>
    <p:extLst>
      <p:ext uri="{BB962C8B-B14F-4D97-AF65-F5344CB8AC3E}">
        <p14:creationId xmlns:p14="http://schemas.microsoft.com/office/powerpoint/2010/main" val="23738564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El tercer marqués de Salisbury fue tres veces primer ministro durante los últimos años del reinado de la reina Victoria.</a:t>
            </a:r>
          </a:p>
          <a:p>
            <a:r>
              <a:rPr lang="es-ES" dirty="0"/>
              <a:t>Hatfield House es una de las atracciones favoritas de los turistas porque tiene muchos objetos relacionados con la reina Isabel, incluidos algunos guantes y un par de medias, que se cree que fueron las primeras que hubo en Inglaterra. </a:t>
            </a:r>
          </a:p>
          <a:p>
            <a:r>
              <a:rPr lang="es-ES" dirty="0"/>
              <a:t>En la biblioteca se muestra un pergamino en el que aparece la genealogía de la reina Isabel con sus antepasados hasta Adán y Eva. El Salón de Mármol muestra el “Retrato Ermine” de Isabel realizado por Nicholas Hilliard.</a:t>
            </a:r>
          </a:p>
          <a:p>
            <a:r>
              <a:rPr lang="es-ES" dirty="0"/>
              <a:t>Las salas de estado muestran importantes cuadros, muebles, tapices y armaduras. La Gran Escalera de madera ricamente tallada y las raras vidrieras de la capilla privada se encuentran entre las características jacobinas más originales.</a:t>
            </a:r>
          </a:p>
        </p:txBody>
      </p:sp>
    </p:spTree>
    <p:extLst>
      <p:ext uri="{BB962C8B-B14F-4D97-AF65-F5344CB8AC3E}">
        <p14:creationId xmlns:p14="http://schemas.microsoft.com/office/powerpoint/2010/main" val="9393103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parque isabelino con una famosa casa jacobina que tenía un gran jardín de estilo jacobino, diseñado por Thomas Chaundler, Salomon de Caus y John Tradescant. </a:t>
            </a:r>
          </a:p>
          <a:p>
            <a:r>
              <a:rPr lang="es-ES" dirty="0"/>
              <a:t>El diseño ha cambiado muchas veces desde entonces, pero ahora tiene un "carácter del siglo XVII 'con terrazas y recintos de jardín, incluyendo un jardín nudo, jardín de hierbas y un jardín privado.</a:t>
            </a:r>
          </a:p>
          <a:p>
            <a:r>
              <a:rPr lang="es-ES" dirty="0"/>
              <a:t> El Jardín Oriental contiguo a la casa jacobina se planta de manera más formal con sus parterre, jardinería ornamental, de herbáceas y huerto. El parque está bien arbolado-tiene una antigua avenida de árboles de roble.</a:t>
            </a:r>
          </a:p>
        </p:txBody>
      </p:sp>
    </p:spTree>
    <p:extLst>
      <p:ext uri="{BB962C8B-B14F-4D97-AF65-F5344CB8AC3E}">
        <p14:creationId xmlns:p14="http://schemas.microsoft.com/office/powerpoint/2010/main" val="25599710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Historia</a:t>
            </a:r>
          </a:p>
          <a:p>
            <a:r>
              <a:rPr lang="es-ES" dirty="0"/>
              <a:t>Data del siglo XVII, los jardines de la Casa Hatfield se han convertido en un paraíso para los jardineros. </a:t>
            </a:r>
          </a:p>
          <a:p>
            <a:r>
              <a:rPr lang="es-ES" dirty="0"/>
              <a:t>Los visitantes pueden disfrutar de la paz del jardín del oeste, con su jardín perfumado y sus fuentes , y ver el famoso jardín de setos al lado del antiguo palacio Tudor, donde Isabel I pasó gran parte de su infancia. El jardín oriental bordeando la casa jacobina, el hogar de la familia Cecil desde hace 400 años, se plantó de manera más formal con sus parterres, jardinería ornamental con de herbáceas y  el huerto.</a:t>
            </a:r>
          </a:p>
        </p:txBody>
      </p:sp>
    </p:spTree>
    <p:extLst>
      <p:ext uri="{BB962C8B-B14F-4D97-AF65-F5344CB8AC3E}">
        <p14:creationId xmlns:p14="http://schemas.microsoft.com/office/powerpoint/2010/main" val="11045422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5338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97392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1373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2575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85388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315326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34297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464496"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1132"/>
            <a:ext cx="4464496" cy="3407867"/>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4496" y="0"/>
            <a:ext cx="4679504" cy="6858000"/>
          </a:xfrm>
          <a:prstGeom prst="rect">
            <a:avLst/>
          </a:prstGeom>
        </p:spPr>
      </p:pic>
    </p:spTree>
    <p:extLst>
      <p:ext uri="{BB962C8B-B14F-4D97-AF65-F5344CB8AC3E}">
        <p14:creationId xmlns:p14="http://schemas.microsoft.com/office/powerpoint/2010/main" val="17262366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0869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462647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246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23421798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30623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967481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543629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0624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908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2175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4002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58282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6442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43673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89945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4447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40036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741772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23717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008609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0156941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23343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191103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68638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042"/>
          <a:stretch/>
        </p:blipFill>
        <p:spPr>
          <a:xfrm>
            <a:off x="0" y="0"/>
            <a:ext cx="9144000" cy="6858000"/>
          </a:xfrm>
          <a:prstGeom prst="rect">
            <a:avLst/>
          </a:prstGeom>
        </p:spPr>
      </p:pic>
    </p:spTree>
    <p:extLst>
      <p:ext uri="{BB962C8B-B14F-4D97-AF65-F5344CB8AC3E}">
        <p14:creationId xmlns:p14="http://schemas.microsoft.com/office/powerpoint/2010/main" val="39767408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73642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2723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84508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04013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4435679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3503166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15755978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757682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11164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818510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14787046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7726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85674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37554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7956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6434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427525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48250" cy="31908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90875"/>
            <a:ext cx="9144000" cy="3700809"/>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48250" y="-1"/>
            <a:ext cx="4095750" cy="3190875"/>
          </a:xfrm>
          <a:prstGeom prst="rect">
            <a:avLst/>
          </a:prstGeom>
        </p:spPr>
      </p:pic>
    </p:spTree>
    <p:extLst>
      <p:ext uri="{BB962C8B-B14F-4D97-AF65-F5344CB8AC3E}">
        <p14:creationId xmlns:p14="http://schemas.microsoft.com/office/powerpoint/2010/main" val="5201684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6291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68"/>
            <a:ext cx="9144000" cy="6841864"/>
          </a:xfrm>
          <a:prstGeom prst="rect">
            <a:avLst/>
          </a:prstGeom>
        </p:spPr>
      </p:pic>
    </p:spTree>
    <p:extLst>
      <p:ext uri="{BB962C8B-B14F-4D97-AF65-F5344CB8AC3E}">
        <p14:creationId xmlns:p14="http://schemas.microsoft.com/office/powerpoint/2010/main" val="18534809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10470718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07702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499</TotalTime>
  <Words>2497</Words>
  <Application>Microsoft Office PowerPoint</Application>
  <PresentationFormat>Presentación en pantalla (4:3)</PresentationFormat>
  <Paragraphs>287</Paragraphs>
  <Slides>136</Slides>
  <Notes>120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Calibri</vt:lpstr>
      <vt:lpstr>Century Schoolbook</vt:lpstr>
      <vt:lpstr>Wingdings</vt:lpstr>
      <vt:lpstr>Wingdings 2</vt:lpstr>
      <vt:lpstr>Default Theme</vt:lpstr>
      <vt:lpstr>EUROPA.-LA VUELTA AL MUNDO EN 885 JARDINES.-INGLATERRA.-Rousham Gardens.-Hatfield house Gardens</vt:lpstr>
      <vt:lpstr>Rousham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Hatfield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Rousham</dc:title>
  <dc:creator>Josep</dc:creator>
  <cp:lastModifiedBy>Usuario</cp:lastModifiedBy>
  <cp:revision>16</cp:revision>
  <dcterms:created xsi:type="dcterms:W3CDTF">2016-02-23T08:40:26Z</dcterms:created>
  <dcterms:modified xsi:type="dcterms:W3CDTF">2018-03-12T08:02:38Z</dcterms:modified>
</cp:coreProperties>
</file>