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5"/>
  </p:notesMasterIdLst>
  <p:sldIdLst>
    <p:sldId id="257" r:id="rId2"/>
    <p:sldId id="258" r:id="rId3"/>
    <p:sldId id="259" r:id="rId4"/>
    <p:sldId id="260" r:id="rId5"/>
    <p:sldId id="261" r:id="rId6"/>
    <p:sldId id="262" r:id="rId7"/>
    <p:sldId id="263" r:id="rId8"/>
    <p:sldId id="265" r:id="rId9"/>
    <p:sldId id="264" r:id="rId10"/>
    <p:sldId id="285" r:id="rId11"/>
    <p:sldId id="281" r:id="rId12"/>
    <p:sldId id="266" r:id="rId13"/>
    <p:sldId id="267" r:id="rId14"/>
    <p:sldId id="268" r:id="rId15"/>
    <p:sldId id="269" r:id="rId16"/>
    <p:sldId id="271" r:id="rId17"/>
    <p:sldId id="273" r:id="rId18"/>
    <p:sldId id="323" r:id="rId19"/>
    <p:sldId id="286" r:id="rId20"/>
    <p:sldId id="287" r:id="rId21"/>
    <p:sldId id="329" r:id="rId22"/>
    <p:sldId id="334" r:id="rId23"/>
    <p:sldId id="283" r:id="rId24"/>
    <p:sldId id="331" r:id="rId25"/>
    <p:sldId id="314" r:id="rId26"/>
    <p:sldId id="315" r:id="rId27"/>
    <p:sldId id="316" r:id="rId28"/>
    <p:sldId id="322" r:id="rId29"/>
    <p:sldId id="276" r:id="rId30"/>
    <p:sldId id="277" r:id="rId31"/>
    <p:sldId id="280" r:id="rId32"/>
    <p:sldId id="278" r:id="rId33"/>
    <p:sldId id="274" r:id="rId34"/>
    <p:sldId id="296" r:id="rId35"/>
    <p:sldId id="282" r:id="rId36"/>
    <p:sldId id="288" r:id="rId37"/>
    <p:sldId id="289" r:id="rId38"/>
    <p:sldId id="290" r:id="rId39"/>
    <p:sldId id="291" r:id="rId40"/>
    <p:sldId id="292" r:id="rId41"/>
    <p:sldId id="293" r:id="rId42"/>
    <p:sldId id="294" r:id="rId43"/>
    <p:sldId id="295"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8" r:id="rId62"/>
    <p:sldId id="319" r:id="rId63"/>
    <p:sldId id="320" r:id="rId64"/>
    <p:sldId id="321" r:id="rId65"/>
    <p:sldId id="324" r:id="rId66"/>
    <p:sldId id="325" r:id="rId67"/>
    <p:sldId id="328" r:id="rId68"/>
    <p:sldId id="330" r:id="rId69"/>
    <p:sldId id="332" r:id="rId70"/>
    <p:sldId id="333" r:id="rId71"/>
    <p:sldId id="335" r:id="rId72"/>
    <p:sldId id="336" r:id="rId73"/>
    <p:sldId id="337" r:id="rId74"/>
    <p:sldId id="338" r:id="rId75"/>
    <p:sldId id="339" r:id="rId76"/>
    <p:sldId id="340" r:id="rId77"/>
    <p:sldId id="370" r:id="rId78"/>
    <p:sldId id="374" r:id="rId79"/>
    <p:sldId id="379" r:id="rId80"/>
    <p:sldId id="380" r:id="rId81"/>
    <p:sldId id="341" r:id="rId82"/>
    <p:sldId id="342" r:id="rId83"/>
    <p:sldId id="343" r:id="rId84"/>
    <p:sldId id="344" r:id="rId85"/>
    <p:sldId id="345" r:id="rId86"/>
    <p:sldId id="346" r:id="rId87"/>
    <p:sldId id="347" r:id="rId88"/>
    <p:sldId id="348" r:id="rId89"/>
    <p:sldId id="349" r:id="rId90"/>
    <p:sldId id="354" r:id="rId91"/>
    <p:sldId id="350" r:id="rId92"/>
    <p:sldId id="351" r:id="rId93"/>
    <p:sldId id="352" r:id="rId94"/>
    <p:sldId id="353" r:id="rId95"/>
    <p:sldId id="361" r:id="rId96"/>
    <p:sldId id="363" r:id="rId97"/>
    <p:sldId id="364" r:id="rId98"/>
    <p:sldId id="369" r:id="rId99"/>
    <p:sldId id="376" r:id="rId100"/>
    <p:sldId id="371" r:id="rId101"/>
    <p:sldId id="375" r:id="rId102"/>
    <p:sldId id="381" r:id="rId103"/>
    <p:sldId id="359" r:id="rId104"/>
    <p:sldId id="355" r:id="rId105"/>
    <p:sldId id="356" r:id="rId106"/>
    <p:sldId id="358" r:id="rId107"/>
    <p:sldId id="362" r:id="rId108"/>
    <p:sldId id="365" r:id="rId109"/>
    <p:sldId id="366" r:id="rId110"/>
    <p:sldId id="367" r:id="rId111"/>
    <p:sldId id="368" r:id="rId112"/>
    <p:sldId id="372" r:id="rId113"/>
    <p:sldId id="373"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E7A46C-9B81-4430-B9F7-D00D30CA3EDD}"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2055D4-A57D-48E7-A0D9-0CC9D7189679}" type="slidenum">
              <a:rPr lang="es-ES" smtClean="0"/>
              <a:t>‹Nº›</a:t>
            </a:fld>
            <a:endParaRPr lang="es-ES" dirty="0"/>
          </a:p>
        </p:txBody>
      </p:sp>
    </p:spTree>
    <p:extLst>
      <p:ext uri="{BB962C8B-B14F-4D97-AF65-F5344CB8AC3E}">
        <p14:creationId xmlns:p14="http://schemas.microsoft.com/office/powerpoint/2010/main" val="872508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Estate..-aerial.-1957</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8</a:t>
            </a:fld>
            <a:endParaRPr lang="es-ES" dirty="0"/>
          </a:p>
        </p:txBody>
      </p:sp>
    </p:spTree>
    <p:extLst>
      <p:ext uri="{BB962C8B-B14F-4D97-AF65-F5344CB8AC3E}">
        <p14:creationId xmlns:p14="http://schemas.microsoft.com/office/powerpoint/2010/main" val="3581428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Estate..-aaerial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9</a:t>
            </a:fld>
            <a:endParaRPr lang="es-ES" dirty="0"/>
          </a:p>
        </p:txBody>
      </p:sp>
    </p:spTree>
    <p:extLst>
      <p:ext uri="{BB962C8B-B14F-4D97-AF65-F5344CB8AC3E}">
        <p14:creationId xmlns:p14="http://schemas.microsoft.com/office/powerpoint/2010/main" val="2248554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10</a:t>
            </a:fld>
            <a:endParaRPr lang="es-ES" dirty="0"/>
          </a:p>
        </p:txBody>
      </p:sp>
    </p:spTree>
    <p:extLst>
      <p:ext uri="{BB962C8B-B14F-4D97-AF65-F5344CB8AC3E}">
        <p14:creationId xmlns:p14="http://schemas.microsoft.com/office/powerpoint/2010/main" val="1000258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11</a:t>
            </a:fld>
            <a:endParaRPr lang="es-ES" dirty="0"/>
          </a:p>
        </p:txBody>
      </p:sp>
    </p:spTree>
    <p:extLst>
      <p:ext uri="{BB962C8B-B14F-4D97-AF65-F5344CB8AC3E}">
        <p14:creationId xmlns:p14="http://schemas.microsoft.com/office/powerpoint/2010/main" val="149683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12</a:t>
            </a:fld>
            <a:endParaRPr lang="es-ES" dirty="0"/>
          </a:p>
        </p:txBody>
      </p:sp>
    </p:spTree>
    <p:extLst>
      <p:ext uri="{BB962C8B-B14F-4D97-AF65-F5344CB8AC3E}">
        <p14:creationId xmlns:p14="http://schemas.microsoft.com/office/powerpoint/2010/main" val="1974555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13</a:t>
            </a:fld>
            <a:endParaRPr lang="es-ES" dirty="0"/>
          </a:p>
        </p:txBody>
      </p:sp>
    </p:spTree>
    <p:extLst>
      <p:ext uri="{BB962C8B-B14F-4D97-AF65-F5344CB8AC3E}">
        <p14:creationId xmlns:p14="http://schemas.microsoft.com/office/powerpoint/2010/main" val="1361969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14</a:t>
            </a:fld>
            <a:endParaRPr lang="es-ES" dirty="0"/>
          </a:p>
        </p:txBody>
      </p:sp>
    </p:spTree>
    <p:extLst>
      <p:ext uri="{BB962C8B-B14F-4D97-AF65-F5344CB8AC3E}">
        <p14:creationId xmlns:p14="http://schemas.microsoft.com/office/powerpoint/2010/main" val="1112324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15</a:t>
            </a:fld>
            <a:endParaRPr lang="es-ES" dirty="0"/>
          </a:p>
        </p:txBody>
      </p:sp>
    </p:spTree>
    <p:extLst>
      <p:ext uri="{BB962C8B-B14F-4D97-AF65-F5344CB8AC3E}">
        <p14:creationId xmlns:p14="http://schemas.microsoft.com/office/powerpoint/2010/main" val="4245015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16</a:t>
            </a:fld>
            <a:endParaRPr lang="es-ES" dirty="0"/>
          </a:p>
        </p:txBody>
      </p:sp>
    </p:spTree>
    <p:extLst>
      <p:ext uri="{BB962C8B-B14F-4D97-AF65-F5344CB8AC3E}">
        <p14:creationId xmlns:p14="http://schemas.microsoft.com/office/powerpoint/2010/main" val="1227074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17</a:t>
            </a:fld>
            <a:endParaRPr lang="es-ES" dirty="0"/>
          </a:p>
        </p:txBody>
      </p:sp>
    </p:spTree>
    <p:extLst>
      <p:ext uri="{BB962C8B-B14F-4D97-AF65-F5344CB8AC3E}">
        <p14:creationId xmlns:p14="http://schemas.microsoft.com/office/powerpoint/2010/main" val="630928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18</a:t>
            </a:fld>
            <a:endParaRPr lang="es-ES" dirty="0"/>
          </a:p>
        </p:txBody>
      </p:sp>
    </p:spTree>
    <p:extLst>
      <p:ext uri="{BB962C8B-B14F-4D97-AF65-F5344CB8AC3E}">
        <p14:creationId xmlns:p14="http://schemas.microsoft.com/office/powerpoint/2010/main" val="2408166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19</a:t>
            </a:fld>
            <a:endParaRPr lang="es-ES" dirty="0"/>
          </a:p>
        </p:txBody>
      </p:sp>
    </p:spTree>
    <p:extLst>
      <p:ext uri="{BB962C8B-B14F-4D97-AF65-F5344CB8AC3E}">
        <p14:creationId xmlns:p14="http://schemas.microsoft.com/office/powerpoint/2010/main" val="1511669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Trentham_Gardens</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21</a:t>
            </a:fld>
            <a:endParaRPr lang="es-ES" dirty="0"/>
          </a:p>
        </p:txBody>
      </p:sp>
    </p:spTree>
    <p:extLst>
      <p:ext uri="{BB962C8B-B14F-4D97-AF65-F5344CB8AC3E}">
        <p14:creationId xmlns:p14="http://schemas.microsoft.com/office/powerpoint/2010/main" val="35417034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Trentham_Gardens</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22</a:t>
            </a:fld>
            <a:endParaRPr lang="es-ES" dirty="0"/>
          </a:p>
        </p:txBody>
      </p:sp>
    </p:spTree>
    <p:extLst>
      <p:ext uri="{BB962C8B-B14F-4D97-AF65-F5344CB8AC3E}">
        <p14:creationId xmlns:p14="http://schemas.microsoft.com/office/powerpoint/2010/main" val="42644089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23</a:t>
            </a:fld>
            <a:endParaRPr lang="es-ES" dirty="0"/>
          </a:p>
        </p:txBody>
      </p:sp>
    </p:spTree>
    <p:extLst>
      <p:ext uri="{BB962C8B-B14F-4D97-AF65-F5344CB8AC3E}">
        <p14:creationId xmlns:p14="http://schemas.microsoft.com/office/powerpoint/2010/main" val="769339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Trentham_Gardens</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24</a:t>
            </a:fld>
            <a:endParaRPr lang="es-ES" dirty="0"/>
          </a:p>
        </p:txBody>
      </p:sp>
    </p:spTree>
    <p:extLst>
      <p:ext uri="{BB962C8B-B14F-4D97-AF65-F5344CB8AC3E}">
        <p14:creationId xmlns:p14="http://schemas.microsoft.com/office/powerpoint/2010/main" val="3708523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25</a:t>
            </a:fld>
            <a:endParaRPr lang="es-ES" dirty="0"/>
          </a:p>
        </p:txBody>
      </p:sp>
    </p:spTree>
    <p:extLst>
      <p:ext uri="{BB962C8B-B14F-4D97-AF65-F5344CB8AC3E}">
        <p14:creationId xmlns:p14="http://schemas.microsoft.com/office/powerpoint/2010/main" val="4114446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26</a:t>
            </a:fld>
            <a:endParaRPr lang="es-ES" dirty="0"/>
          </a:p>
        </p:txBody>
      </p:sp>
    </p:spTree>
    <p:extLst>
      <p:ext uri="{BB962C8B-B14F-4D97-AF65-F5344CB8AC3E}">
        <p14:creationId xmlns:p14="http://schemas.microsoft.com/office/powerpoint/2010/main" val="10284420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Estate..-Italian formal Garden</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27</a:t>
            </a:fld>
            <a:endParaRPr lang="es-ES" dirty="0"/>
          </a:p>
        </p:txBody>
      </p:sp>
    </p:spTree>
    <p:extLst>
      <p:ext uri="{BB962C8B-B14F-4D97-AF65-F5344CB8AC3E}">
        <p14:creationId xmlns:p14="http://schemas.microsoft.com/office/powerpoint/2010/main" val="39546516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28</a:t>
            </a:fld>
            <a:endParaRPr lang="es-ES" dirty="0"/>
          </a:p>
        </p:txBody>
      </p:sp>
    </p:spTree>
    <p:extLst>
      <p:ext uri="{BB962C8B-B14F-4D97-AF65-F5344CB8AC3E}">
        <p14:creationId xmlns:p14="http://schemas.microsoft.com/office/powerpoint/2010/main" val="7610310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29</a:t>
            </a:fld>
            <a:endParaRPr lang="es-ES" dirty="0"/>
          </a:p>
        </p:txBody>
      </p:sp>
    </p:spTree>
    <p:extLst>
      <p:ext uri="{BB962C8B-B14F-4D97-AF65-F5344CB8AC3E}">
        <p14:creationId xmlns:p14="http://schemas.microsoft.com/office/powerpoint/2010/main" val="31468800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30</a:t>
            </a:fld>
            <a:endParaRPr lang="es-ES" dirty="0"/>
          </a:p>
        </p:txBody>
      </p:sp>
    </p:spTree>
    <p:extLst>
      <p:ext uri="{BB962C8B-B14F-4D97-AF65-F5344CB8AC3E}">
        <p14:creationId xmlns:p14="http://schemas.microsoft.com/office/powerpoint/2010/main" val="14190310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31</a:t>
            </a:fld>
            <a:endParaRPr lang="es-ES" dirty="0"/>
          </a:p>
        </p:txBody>
      </p:sp>
    </p:spTree>
    <p:extLst>
      <p:ext uri="{BB962C8B-B14F-4D97-AF65-F5344CB8AC3E}">
        <p14:creationId xmlns:p14="http://schemas.microsoft.com/office/powerpoint/2010/main" val="13722211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32</a:t>
            </a:fld>
            <a:endParaRPr lang="es-ES" dirty="0"/>
          </a:p>
        </p:txBody>
      </p:sp>
    </p:spTree>
    <p:extLst>
      <p:ext uri="{BB962C8B-B14F-4D97-AF65-F5344CB8AC3E}">
        <p14:creationId xmlns:p14="http://schemas.microsoft.com/office/powerpoint/2010/main" val="37009040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33</a:t>
            </a:fld>
            <a:endParaRPr lang="es-ES" dirty="0"/>
          </a:p>
        </p:txBody>
      </p:sp>
    </p:spTree>
    <p:extLst>
      <p:ext uri="{BB962C8B-B14F-4D97-AF65-F5344CB8AC3E}">
        <p14:creationId xmlns:p14="http://schemas.microsoft.com/office/powerpoint/2010/main" val="42399661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34</a:t>
            </a:fld>
            <a:endParaRPr lang="es-ES" dirty="0"/>
          </a:p>
        </p:txBody>
      </p:sp>
    </p:spTree>
    <p:extLst>
      <p:ext uri="{BB962C8B-B14F-4D97-AF65-F5344CB8AC3E}">
        <p14:creationId xmlns:p14="http://schemas.microsoft.com/office/powerpoint/2010/main" val="37811298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Trentham Estate..-</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35</a:t>
            </a:fld>
            <a:endParaRPr lang="es-ES" dirty="0"/>
          </a:p>
        </p:txBody>
      </p:sp>
    </p:spTree>
    <p:extLst>
      <p:ext uri="{BB962C8B-B14F-4D97-AF65-F5344CB8AC3E}">
        <p14:creationId xmlns:p14="http://schemas.microsoft.com/office/powerpoint/2010/main" val="24946334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36</a:t>
            </a:fld>
            <a:endParaRPr lang="es-ES" dirty="0"/>
          </a:p>
        </p:txBody>
      </p:sp>
    </p:spTree>
    <p:extLst>
      <p:ext uri="{BB962C8B-B14F-4D97-AF65-F5344CB8AC3E}">
        <p14:creationId xmlns:p14="http://schemas.microsoft.com/office/powerpoint/2010/main" val="5444597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37</a:t>
            </a:fld>
            <a:endParaRPr lang="es-ES" dirty="0"/>
          </a:p>
        </p:txBody>
      </p:sp>
    </p:spTree>
    <p:extLst>
      <p:ext uri="{BB962C8B-B14F-4D97-AF65-F5344CB8AC3E}">
        <p14:creationId xmlns:p14="http://schemas.microsoft.com/office/powerpoint/2010/main" val="8312903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38</a:t>
            </a:fld>
            <a:endParaRPr lang="es-ES" dirty="0"/>
          </a:p>
        </p:txBody>
      </p:sp>
    </p:spTree>
    <p:extLst>
      <p:ext uri="{BB962C8B-B14F-4D97-AF65-F5344CB8AC3E}">
        <p14:creationId xmlns:p14="http://schemas.microsoft.com/office/powerpoint/2010/main" val="29648564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39</a:t>
            </a:fld>
            <a:endParaRPr lang="es-ES" dirty="0"/>
          </a:p>
        </p:txBody>
      </p:sp>
    </p:spTree>
    <p:extLst>
      <p:ext uri="{BB962C8B-B14F-4D97-AF65-F5344CB8AC3E}">
        <p14:creationId xmlns:p14="http://schemas.microsoft.com/office/powerpoint/2010/main" val="39995780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40</a:t>
            </a:fld>
            <a:endParaRPr lang="es-ES" dirty="0"/>
          </a:p>
        </p:txBody>
      </p:sp>
    </p:spTree>
    <p:extLst>
      <p:ext uri="{BB962C8B-B14F-4D97-AF65-F5344CB8AC3E}">
        <p14:creationId xmlns:p14="http://schemas.microsoft.com/office/powerpoint/2010/main" val="13725389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41</a:t>
            </a:fld>
            <a:endParaRPr lang="es-ES" dirty="0"/>
          </a:p>
        </p:txBody>
      </p:sp>
    </p:spTree>
    <p:extLst>
      <p:ext uri="{BB962C8B-B14F-4D97-AF65-F5344CB8AC3E}">
        <p14:creationId xmlns:p14="http://schemas.microsoft.com/office/powerpoint/2010/main" val="12074959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42</a:t>
            </a:fld>
            <a:endParaRPr lang="es-ES" dirty="0"/>
          </a:p>
        </p:txBody>
      </p:sp>
    </p:spTree>
    <p:extLst>
      <p:ext uri="{BB962C8B-B14F-4D97-AF65-F5344CB8AC3E}">
        <p14:creationId xmlns:p14="http://schemas.microsoft.com/office/powerpoint/2010/main" val="33379658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43</a:t>
            </a:fld>
            <a:endParaRPr lang="es-ES" dirty="0"/>
          </a:p>
        </p:txBody>
      </p:sp>
    </p:spTree>
    <p:extLst>
      <p:ext uri="{BB962C8B-B14F-4D97-AF65-F5344CB8AC3E}">
        <p14:creationId xmlns:p14="http://schemas.microsoft.com/office/powerpoint/2010/main" val="5036479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44</a:t>
            </a:fld>
            <a:endParaRPr lang="es-ES" dirty="0"/>
          </a:p>
        </p:txBody>
      </p:sp>
    </p:spTree>
    <p:extLst>
      <p:ext uri="{BB962C8B-B14F-4D97-AF65-F5344CB8AC3E}">
        <p14:creationId xmlns:p14="http://schemas.microsoft.com/office/powerpoint/2010/main" val="17852403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45</a:t>
            </a:fld>
            <a:endParaRPr lang="es-ES" dirty="0"/>
          </a:p>
        </p:txBody>
      </p:sp>
    </p:spTree>
    <p:extLst>
      <p:ext uri="{BB962C8B-B14F-4D97-AF65-F5344CB8AC3E}">
        <p14:creationId xmlns:p14="http://schemas.microsoft.com/office/powerpoint/2010/main" val="11961162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Oudolf.-The River of Grass y Italian formal Garden</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46</a:t>
            </a:fld>
            <a:endParaRPr lang="es-ES" dirty="0"/>
          </a:p>
        </p:txBody>
      </p:sp>
    </p:spTree>
    <p:extLst>
      <p:ext uri="{BB962C8B-B14F-4D97-AF65-F5344CB8AC3E}">
        <p14:creationId xmlns:p14="http://schemas.microsoft.com/office/powerpoint/2010/main" val="8845429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47</a:t>
            </a:fld>
            <a:endParaRPr lang="es-ES" dirty="0"/>
          </a:p>
        </p:txBody>
      </p:sp>
    </p:spTree>
    <p:extLst>
      <p:ext uri="{BB962C8B-B14F-4D97-AF65-F5344CB8AC3E}">
        <p14:creationId xmlns:p14="http://schemas.microsoft.com/office/powerpoint/2010/main" val="15345899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48</a:t>
            </a:fld>
            <a:endParaRPr lang="es-ES" dirty="0"/>
          </a:p>
        </p:txBody>
      </p:sp>
    </p:spTree>
    <p:extLst>
      <p:ext uri="{BB962C8B-B14F-4D97-AF65-F5344CB8AC3E}">
        <p14:creationId xmlns:p14="http://schemas.microsoft.com/office/powerpoint/2010/main" val="32819027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49</a:t>
            </a:fld>
            <a:endParaRPr lang="es-ES" dirty="0"/>
          </a:p>
        </p:txBody>
      </p:sp>
    </p:spTree>
    <p:extLst>
      <p:ext uri="{BB962C8B-B14F-4D97-AF65-F5344CB8AC3E}">
        <p14:creationId xmlns:p14="http://schemas.microsoft.com/office/powerpoint/2010/main" val="233213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50</a:t>
            </a:fld>
            <a:endParaRPr lang="es-ES" dirty="0"/>
          </a:p>
        </p:txBody>
      </p:sp>
    </p:spTree>
    <p:extLst>
      <p:ext uri="{BB962C8B-B14F-4D97-AF65-F5344CB8AC3E}">
        <p14:creationId xmlns:p14="http://schemas.microsoft.com/office/powerpoint/2010/main" val="31816828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51</a:t>
            </a:fld>
            <a:endParaRPr lang="es-ES" dirty="0"/>
          </a:p>
        </p:txBody>
      </p:sp>
    </p:spTree>
    <p:extLst>
      <p:ext uri="{BB962C8B-B14F-4D97-AF65-F5344CB8AC3E}">
        <p14:creationId xmlns:p14="http://schemas.microsoft.com/office/powerpoint/2010/main" val="6201647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52</a:t>
            </a:fld>
            <a:endParaRPr lang="es-ES" dirty="0"/>
          </a:p>
        </p:txBody>
      </p:sp>
    </p:spTree>
    <p:extLst>
      <p:ext uri="{BB962C8B-B14F-4D97-AF65-F5344CB8AC3E}">
        <p14:creationId xmlns:p14="http://schemas.microsoft.com/office/powerpoint/2010/main" val="9521496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53</a:t>
            </a:fld>
            <a:endParaRPr lang="es-ES" dirty="0"/>
          </a:p>
        </p:txBody>
      </p:sp>
    </p:spTree>
    <p:extLst>
      <p:ext uri="{BB962C8B-B14F-4D97-AF65-F5344CB8AC3E}">
        <p14:creationId xmlns:p14="http://schemas.microsoft.com/office/powerpoint/2010/main" val="22722655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54</a:t>
            </a:fld>
            <a:endParaRPr lang="es-ES" dirty="0"/>
          </a:p>
        </p:txBody>
      </p:sp>
    </p:spTree>
    <p:extLst>
      <p:ext uri="{BB962C8B-B14F-4D97-AF65-F5344CB8AC3E}">
        <p14:creationId xmlns:p14="http://schemas.microsoft.com/office/powerpoint/2010/main" val="9407722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55</a:t>
            </a:fld>
            <a:endParaRPr lang="es-ES" dirty="0"/>
          </a:p>
        </p:txBody>
      </p:sp>
    </p:spTree>
    <p:extLst>
      <p:ext uri="{BB962C8B-B14F-4D97-AF65-F5344CB8AC3E}">
        <p14:creationId xmlns:p14="http://schemas.microsoft.com/office/powerpoint/2010/main" val="21698172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56</a:t>
            </a:fld>
            <a:endParaRPr lang="es-ES" dirty="0"/>
          </a:p>
        </p:txBody>
      </p:sp>
    </p:spTree>
    <p:extLst>
      <p:ext uri="{BB962C8B-B14F-4D97-AF65-F5344CB8AC3E}">
        <p14:creationId xmlns:p14="http://schemas.microsoft.com/office/powerpoint/2010/main" val="39075366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57</a:t>
            </a:fld>
            <a:endParaRPr lang="es-ES" dirty="0"/>
          </a:p>
        </p:txBody>
      </p:sp>
    </p:spTree>
    <p:extLst>
      <p:ext uri="{BB962C8B-B14F-4D97-AF65-F5344CB8AC3E}">
        <p14:creationId xmlns:p14="http://schemas.microsoft.com/office/powerpoint/2010/main" val="35582226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58</a:t>
            </a:fld>
            <a:endParaRPr lang="es-ES" dirty="0"/>
          </a:p>
        </p:txBody>
      </p:sp>
    </p:spTree>
    <p:extLst>
      <p:ext uri="{BB962C8B-B14F-4D97-AF65-F5344CB8AC3E}">
        <p14:creationId xmlns:p14="http://schemas.microsoft.com/office/powerpoint/2010/main" val="14875370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59</a:t>
            </a:fld>
            <a:endParaRPr lang="es-ES" dirty="0"/>
          </a:p>
        </p:txBody>
      </p:sp>
    </p:spTree>
    <p:extLst>
      <p:ext uri="{BB962C8B-B14F-4D97-AF65-F5344CB8AC3E}">
        <p14:creationId xmlns:p14="http://schemas.microsoft.com/office/powerpoint/2010/main" val="10553638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60</a:t>
            </a:fld>
            <a:endParaRPr lang="es-ES" dirty="0"/>
          </a:p>
        </p:txBody>
      </p:sp>
    </p:spTree>
    <p:extLst>
      <p:ext uri="{BB962C8B-B14F-4D97-AF65-F5344CB8AC3E}">
        <p14:creationId xmlns:p14="http://schemas.microsoft.com/office/powerpoint/2010/main" val="7226096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61</a:t>
            </a:fld>
            <a:endParaRPr lang="es-ES" dirty="0"/>
          </a:p>
        </p:txBody>
      </p:sp>
    </p:spTree>
    <p:extLst>
      <p:ext uri="{BB962C8B-B14F-4D97-AF65-F5344CB8AC3E}">
        <p14:creationId xmlns:p14="http://schemas.microsoft.com/office/powerpoint/2010/main" val="38688932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62</a:t>
            </a:fld>
            <a:endParaRPr lang="es-ES" dirty="0"/>
          </a:p>
        </p:txBody>
      </p:sp>
    </p:spTree>
    <p:extLst>
      <p:ext uri="{BB962C8B-B14F-4D97-AF65-F5344CB8AC3E}">
        <p14:creationId xmlns:p14="http://schemas.microsoft.com/office/powerpoint/2010/main" val="9380322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63</a:t>
            </a:fld>
            <a:endParaRPr lang="es-ES" dirty="0"/>
          </a:p>
        </p:txBody>
      </p:sp>
    </p:spTree>
    <p:extLst>
      <p:ext uri="{BB962C8B-B14F-4D97-AF65-F5344CB8AC3E}">
        <p14:creationId xmlns:p14="http://schemas.microsoft.com/office/powerpoint/2010/main" val="13207845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 Estate..-Piet Oudolf e Italian Garden</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64</a:t>
            </a:fld>
            <a:endParaRPr lang="es-ES" dirty="0"/>
          </a:p>
        </p:txBody>
      </p:sp>
    </p:spTree>
    <p:extLst>
      <p:ext uri="{BB962C8B-B14F-4D97-AF65-F5344CB8AC3E}">
        <p14:creationId xmlns:p14="http://schemas.microsoft.com/office/powerpoint/2010/main" val="36885894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Trentham_Gardens</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65</a:t>
            </a:fld>
            <a:endParaRPr lang="es-ES" dirty="0"/>
          </a:p>
        </p:txBody>
      </p:sp>
    </p:spTree>
    <p:extLst>
      <p:ext uri="{BB962C8B-B14F-4D97-AF65-F5344CB8AC3E}">
        <p14:creationId xmlns:p14="http://schemas.microsoft.com/office/powerpoint/2010/main" val="28004953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Trentham_Gardens</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66</a:t>
            </a:fld>
            <a:endParaRPr lang="es-ES" dirty="0"/>
          </a:p>
        </p:txBody>
      </p:sp>
    </p:spTree>
    <p:extLst>
      <p:ext uri="{BB962C8B-B14F-4D97-AF65-F5344CB8AC3E}">
        <p14:creationId xmlns:p14="http://schemas.microsoft.com/office/powerpoint/2010/main" val="25538328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Trentham_Gardens</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67</a:t>
            </a:fld>
            <a:endParaRPr lang="es-ES" dirty="0"/>
          </a:p>
        </p:txBody>
      </p:sp>
    </p:spTree>
    <p:extLst>
      <p:ext uri="{BB962C8B-B14F-4D97-AF65-F5344CB8AC3E}">
        <p14:creationId xmlns:p14="http://schemas.microsoft.com/office/powerpoint/2010/main" val="9841435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Trentham_Gardens</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68</a:t>
            </a:fld>
            <a:endParaRPr lang="es-ES" dirty="0"/>
          </a:p>
        </p:txBody>
      </p:sp>
    </p:spTree>
    <p:extLst>
      <p:ext uri="{BB962C8B-B14F-4D97-AF65-F5344CB8AC3E}">
        <p14:creationId xmlns:p14="http://schemas.microsoft.com/office/powerpoint/2010/main" val="195792100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Trentham_Gardens</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69</a:t>
            </a:fld>
            <a:endParaRPr lang="es-ES" dirty="0"/>
          </a:p>
        </p:txBody>
      </p:sp>
    </p:spTree>
    <p:extLst>
      <p:ext uri="{BB962C8B-B14F-4D97-AF65-F5344CB8AC3E}">
        <p14:creationId xmlns:p14="http://schemas.microsoft.com/office/powerpoint/2010/main" val="684456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Trentham_Gardens</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70</a:t>
            </a:fld>
            <a:endParaRPr lang="es-ES" dirty="0"/>
          </a:p>
        </p:txBody>
      </p:sp>
    </p:spTree>
    <p:extLst>
      <p:ext uri="{BB962C8B-B14F-4D97-AF65-F5344CB8AC3E}">
        <p14:creationId xmlns:p14="http://schemas.microsoft.com/office/powerpoint/2010/main" val="23679386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77</a:t>
            </a:fld>
            <a:endParaRPr lang="es-ES" dirty="0"/>
          </a:p>
        </p:txBody>
      </p:sp>
    </p:spTree>
    <p:extLst>
      <p:ext uri="{BB962C8B-B14F-4D97-AF65-F5344CB8AC3E}">
        <p14:creationId xmlns:p14="http://schemas.microsoft.com/office/powerpoint/2010/main" val="42065028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78</a:t>
            </a:fld>
            <a:endParaRPr lang="es-ES" dirty="0"/>
          </a:p>
        </p:txBody>
      </p:sp>
    </p:spTree>
    <p:extLst>
      <p:ext uri="{BB962C8B-B14F-4D97-AF65-F5344CB8AC3E}">
        <p14:creationId xmlns:p14="http://schemas.microsoft.com/office/powerpoint/2010/main" val="26567037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79</a:t>
            </a:fld>
            <a:endParaRPr lang="es-ES" dirty="0"/>
          </a:p>
        </p:txBody>
      </p:sp>
    </p:spTree>
    <p:extLst>
      <p:ext uri="{BB962C8B-B14F-4D97-AF65-F5344CB8AC3E}">
        <p14:creationId xmlns:p14="http://schemas.microsoft.com/office/powerpoint/2010/main" val="349868374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80</a:t>
            </a:fld>
            <a:endParaRPr lang="es-ES" dirty="0"/>
          </a:p>
        </p:txBody>
      </p:sp>
    </p:spTree>
    <p:extLst>
      <p:ext uri="{BB962C8B-B14F-4D97-AF65-F5344CB8AC3E}">
        <p14:creationId xmlns:p14="http://schemas.microsoft.com/office/powerpoint/2010/main" val="409255460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81</a:t>
            </a:fld>
            <a:endParaRPr lang="es-ES" dirty="0"/>
          </a:p>
        </p:txBody>
      </p:sp>
    </p:spTree>
    <p:extLst>
      <p:ext uri="{BB962C8B-B14F-4D97-AF65-F5344CB8AC3E}">
        <p14:creationId xmlns:p14="http://schemas.microsoft.com/office/powerpoint/2010/main" val="32203674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82</a:t>
            </a:fld>
            <a:endParaRPr lang="es-ES" dirty="0"/>
          </a:p>
        </p:txBody>
      </p:sp>
    </p:spTree>
    <p:extLst>
      <p:ext uri="{BB962C8B-B14F-4D97-AF65-F5344CB8AC3E}">
        <p14:creationId xmlns:p14="http://schemas.microsoft.com/office/powerpoint/2010/main" val="21779480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83</a:t>
            </a:fld>
            <a:endParaRPr lang="es-ES" dirty="0"/>
          </a:p>
        </p:txBody>
      </p:sp>
    </p:spTree>
    <p:extLst>
      <p:ext uri="{BB962C8B-B14F-4D97-AF65-F5344CB8AC3E}">
        <p14:creationId xmlns:p14="http://schemas.microsoft.com/office/powerpoint/2010/main" val="18243578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84</a:t>
            </a:fld>
            <a:endParaRPr lang="es-ES" dirty="0"/>
          </a:p>
        </p:txBody>
      </p:sp>
    </p:spTree>
    <p:extLst>
      <p:ext uri="{BB962C8B-B14F-4D97-AF65-F5344CB8AC3E}">
        <p14:creationId xmlns:p14="http://schemas.microsoft.com/office/powerpoint/2010/main" val="34660041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85</a:t>
            </a:fld>
            <a:endParaRPr lang="es-ES" dirty="0"/>
          </a:p>
        </p:txBody>
      </p:sp>
    </p:spTree>
    <p:extLst>
      <p:ext uri="{BB962C8B-B14F-4D97-AF65-F5344CB8AC3E}">
        <p14:creationId xmlns:p14="http://schemas.microsoft.com/office/powerpoint/2010/main" val="5526923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86</a:t>
            </a:fld>
            <a:endParaRPr lang="es-ES" dirty="0"/>
          </a:p>
        </p:txBody>
      </p:sp>
    </p:spTree>
    <p:extLst>
      <p:ext uri="{BB962C8B-B14F-4D97-AF65-F5344CB8AC3E}">
        <p14:creationId xmlns:p14="http://schemas.microsoft.com/office/powerpoint/2010/main" val="362628145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87</a:t>
            </a:fld>
            <a:endParaRPr lang="es-ES" dirty="0"/>
          </a:p>
        </p:txBody>
      </p:sp>
    </p:spTree>
    <p:extLst>
      <p:ext uri="{BB962C8B-B14F-4D97-AF65-F5344CB8AC3E}">
        <p14:creationId xmlns:p14="http://schemas.microsoft.com/office/powerpoint/2010/main" val="256701758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88</a:t>
            </a:fld>
            <a:endParaRPr lang="es-ES" dirty="0"/>
          </a:p>
        </p:txBody>
      </p:sp>
    </p:spTree>
    <p:extLst>
      <p:ext uri="{BB962C8B-B14F-4D97-AF65-F5344CB8AC3E}">
        <p14:creationId xmlns:p14="http://schemas.microsoft.com/office/powerpoint/2010/main" val="204607917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89</a:t>
            </a:fld>
            <a:endParaRPr lang="es-ES" dirty="0"/>
          </a:p>
        </p:txBody>
      </p:sp>
    </p:spTree>
    <p:extLst>
      <p:ext uri="{BB962C8B-B14F-4D97-AF65-F5344CB8AC3E}">
        <p14:creationId xmlns:p14="http://schemas.microsoft.com/office/powerpoint/2010/main" val="321000218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90</a:t>
            </a:fld>
            <a:endParaRPr lang="es-ES" dirty="0"/>
          </a:p>
        </p:txBody>
      </p:sp>
    </p:spTree>
    <p:extLst>
      <p:ext uri="{BB962C8B-B14F-4D97-AF65-F5344CB8AC3E}">
        <p14:creationId xmlns:p14="http://schemas.microsoft.com/office/powerpoint/2010/main" val="389603981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91</a:t>
            </a:fld>
            <a:endParaRPr lang="es-ES" dirty="0"/>
          </a:p>
        </p:txBody>
      </p:sp>
    </p:spTree>
    <p:extLst>
      <p:ext uri="{BB962C8B-B14F-4D97-AF65-F5344CB8AC3E}">
        <p14:creationId xmlns:p14="http://schemas.microsoft.com/office/powerpoint/2010/main" val="12608203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92</a:t>
            </a:fld>
            <a:endParaRPr lang="es-ES" dirty="0"/>
          </a:p>
        </p:txBody>
      </p:sp>
    </p:spTree>
    <p:extLst>
      <p:ext uri="{BB962C8B-B14F-4D97-AF65-F5344CB8AC3E}">
        <p14:creationId xmlns:p14="http://schemas.microsoft.com/office/powerpoint/2010/main" val="1932116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93</a:t>
            </a:fld>
            <a:endParaRPr lang="es-ES" dirty="0"/>
          </a:p>
        </p:txBody>
      </p:sp>
    </p:spTree>
    <p:extLst>
      <p:ext uri="{BB962C8B-B14F-4D97-AF65-F5344CB8AC3E}">
        <p14:creationId xmlns:p14="http://schemas.microsoft.com/office/powerpoint/2010/main" val="413428262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94</a:t>
            </a:fld>
            <a:endParaRPr lang="es-ES" dirty="0"/>
          </a:p>
        </p:txBody>
      </p:sp>
    </p:spTree>
    <p:extLst>
      <p:ext uri="{BB962C8B-B14F-4D97-AF65-F5344CB8AC3E}">
        <p14:creationId xmlns:p14="http://schemas.microsoft.com/office/powerpoint/2010/main" val="41965736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95</a:t>
            </a:fld>
            <a:endParaRPr lang="es-ES" dirty="0"/>
          </a:p>
        </p:txBody>
      </p:sp>
    </p:spTree>
    <p:extLst>
      <p:ext uri="{BB962C8B-B14F-4D97-AF65-F5344CB8AC3E}">
        <p14:creationId xmlns:p14="http://schemas.microsoft.com/office/powerpoint/2010/main" val="193589070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96</a:t>
            </a:fld>
            <a:endParaRPr lang="es-ES" dirty="0"/>
          </a:p>
        </p:txBody>
      </p:sp>
    </p:spTree>
    <p:extLst>
      <p:ext uri="{BB962C8B-B14F-4D97-AF65-F5344CB8AC3E}">
        <p14:creationId xmlns:p14="http://schemas.microsoft.com/office/powerpoint/2010/main" val="29706459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97</a:t>
            </a:fld>
            <a:endParaRPr lang="es-ES" dirty="0"/>
          </a:p>
        </p:txBody>
      </p:sp>
    </p:spTree>
    <p:extLst>
      <p:ext uri="{BB962C8B-B14F-4D97-AF65-F5344CB8AC3E}">
        <p14:creationId xmlns:p14="http://schemas.microsoft.com/office/powerpoint/2010/main" val="245324509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98</a:t>
            </a:fld>
            <a:endParaRPr lang="es-ES" dirty="0"/>
          </a:p>
        </p:txBody>
      </p:sp>
    </p:spTree>
    <p:extLst>
      <p:ext uri="{BB962C8B-B14F-4D97-AF65-F5344CB8AC3E}">
        <p14:creationId xmlns:p14="http://schemas.microsoft.com/office/powerpoint/2010/main" val="198558636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99</a:t>
            </a:fld>
            <a:endParaRPr lang="es-ES" dirty="0"/>
          </a:p>
        </p:txBody>
      </p:sp>
    </p:spTree>
    <p:extLst>
      <p:ext uri="{BB962C8B-B14F-4D97-AF65-F5344CB8AC3E}">
        <p14:creationId xmlns:p14="http://schemas.microsoft.com/office/powerpoint/2010/main" val="419075446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100</a:t>
            </a:fld>
            <a:endParaRPr lang="es-ES" dirty="0"/>
          </a:p>
        </p:txBody>
      </p:sp>
    </p:spTree>
    <p:extLst>
      <p:ext uri="{BB962C8B-B14F-4D97-AF65-F5344CB8AC3E}">
        <p14:creationId xmlns:p14="http://schemas.microsoft.com/office/powerpoint/2010/main" val="269923933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101</a:t>
            </a:fld>
            <a:endParaRPr lang="es-ES" dirty="0"/>
          </a:p>
        </p:txBody>
      </p:sp>
    </p:spTree>
    <p:extLst>
      <p:ext uri="{BB962C8B-B14F-4D97-AF65-F5344CB8AC3E}">
        <p14:creationId xmlns:p14="http://schemas.microsoft.com/office/powerpoint/2010/main" val="385057407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a:p>
            <a:endParaRPr lang="es-ES" dirty="0"/>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102</a:t>
            </a:fld>
            <a:endParaRPr lang="es-ES" dirty="0"/>
          </a:p>
        </p:txBody>
      </p:sp>
    </p:spTree>
    <p:extLst>
      <p:ext uri="{BB962C8B-B14F-4D97-AF65-F5344CB8AC3E}">
        <p14:creationId xmlns:p14="http://schemas.microsoft.com/office/powerpoint/2010/main" val="22645465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103</a:t>
            </a:fld>
            <a:endParaRPr lang="es-ES" dirty="0"/>
          </a:p>
        </p:txBody>
      </p:sp>
    </p:spTree>
    <p:extLst>
      <p:ext uri="{BB962C8B-B14F-4D97-AF65-F5344CB8AC3E}">
        <p14:creationId xmlns:p14="http://schemas.microsoft.com/office/powerpoint/2010/main" val="39767238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104</a:t>
            </a:fld>
            <a:endParaRPr lang="es-ES" dirty="0"/>
          </a:p>
        </p:txBody>
      </p:sp>
    </p:spTree>
    <p:extLst>
      <p:ext uri="{BB962C8B-B14F-4D97-AF65-F5344CB8AC3E}">
        <p14:creationId xmlns:p14="http://schemas.microsoft.com/office/powerpoint/2010/main" val="361769160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105</a:t>
            </a:fld>
            <a:endParaRPr lang="es-ES" dirty="0"/>
          </a:p>
        </p:txBody>
      </p:sp>
    </p:spTree>
    <p:extLst>
      <p:ext uri="{BB962C8B-B14F-4D97-AF65-F5344CB8AC3E}">
        <p14:creationId xmlns:p14="http://schemas.microsoft.com/office/powerpoint/2010/main" val="54352932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106</a:t>
            </a:fld>
            <a:endParaRPr lang="es-ES" dirty="0"/>
          </a:p>
        </p:txBody>
      </p:sp>
    </p:spTree>
    <p:extLst>
      <p:ext uri="{BB962C8B-B14F-4D97-AF65-F5344CB8AC3E}">
        <p14:creationId xmlns:p14="http://schemas.microsoft.com/office/powerpoint/2010/main" val="344578576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107</a:t>
            </a:fld>
            <a:endParaRPr lang="es-ES" dirty="0"/>
          </a:p>
        </p:txBody>
      </p:sp>
    </p:spTree>
    <p:extLst>
      <p:ext uri="{BB962C8B-B14F-4D97-AF65-F5344CB8AC3E}">
        <p14:creationId xmlns:p14="http://schemas.microsoft.com/office/powerpoint/2010/main" val="44184065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108</a:t>
            </a:fld>
            <a:endParaRPr lang="es-ES" dirty="0"/>
          </a:p>
        </p:txBody>
      </p:sp>
    </p:spTree>
    <p:extLst>
      <p:ext uri="{BB962C8B-B14F-4D97-AF65-F5344CB8AC3E}">
        <p14:creationId xmlns:p14="http://schemas.microsoft.com/office/powerpoint/2010/main" val="256851868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109</a:t>
            </a:fld>
            <a:endParaRPr lang="es-ES" dirty="0"/>
          </a:p>
        </p:txBody>
      </p:sp>
    </p:spTree>
    <p:extLst>
      <p:ext uri="{BB962C8B-B14F-4D97-AF65-F5344CB8AC3E}">
        <p14:creationId xmlns:p14="http://schemas.microsoft.com/office/powerpoint/2010/main" val="150436003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110</a:t>
            </a:fld>
            <a:endParaRPr lang="es-ES" dirty="0"/>
          </a:p>
        </p:txBody>
      </p:sp>
    </p:spTree>
    <p:extLst>
      <p:ext uri="{BB962C8B-B14F-4D97-AF65-F5344CB8AC3E}">
        <p14:creationId xmlns:p14="http://schemas.microsoft.com/office/powerpoint/2010/main" val="426169632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111</a:t>
            </a:fld>
            <a:endParaRPr lang="es-ES" dirty="0"/>
          </a:p>
        </p:txBody>
      </p:sp>
    </p:spTree>
    <p:extLst>
      <p:ext uri="{BB962C8B-B14F-4D97-AF65-F5344CB8AC3E}">
        <p14:creationId xmlns:p14="http://schemas.microsoft.com/office/powerpoint/2010/main" val="413213292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112</a:t>
            </a:fld>
            <a:endParaRPr lang="es-ES" dirty="0"/>
          </a:p>
        </p:txBody>
      </p:sp>
    </p:spTree>
    <p:extLst>
      <p:ext uri="{BB962C8B-B14F-4D97-AF65-F5344CB8AC3E}">
        <p14:creationId xmlns:p14="http://schemas.microsoft.com/office/powerpoint/2010/main" val="159831160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Brodsworth Hall</a:t>
            </a:r>
          </a:p>
        </p:txBody>
      </p:sp>
      <p:sp>
        <p:nvSpPr>
          <p:cNvPr id="4" name="3 Marcador de número de diapositiva"/>
          <p:cNvSpPr>
            <a:spLocks noGrp="1"/>
          </p:cNvSpPr>
          <p:nvPr>
            <p:ph type="sldNum" sz="quarter" idx="10"/>
          </p:nvPr>
        </p:nvSpPr>
        <p:spPr/>
        <p:txBody>
          <a:bodyPr/>
          <a:lstStyle/>
          <a:p>
            <a:fld id="{6C2055D4-A57D-48E7-A0D9-0CC9D7189679}" type="slidenum">
              <a:rPr lang="es-ES" smtClean="0"/>
              <a:t>113</a:t>
            </a:fld>
            <a:endParaRPr lang="es-ES" dirty="0"/>
          </a:p>
        </p:txBody>
      </p:sp>
    </p:spTree>
    <p:extLst>
      <p:ext uri="{BB962C8B-B14F-4D97-AF65-F5344CB8AC3E}">
        <p14:creationId xmlns:p14="http://schemas.microsoft.com/office/powerpoint/2010/main" val="1763615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54586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42568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9685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939793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837659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93769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57720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1244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16210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29180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13363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9481757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12.jpg"/><Relationship Id="rId5" Type="http://schemas.openxmlformats.org/officeDocument/2006/relationships/image" Target="../media/image61.jpg"/><Relationship Id="rId4" Type="http://schemas.openxmlformats.org/officeDocument/2006/relationships/image" Target="../media/image60.jpg"/></Relationships>
</file>

<file path=ppt/slides/_rels/slide6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68.jpeg"/><Relationship Id="rId4" Type="http://schemas.openxmlformats.org/officeDocument/2006/relationships/image" Target="../media/image67.jpeg"/></Relationships>
</file>

<file path=ppt/slides/_rels/slide6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65.xml.rels><?xml version="1.0" encoding="UTF-8" standalone="yes"?>
<Relationships xmlns="http://schemas.openxmlformats.org/package/2006/relationships"><Relationship Id="rId3" Type="http://schemas.openxmlformats.org/officeDocument/2006/relationships/image" Target="../media/image72.jpg"/><Relationship Id="rId7" Type="http://schemas.openxmlformats.org/officeDocument/2006/relationships/image" Target="../media/image75.jp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59.jpg"/></Relationships>
</file>

<file path=ppt/slides/_rels/slide6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107.jpg"/></Relationships>
</file>

<file path=ppt/slides/_rels/slide10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106.jpg"/></Relationships>
</file>

<file path=ppt/slides/_rels/slide11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606480" cy="3312368"/>
          </a:xfrm>
        </p:spPr>
        <p:txBody>
          <a:bodyPr>
            <a:noAutofit/>
          </a:bodyPr>
          <a:lstStyle/>
          <a:p>
            <a:r>
              <a:rPr lang="es-ES" sz="3200" dirty="0"/>
              <a:t>EUROPA.-LA VUELTA AL MUNDO EN 885 JARDINES.-INGLATERRA. Trentham Estate .-Brodsworth Hall Gardens </a:t>
            </a:r>
            <a:br>
              <a:rPr lang="es-ES" sz="3600" dirty="0"/>
            </a:br>
            <a:endParaRPr lang="es-ES" sz="3600" dirty="0"/>
          </a:p>
        </p:txBody>
      </p:sp>
      <p:sp>
        <p:nvSpPr>
          <p:cNvPr id="3" name="2 Subtítulo"/>
          <p:cNvSpPr>
            <a:spLocks noGrp="1"/>
          </p:cNvSpPr>
          <p:nvPr>
            <p:ph type="subTitle" idx="1"/>
          </p:nvPr>
        </p:nvSpPr>
        <p:spPr>
          <a:xfrm>
            <a:off x="2555776" y="5003322"/>
            <a:ext cx="4752528"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4130257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Trentham Estate Gardens</a:t>
            </a:r>
          </a:p>
        </p:txBody>
      </p:sp>
      <p:sp>
        <p:nvSpPr>
          <p:cNvPr id="3" name="2 Marcador de contenido"/>
          <p:cNvSpPr>
            <a:spLocks noGrp="1"/>
          </p:cNvSpPr>
          <p:nvPr>
            <p:ph sz="quarter" idx="1"/>
          </p:nvPr>
        </p:nvSpPr>
        <p:spPr/>
        <p:txBody>
          <a:bodyPr>
            <a:normAutofit lnSpcReduction="10000"/>
          </a:bodyPr>
          <a:lstStyle/>
          <a:p>
            <a:r>
              <a:rPr lang="es-ES" dirty="0"/>
              <a:t>Trentham Estate se encuentra cerca del pueblo de Trentham , Una gran atracción de visitantes en Stoke-on-Trent , en Staffordshire , Reino Unido ,  está ubicado en la periferia sur de la ciudad de Stoke-on-Trent, en el  Municipio de Stafford .</a:t>
            </a:r>
          </a:p>
          <a:p>
            <a:r>
              <a:rPr lang="es-ES" dirty="0"/>
              <a:t>La finca fue registrada por primera vez en el libro de Domesday en 1086. En el momento en que era un señorío real, con un valor de 115 chelines.  Un monasterio de  los  agustinos  originalmente  ha ocupado el sitio, seguido de un convento . El monasterio Trentham ocupaba la tierra en la finca  desde el siglo XI hasta la disolución de los monasterios </a:t>
            </a:r>
          </a:p>
        </p:txBody>
      </p:sp>
    </p:spTree>
    <p:extLst>
      <p:ext uri="{BB962C8B-B14F-4D97-AF65-F5344CB8AC3E}">
        <p14:creationId xmlns:p14="http://schemas.microsoft.com/office/powerpoint/2010/main" val="1163866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Los restos de Trentham Hall, a saber, la gran entrada y invernadero, se enumeran el 24 de enero de 1967. Su listado fue modificado el 25 de abril de 1980. Actualmente se encuentran grado II * -listed. [Las reparaciones de emergencia para estabilizar el edificio se llevaron a cabo . se enumeran en el patrimonio en peligro registro.  la galería de esculturas (ahora cubierto de glicinas ) y la torre del reloj  que también se mantienen.</a:t>
            </a:r>
          </a:p>
          <a:p>
            <a:r>
              <a:rPr lang="es-ES" dirty="0"/>
              <a:t>La propiedad fue adquirida por St. Propiedades Modwen en 1996, momento en el que los edificios y los jardines fueron abandonados y objeto de vandalismo. Los alrededores de los jardines Trentham fueron restaurados en 2003-04, y en 2013 fueron visitados por más de 3 millones de personas.</a:t>
            </a:r>
          </a:p>
        </p:txBody>
      </p:sp>
    </p:spTree>
    <p:extLst>
      <p:ext uri="{BB962C8B-B14F-4D97-AF65-F5344CB8AC3E}">
        <p14:creationId xmlns:p14="http://schemas.microsoft.com/office/powerpoint/2010/main" val="1308177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lnSpcReduction="10000"/>
          </a:bodyPr>
          <a:lstStyle/>
          <a:p>
            <a:r>
              <a:rPr lang="es-ES" dirty="0"/>
              <a:t>San Modwen estableció un plan para recrear la casa de acuerdo a los diseños originales en el costo de £ 35 millones como un hotel de cinco estrellas con 150 habitaciones.,  un spa de lujo  y una centro de conferencias. se concedió permiso de construcción, y los planes iniciales destinadas para una fecha de finalización 2008, que más tarde fue revisada para 2011. </a:t>
            </a:r>
          </a:p>
          <a:p>
            <a:r>
              <a:rPr lang="es-ES" dirty="0"/>
              <a:t>Sin embargo, en 2013 se declaró que a pesar de tener el permiso de planificación para restaurar la sala, que no era económicamente viable para hacerlo, dado que el costo un 30-35 millones de £ de restauración y reconstrucción de la sala sería mayor que el valor del pasillo como un hotel debido a la reciente recesión económica . a pesar de que dijeron que estaban comprometidos para la restauración de la sala cuando podían "hacer que el trabajo de los números". en mayo de 2015, los edificios están en ruinas</a:t>
            </a:r>
          </a:p>
        </p:txBody>
      </p:sp>
    </p:spTree>
    <p:extLst>
      <p:ext uri="{BB962C8B-B14F-4D97-AF65-F5344CB8AC3E}">
        <p14:creationId xmlns:p14="http://schemas.microsoft.com/office/powerpoint/2010/main" val="3511675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A pesar de que dijeron que estaban comprometidos para la restauración de la sala cuando podían "hacer que el trabajo de los números". en mayo de 2015, los edificios ya estaban en ruinas.</a:t>
            </a:r>
          </a:p>
          <a:p>
            <a:r>
              <a:rPr lang="es-ES" dirty="0"/>
              <a:t>Trentham Gardens tienen jardines formales  de estilo italiano, que forma parte de un parque natural de Inglés. Los jardines se establecen dentro de una amplia zona de bosque. En conjunto, estos juntos en la actualidad cubren alrededor de (1,2 km ²). Los jardines fueron diseñados como un parque de serpentina por la Capability  Brown desde 1758 en adelante, que cubre un diseño formal anteriormente atribuido a Charles Bridgeman . </a:t>
            </a:r>
          </a:p>
          <a:p>
            <a:r>
              <a:rPr lang="es-ES" dirty="0"/>
              <a:t>Trentham Gardens son ahora principalmente conocidos por los jardines formales supervivientes establecidos en la década de 1840 por Sir Charles Barry , que han sido recientemente restaurados. </a:t>
            </a:r>
          </a:p>
        </p:txBody>
      </p:sp>
    </p:spTree>
    <p:extLst>
      <p:ext uri="{BB962C8B-B14F-4D97-AF65-F5344CB8AC3E}">
        <p14:creationId xmlns:p14="http://schemas.microsoft.com/office/powerpoint/2010/main" val="1331128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2012, la Trentham Estate fue seleccionado como el sitio de un bosque real del jubileo de diamante, y  un repoblación de  200.000 robles nativos fueron plantados en la finca.</a:t>
            </a:r>
          </a:p>
          <a:p>
            <a:r>
              <a:rPr lang="es-ES" dirty="0"/>
              <a:t>Desde el año 2000 Trentham Gardens ha sido objeto de una exitosa remodelación importante ,invirtiendo  £ 120 millones ($ 200) por San Propiedades Modwen para promocionarlo como un destino de ocio. </a:t>
            </a:r>
          </a:p>
          <a:p>
            <a:r>
              <a:rPr lang="es-ES" dirty="0"/>
              <a:t>El proyecto de regeneración de corriente en Trentham incluye la restauración de los jardines italianos y bosques de la zona, la creación de un centro de jardinería y  un centro de manualidades  y varios lugares de ocio.</a:t>
            </a:r>
          </a:p>
          <a:p>
            <a:endParaRPr lang="es-ES" dirty="0"/>
          </a:p>
          <a:p>
            <a:endParaRPr lang="es-ES" dirty="0"/>
          </a:p>
        </p:txBody>
      </p:sp>
    </p:spTree>
    <p:extLst>
      <p:ext uri="{BB962C8B-B14F-4D97-AF65-F5344CB8AC3E}">
        <p14:creationId xmlns:p14="http://schemas.microsoft.com/office/powerpoint/2010/main" val="3491862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objetivo general es evitar el ruido de parques temáticos atracciones -como, y en lugar de ofrecer "auténticas experiencias" a las personas mayores y los niños más pequeños.</a:t>
            </a:r>
          </a:p>
          <a:p>
            <a:r>
              <a:rPr lang="es-ES" dirty="0"/>
              <a:t>En diciembre de 2008, una noria transportable, se abrió en el sitio para los turistas para tener una vista aérea de los jardines, la finca, y fuera de la ciudad.  Se retiró en 2009.</a:t>
            </a:r>
          </a:p>
          <a:p>
            <a:r>
              <a:rPr lang="es-ES" dirty="0"/>
              <a:t>Antes de la Primera Guerra Mundial, el Staffordshire Yeomanry utilizo Trentham como un campo de entrenamiento militar de verano entre 1909 y 1914.</a:t>
            </a:r>
          </a:p>
          <a:p>
            <a:r>
              <a:rPr lang="es-ES" dirty="0"/>
              <a:t>Últimamente ha intervenido Piet Oudolf con sus praderas de herbáceas.</a:t>
            </a:r>
          </a:p>
        </p:txBody>
      </p:sp>
    </p:spTree>
    <p:extLst>
      <p:ext uri="{BB962C8B-B14F-4D97-AF65-F5344CB8AC3E}">
        <p14:creationId xmlns:p14="http://schemas.microsoft.com/office/powerpoint/2010/main" val="2857928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409109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9814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39" y="0"/>
            <a:ext cx="481774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0884" y="0"/>
            <a:ext cx="4293116" cy="6858000"/>
          </a:xfrm>
          <a:prstGeom prst="rect">
            <a:avLst/>
          </a:prstGeom>
        </p:spPr>
      </p:pic>
    </p:spTree>
    <p:extLst>
      <p:ext uri="{BB962C8B-B14F-4D97-AF65-F5344CB8AC3E}">
        <p14:creationId xmlns:p14="http://schemas.microsoft.com/office/powerpoint/2010/main" val="436371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1913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6263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00"/>
            <a:ext cx="9144000" cy="33337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40050"/>
            <a:ext cx="9144000" cy="3517950"/>
          </a:xfrm>
          <a:prstGeom prst="rect">
            <a:avLst/>
          </a:prstGeom>
        </p:spPr>
      </p:pic>
    </p:spTree>
    <p:extLst>
      <p:ext uri="{BB962C8B-B14F-4D97-AF65-F5344CB8AC3E}">
        <p14:creationId xmlns:p14="http://schemas.microsoft.com/office/powerpoint/2010/main" val="3920984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45024"/>
            <a:ext cx="9144000" cy="3206105"/>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613026"/>
          </a:xfrm>
          <a:prstGeom prst="rect">
            <a:avLst/>
          </a:prstGeom>
        </p:spPr>
      </p:pic>
    </p:spTree>
    <p:extLst>
      <p:ext uri="{BB962C8B-B14F-4D97-AF65-F5344CB8AC3E}">
        <p14:creationId xmlns:p14="http://schemas.microsoft.com/office/powerpoint/2010/main" val="4274557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364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2242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4158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1431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5256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6509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16"/>
          <a:stretch/>
        </p:blipFill>
        <p:spPr>
          <a:xfrm>
            <a:off x="0" y="0"/>
            <a:ext cx="9144000" cy="6858000"/>
          </a:xfrm>
          <a:prstGeom prst="rect">
            <a:avLst/>
          </a:prstGeom>
        </p:spPr>
      </p:pic>
    </p:spTree>
    <p:extLst>
      <p:ext uri="{BB962C8B-B14F-4D97-AF65-F5344CB8AC3E}">
        <p14:creationId xmlns:p14="http://schemas.microsoft.com/office/powerpoint/2010/main" val="3293865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35069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3016281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3775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22992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48487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800860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7447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85294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06138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478074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19429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2914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9" y="0"/>
            <a:ext cx="9108281" cy="6858000"/>
          </a:xfrm>
          <a:prstGeom prst="rect">
            <a:avLst/>
          </a:prstGeom>
        </p:spPr>
      </p:pic>
    </p:spTree>
    <p:extLst>
      <p:ext uri="{BB962C8B-B14F-4D97-AF65-F5344CB8AC3E}">
        <p14:creationId xmlns:p14="http://schemas.microsoft.com/office/powerpoint/2010/main" val="19509202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28194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67221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206307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23201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40023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9" y="0"/>
            <a:ext cx="9108281" cy="6858000"/>
          </a:xfrm>
          <a:prstGeom prst="rect">
            <a:avLst/>
          </a:prstGeom>
        </p:spPr>
      </p:pic>
    </p:spTree>
    <p:extLst>
      <p:ext uri="{BB962C8B-B14F-4D97-AF65-F5344CB8AC3E}">
        <p14:creationId xmlns:p14="http://schemas.microsoft.com/office/powerpoint/2010/main" val="33608408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216" b="13958"/>
          <a:stretch/>
        </p:blipFill>
        <p:spPr>
          <a:xfrm>
            <a:off x="17860" y="0"/>
            <a:ext cx="9126140" cy="6858000"/>
          </a:xfrm>
          <a:prstGeom prst="rect">
            <a:avLst/>
          </a:prstGeom>
        </p:spPr>
      </p:pic>
    </p:spTree>
    <p:extLst>
      <p:ext uri="{BB962C8B-B14F-4D97-AF65-F5344CB8AC3E}">
        <p14:creationId xmlns:p14="http://schemas.microsoft.com/office/powerpoint/2010/main" val="3274557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156" b="13750"/>
          <a:stretch/>
        </p:blipFill>
        <p:spPr>
          <a:xfrm>
            <a:off x="17859" y="0"/>
            <a:ext cx="9126141" cy="6858000"/>
          </a:xfrm>
          <a:prstGeom prst="rect">
            <a:avLst/>
          </a:prstGeom>
        </p:spPr>
      </p:pic>
    </p:spTree>
    <p:extLst>
      <p:ext uri="{BB962C8B-B14F-4D97-AF65-F5344CB8AC3E}">
        <p14:creationId xmlns:p14="http://schemas.microsoft.com/office/powerpoint/2010/main" val="183645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9011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31685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87929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1"/>
            <a:ext cx="385419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4196" y="0"/>
            <a:ext cx="5289804" cy="6858000"/>
          </a:xfrm>
          <a:prstGeom prst="rect">
            <a:avLst/>
          </a:prstGeom>
        </p:spPr>
      </p:pic>
    </p:spTree>
    <p:extLst>
      <p:ext uri="{BB962C8B-B14F-4D97-AF65-F5344CB8AC3E}">
        <p14:creationId xmlns:p14="http://schemas.microsoft.com/office/powerpoint/2010/main" val="958675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92414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45610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99137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39041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502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76981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20662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66701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80722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36711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5411215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6630634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23948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57" y="0"/>
            <a:ext cx="542925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57" y="3501009"/>
            <a:ext cx="5549255"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0107" y="0"/>
            <a:ext cx="3683893" cy="3810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60107" y="3810000"/>
            <a:ext cx="3683893" cy="3048000"/>
          </a:xfrm>
          <a:prstGeom prst="rect">
            <a:avLst/>
          </a:prstGeom>
        </p:spPr>
      </p:pic>
    </p:spTree>
    <p:extLst>
      <p:ext uri="{BB962C8B-B14F-4D97-AF65-F5344CB8AC3E}">
        <p14:creationId xmlns:p14="http://schemas.microsoft.com/office/powerpoint/2010/main" val="39525343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4572000" cy="3386137"/>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386137"/>
            <a:ext cx="4572000" cy="3471863"/>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3386137"/>
            <a:ext cx="4572000" cy="3471863"/>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0"/>
            <a:ext cx="4572000" cy="3386137"/>
          </a:xfrm>
          <a:prstGeom prst="rect">
            <a:avLst/>
          </a:prstGeom>
        </p:spPr>
      </p:pic>
    </p:spTree>
    <p:extLst>
      <p:ext uri="{BB962C8B-B14F-4D97-AF65-F5344CB8AC3E}">
        <p14:creationId xmlns:p14="http://schemas.microsoft.com/office/powerpoint/2010/main" val="29972814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8314" y="0"/>
            <a:ext cx="3048000" cy="19812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86" y="1981200"/>
            <a:ext cx="9161686" cy="48768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686" y="0"/>
            <a:ext cx="6461894" cy="2590568"/>
          </a:xfrm>
          <a:prstGeom prst="rect">
            <a:avLst/>
          </a:prstGeom>
        </p:spPr>
      </p:pic>
    </p:spTree>
    <p:extLst>
      <p:ext uri="{BB962C8B-B14F-4D97-AF65-F5344CB8AC3E}">
        <p14:creationId xmlns:p14="http://schemas.microsoft.com/office/powerpoint/2010/main" val="36184065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500"/>
          <a:stretch/>
        </p:blipFill>
        <p:spPr>
          <a:xfrm>
            <a:off x="0" y="0"/>
            <a:ext cx="9144000" cy="6858000"/>
          </a:xfrm>
          <a:prstGeom prst="rect">
            <a:avLst/>
          </a:prstGeom>
        </p:spPr>
      </p:pic>
    </p:spTree>
    <p:extLst>
      <p:ext uri="{BB962C8B-B14F-4D97-AF65-F5344CB8AC3E}">
        <p14:creationId xmlns:p14="http://schemas.microsoft.com/office/powerpoint/2010/main" val="25192736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1228"/>
          <a:stretch/>
        </p:blipFill>
        <p:spPr>
          <a:xfrm>
            <a:off x="0" y="0"/>
            <a:ext cx="4572000" cy="357301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1" y="3573016"/>
            <a:ext cx="9144000" cy="3284984"/>
          </a:xfrm>
          <a:prstGeom prst="rect">
            <a:avLst/>
          </a:prstGeom>
        </p:spPr>
      </p:pic>
    </p:spTree>
    <p:extLst>
      <p:ext uri="{BB962C8B-B14F-4D97-AF65-F5344CB8AC3E}">
        <p14:creationId xmlns:p14="http://schemas.microsoft.com/office/powerpoint/2010/main" val="17543314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11"/>
            <a:ext cx="5536754" cy="24765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527374"/>
            <a:ext cx="5547048" cy="24765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653136"/>
            <a:ext cx="9144000" cy="2204864"/>
          </a:xfrm>
          <a:prstGeom prst="rect">
            <a:avLst/>
          </a:prstGeom>
        </p:spPr>
      </p:pic>
      <p:pic>
        <p:nvPicPr>
          <p:cNvPr id="6" name="5 Imagen"/>
          <p:cNvPicPr>
            <a:picLocks noChangeAspect="1"/>
          </p:cNvPicPr>
          <p:nvPr/>
        </p:nvPicPr>
        <p:blipFill rotWithShape="1">
          <a:blip r:embed="rId6">
            <a:extLst>
              <a:ext uri="{28A0092B-C50C-407E-A947-70E740481C1C}">
                <a14:useLocalDpi xmlns:a14="http://schemas.microsoft.com/office/drawing/2010/main" val="0"/>
              </a:ext>
            </a:extLst>
          </a:blip>
          <a:srcRect l="6001" t="10343" r="6352" b="7839"/>
          <a:stretch/>
        </p:blipFill>
        <p:spPr>
          <a:xfrm>
            <a:off x="5547048" y="24011"/>
            <a:ext cx="3596952" cy="2476500"/>
          </a:xfrm>
          <a:prstGeom prst="rect">
            <a:avLst/>
          </a:prstGeom>
        </p:spPr>
      </p:pic>
      <p:pic>
        <p:nvPicPr>
          <p:cNvPr id="7" name="6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47048" y="2527374"/>
            <a:ext cx="3561531" cy="2125762"/>
          </a:xfrm>
          <a:prstGeom prst="rect">
            <a:avLst/>
          </a:prstGeom>
        </p:spPr>
      </p:pic>
    </p:spTree>
    <p:extLst>
      <p:ext uri="{BB962C8B-B14F-4D97-AF65-F5344CB8AC3E}">
        <p14:creationId xmlns:p14="http://schemas.microsoft.com/office/powerpoint/2010/main" val="3972917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05521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15879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5669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797"/>
          <a:stretch/>
        </p:blipFill>
        <p:spPr>
          <a:xfrm>
            <a:off x="0" y="0"/>
            <a:ext cx="9144000" cy="6858000"/>
          </a:xfrm>
          <a:prstGeom prst="rect">
            <a:avLst/>
          </a:prstGeom>
        </p:spPr>
      </p:pic>
    </p:spTree>
    <p:extLst>
      <p:ext uri="{BB962C8B-B14F-4D97-AF65-F5344CB8AC3E}">
        <p14:creationId xmlns:p14="http://schemas.microsoft.com/office/powerpoint/2010/main" val="15513064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625"/>
          <a:stretch/>
        </p:blipFill>
        <p:spPr>
          <a:xfrm>
            <a:off x="0" y="0"/>
            <a:ext cx="9144000" cy="6858000"/>
          </a:xfrm>
          <a:prstGeom prst="rect">
            <a:avLst/>
          </a:prstGeom>
        </p:spPr>
      </p:pic>
    </p:spTree>
    <p:extLst>
      <p:ext uri="{BB962C8B-B14F-4D97-AF65-F5344CB8AC3E}">
        <p14:creationId xmlns:p14="http://schemas.microsoft.com/office/powerpoint/2010/main" val="15022462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Brodsworth Hall Garden</a:t>
            </a:r>
          </a:p>
        </p:txBody>
      </p:sp>
      <p:sp>
        <p:nvSpPr>
          <p:cNvPr id="3" name="2 Marcador de contenido"/>
          <p:cNvSpPr>
            <a:spLocks noGrp="1"/>
          </p:cNvSpPr>
          <p:nvPr>
            <p:ph sz="quarter" idx="1"/>
          </p:nvPr>
        </p:nvSpPr>
        <p:spPr/>
        <p:txBody>
          <a:bodyPr>
            <a:normAutofit/>
          </a:bodyPr>
          <a:lstStyle/>
          <a:p>
            <a:r>
              <a:rPr lang="es-ES" dirty="0"/>
              <a:t>Brodsworth Hall , cerca de Brodsworth , (8,0 km) al noroeste de Doncaster en South Yorkshire , es uno de los ejemplos que se conservan más completos de una casa de campos de  estilo victoriano  en Inglaterra. Esta prácticamente sin cambios desde la década de 1860. Fue diseñada en  estilo italiano por el arquitecto londinense Philip Wilkinson , entonces de 26 años de edad. Fue comisionado para la gran residencia de Charles Sabine Augusto Thellusson, que heredó la finca en 1859. </a:t>
            </a:r>
          </a:p>
        </p:txBody>
      </p:sp>
    </p:spTree>
    <p:extLst>
      <p:ext uri="{BB962C8B-B14F-4D97-AF65-F5344CB8AC3E}">
        <p14:creationId xmlns:p14="http://schemas.microsoft.com/office/powerpoint/2010/main" val="22132007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La casa tiene más de 30 habitaciones, que van desde salas de recepción grandes con muebles originales a las dependencias del servicio. La casa está rodeada de jardines de estilo victoriano, que se utilizan para eventos especiales durante todo el verano.</a:t>
            </a:r>
          </a:p>
          <a:p>
            <a:r>
              <a:rPr lang="es-ES" dirty="0"/>
              <a:t>George Henry heno, octavo conde de Kinnoull compró la finca Brodsworth de Sir John Wentworth en 1713 y se reconstruyó la casa, pero perdió su dinero en el accidente de 1720 y se vio obligado a tomar la posición de embajador en el Imperio Otomano. </a:t>
            </a:r>
          </a:p>
          <a:p>
            <a:r>
              <a:rPr lang="es-ES" dirty="0"/>
              <a:t>Su hijo más joven Robert se instaló en la finca en su lugar cuando él se hizo el arzobispo de York en 1761 e hizo una serie de mejoras a la casa y los jardines. </a:t>
            </a:r>
          </a:p>
        </p:txBody>
      </p:sp>
    </p:spTree>
    <p:extLst>
      <p:ext uri="{BB962C8B-B14F-4D97-AF65-F5344CB8AC3E}">
        <p14:creationId xmlns:p14="http://schemas.microsoft.com/office/powerpoint/2010/main" val="16345255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A su muerte en 1777, la casa quedó vacía y cuando su hijo mayor se convirtió en el 10º conde de Kinnoull en 1787 vendió la finca en 1790 a Peter Thellusson (1737-1797).</a:t>
            </a:r>
          </a:p>
          <a:p>
            <a:r>
              <a:rPr lang="es-ES" dirty="0"/>
              <a:t>Peter Thellusson había venido del continente y se instaló en Inglaterra, convirtiéndose en un director del Banco de Inglaterra y un importador de tabaco y el azúcar. Escribió una voluntad poco común, sin éxito, cuestionado por su familia en el caso  Thellusson , con lo que su fortuna se puso en la confianza de ser tocado por tres generaciones. Uno de los dos beneficiarios eventuales fue su bisnieto Charles Sabine Augusto Thellusson (el otro era el 5 de Jehová Rendlesham), que heredó en 1859 la mitad de la herencia, más la finca Brodsworth con su casa de estilo georgiano. </a:t>
            </a:r>
          </a:p>
        </p:txBody>
      </p:sp>
    </p:spTree>
    <p:extLst>
      <p:ext uri="{BB962C8B-B14F-4D97-AF65-F5344CB8AC3E}">
        <p14:creationId xmlns:p14="http://schemas.microsoft.com/office/powerpoint/2010/main" val="9769756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Se demolió la casa existente y puesto en marcha el actual, que fue construido en dos años entre 1861 y 1863 (y también encargó el yate más grande jamás construido privada británica). Fue nombrado Alto Sheriff de Yorkshire para 1866-1867. Él y su esposa Georgiana dejó cuatro hijos, todos los cuales murieron sin hijos, y por lo tanto la casa pasó a cada hijo a su vez. Después de la Primera Guerra Mundial , una espiral de costos dieron como resultado el cierre de los propietarios de partes de la casa. A la muerte del hijo menor de la casa pasó a su sobrino el capitán Grant Dalton-alrededor de 1930. Era alto sheriff de 1942.</a:t>
            </a:r>
          </a:p>
          <a:p>
            <a:endParaRPr lang="es-ES" dirty="0"/>
          </a:p>
        </p:txBody>
      </p:sp>
    </p:spTree>
    <p:extLst>
      <p:ext uri="{BB962C8B-B14F-4D97-AF65-F5344CB8AC3E}">
        <p14:creationId xmlns:p14="http://schemas.microsoft.com/office/powerpoint/2010/main" val="5281424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El último residente de la casa era Sylvia Grant-Dalton (esposa del Capitán Grant-Dalton), que se enfrentaron en una batalla perdida durante 57 años contra goteras en los techos de la mansión y el hundimiento de la tierra hundimiento de la mina del carbón en las inmediaciones. </a:t>
            </a:r>
          </a:p>
          <a:p>
            <a:r>
              <a:rPr lang="es-ES" dirty="0"/>
              <a:t>Después de su muerte en 1988, el Patrimonio Inglés adquirió la casa y decidió conservar los interiores "como se encuentra" en lugar de sustituirlos o restaurarlos. Con ello muestran cómo era una casa de estilo victoriano.</a:t>
            </a:r>
          </a:p>
          <a:p>
            <a:r>
              <a:rPr lang="es-ES" dirty="0"/>
              <a:t>El señor Markham construyó el pueblo modelo de Woodlands para los mineros de la mina de carbón  en Brodsworth , que se hundió en 1905.</a:t>
            </a:r>
          </a:p>
          <a:p>
            <a:endParaRPr lang="es-ES" dirty="0"/>
          </a:p>
        </p:txBody>
      </p:sp>
    </p:spTree>
    <p:extLst>
      <p:ext uri="{BB962C8B-B14F-4D97-AF65-F5344CB8AC3E}">
        <p14:creationId xmlns:p14="http://schemas.microsoft.com/office/powerpoint/2010/main" val="9600556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lstStyle/>
          <a:p>
            <a:r>
              <a:rPr lang="es-ES" dirty="0"/>
              <a:t> La familia Thellusson, que arrendó las propiedades y derechos mineros a la empresa de la mina de carbón, pago  la construcción de la Iglesia de Todos los Santos (1913) para el pueblo.</a:t>
            </a:r>
          </a:p>
          <a:p>
            <a:r>
              <a:rPr lang="es-ES" dirty="0"/>
              <a:t>La tercera esposa del último propietario, cuya esposa segunda fue el último miembro de la familia, vive en el recinto en una casa construida para el encargado de los  jardines.</a:t>
            </a:r>
          </a:p>
          <a:p>
            <a:endParaRPr lang="es-ES" dirty="0"/>
          </a:p>
        </p:txBody>
      </p:sp>
    </p:spTree>
    <p:extLst>
      <p:ext uri="{BB962C8B-B14F-4D97-AF65-F5344CB8AC3E}">
        <p14:creationId xmlns:p14="http://schemas.microsoft.com/office/powerpoint/2010/main" val="32386935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04069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70754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98204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3339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68770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13437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92131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08539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71476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68429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63437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12396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95292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117539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17548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28311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93064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73408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70931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535407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15382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971979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042499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147798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45441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4" y="-596"/>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0288" y="13146"/>
            <a:ext cx="4572000" cy="6858000"/>
          </a:xfrm>
          <a:prstGeom prst="rect">
            <a:avLst/>
          </a:prstGeom>
        </p:spPr>
      </p:pic>
    </p:spTree>
    <p:extLst>
      <p:ext uri="{BB962C8B-B14F-4D97-AF65-F5344CB8AC3E}">
        <p14:creationId xmlns:p14="http://schemas.microsoft.com/office/powerpoint/2010/main" val="13817468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394164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73749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05765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863996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18062449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305885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81858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62" y="0"/>
            <a:ext cx="456083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271780399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18"/>
            <a:ext cx="9144000" cy="6786563"/>
          </a:xfrm>
          <a:prstGeom prst="rect">
            <a:avLst/>
          </a:prstGeom>
        </p:spPr>
      </p:pic>
    </p:spTree>
    <p:extLst>
      <p:ext uri="{BB962C8B-B14F-4D97-AF65-F5344CB8AC3E}">
        <p14:creationId xmlns:p14="http://schemas.microsoft.com/office/powerpoint/2010/main" val="320301940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704073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06689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128</TotalTime>
  <Words>1929</Words>
  <Application>Microsoft Office PowerPoint</Application>
  <PresentationFormat>Presentación en pantalla (4:3)</PresentationFormat>
  <Paragraphs>230</Paragraphs>
  <Slides>113</Slides>
  <Notes>99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113</vt:i4>
      </vt:variant>
    </vt:vector>
  </HeadingPairs>
  <TitlesOfParts>
    <vt:vector size="118" baseType="lpstr">
      <vt:lpstr>Calibri</vt:lpstr>
      <vt:lpstr>Century Schoolbook</vt:lpstr>
      <vt:lpstr>Wingdings</vt:lpstr>
      <vt:lpstr>Wingdings 2</vt:lpstr>
      <vt:lpstr>1_Default Theme</vt:lpstr>
      <vt:lpstr>EUROPA.-LA VUELTA AL MUNDO EN 885 JARDINES.-INGLATERRA. Trentham Estate .-Brodsworth Hall Gardens  </vt:lpstr>
      <vt:lpstr>Trentham Estate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Brodsworth Hall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JARDINES.-ESPAÑA.-GIRONA.-Jardi Mar i Murtra</dc:title>
  <dc:creator>Josep</dc:creator>
  <cp:lastModifiedBy>Usuario</cp:lastModifiedBy>
  <cp:revision>15</cp:revision>
  <dcterms:created xsi:type="dcterms:W3CDTF">2015-12-20T09:35:40Z</dcterms:created>
  <dcterms:modified xsi:type="dcterms:W3CDTF">2018-03-12T07:28:54Z</dcterms:modified>
</cp:coreProperties>
</file>