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notesMaster" Target="notesMasters/notesMaster1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theme" Target="theme/theme1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4FB9A-937D-4D98-A3EE-62338D92AF31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4C9D9-0A93-42FC-AFBF-720E2F0F592F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8350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5E38E3-B83D-4B3C-8DE8-9A485C64E93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DBA10F-A02B-471E-80E1-DDED571C051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Bourton House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246AE1-5556-4A24-B81C-4B2A192005E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Bourton Garden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5356A7-A465-4AC8-9C02-2B0927F94A1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Bourton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21AE96-98B9-454D-B7AE-5F1A9E04E74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Bourton Garden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4582A8-9573-4014-BA4B-EFB96742B55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Bourton Garden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578C3A-388C-429E-96C0-1FC1DD63C82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Bourton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9882FF-01EE-4D38-9E2D-5CB09DB1E66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Bourton Garden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B419EB-6C9D-4266-ADBC-7ADA77BC72E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Bourton House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B320E8-9BB8-48D4-9D09-782FAF5BE44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59EDE4-179F-4EDF-99D8-18C26486425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425E47-FFC1-4205-914C-7207B4A8E5C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Bressingham Garden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A22BE6-E159-44CF-ABE7-198D183D023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2930D1D-E6DA-40EB-B7EB-35CFC26ACC2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F87914-5E23-4362-A6C1-2587C515BD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21E9B7-6050-45E9-A4D7-7EEB90945F0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06A181-8787-4555-A1E5-03F70BBDD68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93AF1B-AA70-4CD3-976E-E3630A08141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C803FB-BBD7-435F-A3DC-BD11FF6E864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6CAA81-0145-4559-932B-C241FDE209F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Castle.-Escocia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87602E-DB34-4CAD-816B-92276C1BBA9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28E9A3-4296-471A-94AC-21CE59C4E61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EDC7B4-9E6B-4445-A8F6-F5B7F0C4D8E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22DDBA-C542-41AB-BC6A-A89FE9B1931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5EBDD4-A242-42AA-B46C-8CF872FCC6B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Brodsworth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622500-1453-4C98-9352-0F1D3EBA599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Brodsworth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2E914F-128E-4E64-B9FD-4A04CC97F39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Brodsworth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7D0510-19E9-45FB-9AB2-BA93C0D6009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Brodsworth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C3AE5D-E756-441D-BB5A-8F4C3C47F24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Brodsworth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28C207D-0E9C-4184-B33D-401F3E03E65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Brodsworth Hall.-South Yorkshire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77D555-CCDD-4D32-BD53-30799FB8636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FB1DDE-F0D5-4A4E-81BE-E4CF651BDE4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Brodsworth Hall.-South Yorkshire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F98A8E-5BBD-4346-9A70-73F87FAC098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56CB70-CD2E-4AA3-ADC3-30C72D858B8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Broughton Castle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50246A-BAB7-4772-8DFC-6DD371ABF6B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Broughton Castle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9B7EE9-244F-4E81-B51D-E8A1345E17A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Broughton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9E39EA-694B-48F0-BA53-143E3231A88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Brougthon Castle.-Oxfordshire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F8AE27-90C1-42CC-A049-4FC05BC100F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Broughton Castle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1648B5-2249-4285-8D52-6FE09D63F67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Broughton Castle ..Oxforshire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E25846-53AD-424B-A8A2-A71794205A9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850901-F3DA-400A-8B6B-8DFAE3EE574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186810-368D-4463-9778-8FCE8EF4842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734387-DA9B-4ADA-BCA4-3707BC6D9D4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1AE529-1439-43CE-97B8-CD874D1B9DE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F7A6FD-93D6-486B-BBB3-794D5D064E5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9DEBAF-DA4E-4C59-AAB9-A90B51A3B66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955268-9C83-4582-BDA2-3827AEE9AA9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DB4483-3003-4326-849A-F6A94A8190A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0B7453-2C57-453C-BE99-D6C3EE99387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29905C-0E5F-46EA-8938-26E1252541E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C90ABD-8E5A-4196-B200-8BBF1825510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1F1711-5B55-493C-B8AD-86A253AE9F6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BA1252-0557-471A-9D5D-32EEB50A03E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Buckingham Palace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6790C0-9EA6-41B2-87AC-B7E2613792F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D8FE66-F4D5-46C7-B913-3146D3CD42C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Buscot Manor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DBA5FF-B811-41FB-BF63-3B7562B061B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Buscot Manor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5F0991-3688-4B86-A3A2-F9EFBF4B545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Buscot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5BC269B-C53C-4D0E-8347-2A5177DEFBD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566C996-4C57-416B-9848-733AB32F508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Cambridge Botanic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31D3F4-011A-4B3D-AE8E-8F05AA72C64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Cambridge University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1ACEB4-2781-4516-8E53-0D928589FEC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Cambridge Botanic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CD8201-BC4F-47B9-B3E4-021294ABB03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Cambridge Botanic Garden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69D44B-2CF3-429E-999E-1D715F388C9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Cambridge University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F2B948-D4ED-4559-8C9A-8A12918A420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Cambridge University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B03495-C971-4C7D-93D0-69CCA211FF7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Cambridge University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0660E7-D8E3-4BC5-951B-BEFFF74FE3E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Cambridge University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2CF7DA-A5E2-4952-AF32-C544575D76E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Cambridge University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BF3953-5693-40CE-ACC3-00121876A0C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AD091E-8963-464E-9D56-0F5286CF0B0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Canons Ashby House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DB55CA-2DD2-4A11-A840-92566D4A19B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Canons Ashby House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FDA932-7EE1-4B44-AA6A-4EC5F502EC6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59C28B-C5AE-4151-91D2-B6E47AD8F57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FED0E5-F343-487E-9DD9-59907841A8E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Castle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6442FD-4A36-4D9E-AC1F-0181B0084D0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Castle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1EA697-909A-47CB-9E5B-2F95F209627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Castle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086082B-90ED-49F4-A2A7-891AC27E53F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Castle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39A200-E07C-4EBE-9446-71EB40A3746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Castle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25CBC4-CB88-4ADD-8AA9-CA54BE690A5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6C6082-A6BC-4DC9-989F-3DD65C21FAF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Castle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389EB4-A8D3-435B-A4E1-C72D1C6B915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Castle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B0E14C-3380-4F78-A65F-B1F4CBF101A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Castle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43286C-202E-41CD-9717-B86CEBFBE88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Castle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A3104F-08B1-41F7-BB2C-2E2404DCDBA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Gardens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F0DA91-D343-4E24-8164-74D004D6BB5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Castle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EE80AD-08CE-495B-BB01-9476BBA7212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Cawdor Castle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458BF6-5CFF-4602-B7FA-CB0C99840C0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2F36F2-095B-4120-AEF3-8BA96C0865C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3FF7B5-B070-43EA-AE3C-A08CB5734D4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78E5E9-26E4-4304-8D83-81D8EA7AF92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Manor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3A5597-D3B6-4ECB-BEC9-6A07A29A37D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06A9A7-8DCE-42A1-8EF9-EE6C4D72ABB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63201F2-68F2-4F06-9349-37E22C6B70E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AACBF2-FE21-48DC-A86A-4CEB1E8DF40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CE139C-CCD4-427F-A36E-A8263505238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5501ED-E4A7-44F2-A58D-264154EC565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0099EF-8F87-4710-8BC3-28B7E634479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F310A0-B6C7-410A-952E-6F01DC38E8A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066812-2607-4832-808C-D376703F28E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3880DB-DD61-4A17-9B36-05723373B28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6A34E6-AB9D-4F68-8BF7-8E34C6EBE9E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66E2AB-F0C5-4479-9636-92EA6E5ABEB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DE432D-C869-41A4-BE42-285591120F3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81C204-8561-4AC5-884F-9925448ABEE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60C95F-1455-42CD-9EDF-56A09C2117F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9B2C7F-71EA-4EB1-8636-1951309F86D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Gardens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02CDFE-E1F2-46D7-ACF3-73543A20090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283EC3-BF25-4052-A125-C39B3A1C1AA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Manor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7BFEB8-0BF1-4444-B44B-61986329BF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Manor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66E03A-DE24-45FB-AFF1-F5F65AD7DEB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Manor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EB9BAA-B44B-4FEC-80EE-8541EFE859F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Manor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36D182-A1E9-4C37-9DEB-66C30CE6031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Manor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B51B2D-1566-416E-A353-30051189546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Cliveden Manor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0499C4-EB74-4341-ACB7-29932C4C0DA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DCADEA-7EFE-4046-9DDA-42ED18EB779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Cotehele Gardens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A6C8C4-43BE-438B-B6CF-8FB17796FD1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Cotehele Gardens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F2FE36-C87B-4BF0-855B-6BFBF92CABF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Cotehele Gardens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B1FC30-2A32-4B7C-84B3-0D2E6279275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Cotehele Gardens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53B2C3-2DD4-4E65-A4A8-E686DA2F22A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D7F287-3C20-4382-B474-17472E034E1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Cragside Gardens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E960B4-2EA8-4D6F-8E15-87A6D0EB72C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Cragside Gardens.-Northumberland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E340E8-D43F-4F58-B942-41E085361BD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Cragside Gardens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33457D-A4DC-43EE-9606-4156D3CF516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Cragside Gardens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BC8C8F-0269-4493-A73B-5CB54AC53AE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2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Cragside Gardens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2E7E1E-5B2F-4422-BC20-74930BF64A5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3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Cragside Gardens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7B3203-193D-4868-96BC-CCC68FC6CC1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4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193401-850F-4221-9DA2-6AB89736E8D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5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B5D8A7-8E4C-4089-A4AF-4DD646757F0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6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B7FD51-D43D-493E-93F2-79BB9980880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7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7D8875-A4D4-4BFF-9222-5CDA051B195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8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DDEB1B-479C-4A05-828C-BFC4A50DA83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9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AD9E87-1429-4D9C-A7BA-E2909F6C50B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0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BB6608-0C9D-4A53-95C9-6D8445D9EF1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1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Chartsworth Gardens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91B349-990D-40BF-A846-EF323053A12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C6A782-2650-442A-B0E6-B53C6ED45E3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3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House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3C737C-D402-4BD4-96DB-F29840DA6F2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4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House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67DC4C-1FE6-4246-A5ED-4C7D58A3AA3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5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F56D4B-ACAA-4BE3-8914-0C05AC9C82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6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61F9E2-6F11-4F63-BEE0-C9419A218BD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7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F62C69-7FD3-4279-8333-53915134C59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8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4A93B3-D047-4B94-87AD-7D54F0B900B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9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EDC776-461C-4D2D-9B26-1AB5E26B139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0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161E36-DE3D-44CE-A673-D002FC96AE3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1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30D37B-F2D0-466C-B179-0F896892812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2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2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BA35A7-9B4C-42E7-A3B7-A95E42B6FB8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3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Maze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5D5B3C-3D75-4147-A1AD-4577E95E546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4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7DAC06-01A6-4BC6-B7AB-80EA4D837BD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5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D9EB90-7D37-44F7-96A3-45EF5EB8A8D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6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Chartsworth.-The Serpentine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C44719-0B50-441F-9FA2-59165F79F3E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7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5054B0-FF95-4FFD-917F-B1BC3A875D6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8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5CBE20-8449-4FA5-B262-C6B9BEFCBB7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9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6E5290-BEF1-45C7-9E40-1DCBFE1257C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40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0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B8DB14-2E70-41E8-BC4C-7278C1214F2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42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8D09D8-70CC-451B-9116-E499C81D2E2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43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Gardens</a:t>
            </a: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6E2DCD-A4CF-49E7-8794-4C5563681F0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44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 Maze</a:t>
            </a: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5CC281-539A-461C-85BF-58EB20FF30E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45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Chatsworth</a:t>
            </a: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FDE059-F1E9-41C1-8AE0-1651B3DDA00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46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57C402-4FC1-4B5B-8AA7-52C95552D25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47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3E02F3-5F9B-4986-ABD3-5D96BA007BE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48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9C3145-C98B-440C-A0A7-28BF99AA3E6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49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A65F66-361A-45EC-8495-E57EE3BDCD0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50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556D10-47E4-4B90-BE1C-092CEC12CC9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51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9B33FC-5382-4805-A862-906E9CC5687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52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2B03AF6-5D54-46A9-845D-56EDA813782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53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ABC275-EB4F-40FF-8C68-90D5770DCC0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83F1E0-DAC8-49E5-AF92-D29A9CE7F89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55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BA5C2D-4B8B-4011-A3D4-592CD7671A5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56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A670F9-245F-4FF2-9C38-B14BC5E9D69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57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2272A6-6EB0-4B05-AF06-ED802F0EE28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58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68540B-CBB8-4FB3-8088-2181BB29BE7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59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50D005-38FC-4A53-8B91-B1E052D4857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60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396BE9-23C6-4285-8EAB-39EEFAC22C5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61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C03F54-0614-408B-9AAC-681AD9BA4CC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62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100CB7-C049-4529-AC71-38DF72129E6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63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C47F06-9C7A-459C-9F9E-55EF99B85EE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64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Chelsea Flowers Show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259228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 INGLESES.-BO-CHE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3968" y="4365104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BOURTON HOUSE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_tradnl" sz="2800" dirty="0"/>
              <a:t>Están situados en Boulton-en-The-Hill. Gloucestershire. Inglaterra.</a:t>
            </a:r>
          </a:p>
          <a:p>
            <a:pPr eaLnBrk="1" hangingPunct="1"/>
            <a:r>
              <a:rPr lang="es-ES_tradnl" sz="2800" dirty="0"/>
              <a:t>Un pequeño jardín alrededor de una casa del siglo XIX.</a:t>
            </a:r>
          </a:p>
          <a:p>
            <a:pPr eaLnBrk="1" hangingPunct="1"/>
            <a:r>
              <a:rPr lang="es-ES_tradnl" sz="2800" dirty="0"/>
              <a:t>Llama la atención las topiarias sobre bojes, además de una colección de vivaces y tropicales.</a:t>
            </a:r>
          </a:p>
          <a:p>
            <a:pPr eaLnBrk="1" hangingPunct="1"/>
            <a:r>
              <a:rPr lang="es-ES_tradnl" sz="2800" dirty="0"/>
              <a:t>El jardín fue diseñado por Mónica Paice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802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Bourton arden_%20(6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294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Bourton arden_%20(30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3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Bourton arden_%20(51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097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Bourton garden_%20(15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100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ourton garden_%20(22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5225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ourton garden_%20(38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345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ourton garden_%20(9)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-458788"/>
            <a:ext cx="4787900" cy="892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 descr="Bourton garden_%20(40)_redimension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8788"/>
            <a:ext cx="4427538" cy="753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977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Bour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969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BRESSINGHAM GARDENS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_tradnl" sz="2800" dirty="0"/>
              <a:t>Están situados en Bressingham al este de Biss en Norfolk. Inglaterra.</a:t>
            </a:r>
          </a:p>
          <a:p>
            <a:pPr eaLnBrk="1" hangingPunct="1"/>
            <a:r>
              <a:rPr lang="es-ES_tradnl" sz="2800" dirty="0"/>
              <a:t>Es un museo del ferrocarril.</a:t>
            </a:r>
          </a:p>
          <a:p>
            <a:pPr eaLnBrk="1" hangingPunct="1"/>
            <a:r>
              <a:rPr lang="es-ES_tradnl" sz="2800" dirty="0"/>
              <a:t>Los jardines fueron establecidos por Alan Bloom MBE en Bressingham Hall, destacan las plantaciones de vivaces perennes.</a:t>
            </a:r>
          </a:p>
          <a:p>
            <a:pPr eaLnBrk="1" hangingPunct="1"/>
            <a:r>
              <a:rPr lang="es-ES_tradnl" sz="2800" dirty="0"/>
              <a:t>El jardín ha derivado a comercial abriendo un Garden Center.</a:t>
            </a:r>
          </a:p>
        </p:txBody>
      </p:sp>
    </p:spTree>
    <p:extLst>
      <p:ext uri="{BB962C8B-B14F-4D97-AF65-F5344CB8AC3E}">
        <p14:creationId xmlns:p14="http://schemas.microsoft.com/office/powerpoint/2010/main" val="2729656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426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Bressingham garden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432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991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124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274638"/>
            <a:ext cx="6737176" cy="1143000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BRODICK CASTLE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89138"/>
            <a:ext cx="7113984" cy="4030662"/>
          </a:xfrm>
        </p:spPr>
        <p:txBody>
          <a:bodyPr/>
          <a:lstStyle/>
          <a:p>
            <a:pPr eaLnBrk="1" hangingPunct="1"/>
            <a:r>
              <a:rPr lang="es-ES_tradnl" sz="2800" dirty="0"/>
              <a:t>Están situados en la isla de Arran, Firth of Clyde en Escocia.</a:t>
            </a:r>
          </a:p>
          <a:p>
            <a:pPr eaLnBrk="1" hangingPunct="1"/>
            <a:r>
              <a:rPr lang="es-ES_tradnl" sz="2800" dirty="0"/>
              <a:t>Fue hogar del Duque de Hamilton, hoy de la National Trust.</a:t>
            </a:r>
          </a:p>
        </p:txBody>
      </p:sp>
    </p:spTree>
    <p:extLst>
      <p:ext uri="{BB962C8B-B14F-4D97-AF65-F5344CB8AC3E}">
        <p14:creationId xmlns:p14="http://schemas.microsoft.com/office/powerpoint/2010/main" val="2377667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398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200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397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rodick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5364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466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007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961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137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74638"/>
            <a:ext cx="6953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sz="3800" b="1" dirty="0">
                <a:solidFill>
                  <a:schemeClr val="tx1"/>
                </a:solidFill>
              </a:rPr>
              <a:t>BRODSWORTH HALL GARDENS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89138"/>
            <a:ext cx="6897960" cy="4030662"/>
          </a:xfrm>
        </p:spPr>
        <p:txBody>
          <a:bodyPr/>
          <a:lstStyle/>
          <a:p>
            <a:pPr eaLnBrk="1" hangingPunct="1"/>
            <a:r>
              <a:rPr lang="es-ES_tradnl" sz="2800" dirty="0"/>
              <a:t>Están situados al nordeste de Duncaster en el sur de Yorkshire en Inglaterra.</a:t>
            </a:r>
          </a:p>
          <a:p>
            <a:pPr eaLnBrk="1" hangingPunct="1"/>
            <a:r>
              <a:rPr lang="es-ES_tradnl" sz="2800" dirty="0"/>
              <a:t>Los jardines del periodo victoriano se utilizan para eventos especiales durante el verano.</a:t>
            </a:r>
          </a:p>
        </p:txBody>
      </p:sp>
    </p:spTree>
    <p:extLst>
      <p:ext uri="{BB962C8B-B14F-4D97-AF65-F5344CB8AC3E}">
        <p14:creationId xmlns:p14="http://schemas.microsoft.com/office/powerpoint/2010/main" val="867938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rodsworth Hall Donca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030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998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Brods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990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949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0852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1077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4075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6843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274638"/>
            <a:ext cx="7354887" cy="1785937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BROUGHTON CASTLE GARDENS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276475"/>
            <a:ext cx="7185992" cy="37433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Son los jardines de una casa señorial situada en el pueblo de Broughton en Oxforshire.Inglaterra.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el hogar de la familia Seve y Saye.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La casa fue construida en el 1300 por Sir John de Broughton, ha tenido varios propietarios hasta nuestros días.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Destacan los jardines formales adosados a la casa.</a:t>
            </a:r>
          </a:p>
        </p:txBody>
      </p:sp>
    </p:spTree>
    <p:extLst>
      <p:ext uri="{BB962C8B-B14F-4D97-AF65-F5344CB8AC3E}">
        <p14:creationId xmlns:p14="http://schemas.microsoft.com/office/powerpoint/2010/main" val="15426993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Broughton_castle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613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Broughton_castl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780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Broughton_castle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1648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Broughton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5307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Brough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7198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Broughton Castle-m2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1972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274638"/>
            <a:ext cx="7427912" cy="1785937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BUCKINGHAM PALACE GARDENS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492375"/>
            <a:ext cx="6753944" cy="35274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_tradnl" sz="2800" dirty="0"/>
              <a:t>Situados en Londres, frente al Palacio de Buckingham.</a:t>
            </a:r>
          </a:p>
          <a:p>
            <a:pPr eaLnBrk="1" hangingPunct="1"/>
            <a:r>
              <a:rPr lang="es-ES_tradnl" sz="2800" dirty="0"/>
              <a:t>Jardines públicos muy bien cuidados con cambios florales en cada época del año.</a:t>
            </a:r>
          </a:p>
          <a:p>
            <a:pPr eaLnBrk="1" hangingPunct="1"/>
            <a:r>
              <a:rPr lang="es-ES_tradnl" sz="2800" dirty="0"/>
              <a:t>Jardines muy visitados por el turismo que asiste al cambio de la guardia real del Palacio.</a:t>
            </a:r>
          </a:p>
        </p:txBody>
      </p:sp>
    </p:spTree>
    <p:extLst>
      <p:ext uri="{BB962C8B-B14F-4D97-AF65-F5344CB8AC3E}">
        <p14:creationId xmlns:p14="http://schemas.microsoft.com/office/powerpoint/2010/main" val="15961000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 descr="Buckingamh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9351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Buckingham 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0610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Buck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0519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Buckingha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9433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Buckingham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1600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Buckingham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9372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uckingham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7968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3" descr="Buckingham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3338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Buckingham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81305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Buckingham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7319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Buckingham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6126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Buckingham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2663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Buckingha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45851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7772400" cy="1209675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BUSCOT MANOR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060575"/>
            <a:ext cx="6969968" cy="3959225"/>
          </a:xfrm>
        </p:spPr>
        <p:txBody>
          <a:bodyPr/>
          <a:lstStyle/>
          <a:p>
            <a:pPr eaLnBrk="1" hangingPunct="1"/>
            <a:r>
              <a:rPr lang="es-ES_tradnl" sz="2800" dirty="0"/>
              <a:t>Jardines situados en una aldea de Oxfordshire .Inglaterra.</a:t>
            </a:r>
          </a:p>
          <a:p>
            <a:pPr eaLnBrk="1" hangingPunct="1"/>
            <a:r>
              <a:rPr lang="es-ES_tradnl" sz="2800" dirty="0"/>
              <a:t>Su propiedad como muchos de los edificios es de la National Trust.</a:t>
            </a:r>
          </a:p>
          <a:p>
            <a:pPr eaLnBrk="1" hangingPunct="1"/>
            <a:r>
              <a:rPr lang="es-ES_tradnl" sz="2800" dirty="0"/>
              <a:t>En la aldea de Buscot, se contemplan bellos ejemplos de jardines.</a:t>
            </a:r>
          </a:p>
        </p:txBody>
      </p:sp>
    </p:spTree>
    <p:extLst>
      <p:ext uri="{BB962C8B-B14F-4D97-AF65-F5344CB8AC3E}">
        <p14:creationId xmlns:p14="http://schemas.microsoft.com/office/powerpoint/2010/main" val="6472689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 descr="Buscot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2533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Buscot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3777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Buscot Manor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2964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CAMBRIDGE BOTANIC GARDEN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73238"/>
            <a:ext cx="7041976" cy="42465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 jardín botánico ubicado en Cambridge. Inglaterra.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Tiene 16 has. 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el centro de la ciudad, contiene 10 Colecciones Nacionales de plantas.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jardín fue creado por la Universidad de Cambridge en 1831 por el profesor John Stevens Henslow.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jardín contiene muchos espacios temáticos donde se muestran las colecciones de plantas.</a:t>
            </a:r>
          </a:p>
        </p:txBody>
      </p:sp>
    </p:spTree>
    <p:extLst>
      <p:ext uri="{BB962C8B-B14F-4D97-AF65-F5344CB8AC3E}">
        <p14:creationId xmlns:p14="http://schemas.microsoft.com/office/powerpoint/2010/main" val="38629292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 descr="Cambridge _botanic_garde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7773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Cambridge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2426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am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0450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Cambridge University Botanic Ga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2585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ambridge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323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ambridge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2034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ambridge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771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ambridge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8694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ambridge University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8130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274638"/>
            <a:ext cx="7427912" cy="1641475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CANONS ASHBY HOUSE GARDENS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89138"/>
            <a:ext cx="7185992" cy="4536206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Jardines situados alrededor de una casa señorial isabelina del siglo XVI, que ha sobrevivido sin alteraciones desde el 1710.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casa esta situada en Daventy. Northamptonshire. Inglaterra.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Los jardines contienen topiarias, mixed-borders de vivaces, árboles y arbustos, un huerto y praderas de césped cuidado y otras naturalizadas, con flores silvestres.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propiedad actualmente de la National Trust.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73379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3" descr="Canons Ashby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9931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anons Ashby Hous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4298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332656"/>
            <a:ext cx="749935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CAWDOR CASTLE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Están situados en la parroquia de Cawdor cerca de Inverness. Escocia.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Pertenecieron al clan Calder, hoy son hogar todavía de la condesa de Cawdor.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castillo es muy conocido en sentido literario por la tragedia de Macbeth de William Shakespeare.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También conocido por sus bellos jardines inicialmente plantados en el siglo XVII, el jardín de flores del siglo XVIII y en el 1960 se incluyo el jardín salvaje.</a:t>
            </a:r>
          </a:p>
        </p:txBody>
      </p:sp>
    </p:spTree>
    <p:extLst>
      <p:ext uri="{BB962C8B-B14F-4D97-AF65-F5344CB8AC3E}">
        <p14:creationId xmlns:p14="http://schemas.microsoft.com/office/powerpoint/2010/main" val="39165995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4" descr="CawdorCastleSco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0989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8148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4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4271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88093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90998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3" y="-228600"/>
            <a:ext cx="93059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43426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2690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8" y="-228600"/>
            <a:ext cx="92868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751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43929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9356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9339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53465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28588"/>
            <a:ext cx="9753600" cy="711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4628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4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48081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274638"/>
            <a:ext cx="749935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CLIVEDEN GARDENS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Están situados en una mansión ubicada en Buckinghamshire. Inglaterra. Con vistas al Tamesis,hoy propiedad de la National Trust.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Fue construida en 1851 para el 3º Duque de Sutherland, hoy funciona como hotel de cinco estrellas.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Parte de la casa, los jardines y los bosques están abiertos al publico.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Los jardines, así como las locuras y templos construidos lo han sido por diversos propietarios y arrendatarios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4466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liveden-23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26408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4" descr="Cliveden%2C_June_2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2172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Clivede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25446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Clivede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28075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livede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55422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livede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63149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livede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14453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Clivede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5496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Clivede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528895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live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98809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live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179790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Clive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43566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Cliveden Hou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31392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Cliveden Hou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14693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3" descr="Clivede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931600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Cliveden house-TheLong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0659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Clivede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0323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Clive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5033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Cliveden_-_Tortoise_Fountai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46702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4" descr="Clivede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03946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Clivede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97416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Clivede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1005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Clivede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33819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Clivede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38113"/>
            <a:ext cx="9753600" cy="658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75231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4" descr="Clivede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38054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Cliveden Manor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3212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COTEHELE GARDENS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7185992" cy="41036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Ubicados en una casa medieval estilo Tudor en San Dominick cerca de Saltagh.en Cornwall. Inglaterra.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Fue construido entre 1486 y 1627 durante siglos hogar de la familia Edgecombe, ahora propiedad de la National Trust.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jardín posee muchas plantas subtropicales.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Posee una gran colección de Clemátides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214314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Coehe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14899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Cotehe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75010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Cotehe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41364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Cotehe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64040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274638"/>
            <a:ext cx="673717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CRAGSIDE GARDENS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73238"/>
            <a:ext cx="6825952" cy="42465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Jardines de una casa de campo en Rothbury en Northumberland. Inglaterra.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Fue la primera casa del mundo que se encendió utilizando energía hidroeléctrica.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Esta al cuidado de la National Trust desde 1977.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casa esta rodeada de una de las mas grandes rocallas de Europa, bosques de rododendros y una gran colección de coníferas, entre ellas un abeto de Douglas de 59 m. de altura.</a:t>
            </a:r>
          </a:p>
        </p:txBody>
      </p:sp>
    </p:spTree>
    <p:extLst>
      <p:ext uri="{BB962C8B-B14F-4D97-AF65-F5344CB8AC3E}">
        <p14:creationId xmlns:p14="http://schemas.microsoft.com/office/powerpoint/2010/main" val="184398949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4" descr="Crag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56347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Cragsid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87781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4" descr="Crag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6885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Cragsid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35206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Crag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4053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Cragside Iron Bi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92924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274638"/>
            <a:ext cx="7427912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CHATSWORTH GARDENS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Están situados en una casa de campo en Chatsworth. Derbyshire. Inglaterra.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la sede de los Duques de Devonshire.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casa se encuentra rodeada de amplios paisajes arbolados.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uno de los mas famosos jardines de Inglaterra que atrae 350.000 visitantes al año.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Se trata de una compleja y diversa mezcla de características informales y formales de los seis siglos de existencia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105489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96975"/>
            <a:ext cx="7571184" cy="493395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La casa y el jardín isabelino se crearon por Sir William Cavendish y Bess de Hardwick en 1555,el jardín ha sido reconstruido.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1º Duque creo la cascada con el templo barroco, el canal, la fuente del caballo de mar, la fuente del sauce, el invernadero, el Templo de Flora y el jardín del Oeste, ahora el jardín privado de la familia. El 4º Duque encargo a Capability Brown transformar el jardín a un estilo naturalista o paisajístico.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Los parterres se convierten en praderas de césped.</a:t>
            </a:r>
          </a:p>
        </p:txBody>
      </p:sp>
    </p:spTree>
    <p:extLst>
      <p:ext uri="{BB962C8B-B14F-4D97-AF65-F5344CB8AC3E}">
        <p14:creationId xmlns:p14="http://schemas.microsoft.com/office/powerpoint/2010/main" val="296383019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620713"/>
            <a:ext cx="7571184" cy="5510212"/>
          </a:xfrm>
        </p:spPr>
        <p:txBody>
          <a:bodyPr/>
          <a:lstStyle/>
          <a:p>
            <a:pPr eaLnBrk="1" hangingPunct="1"/>
            <a:r>
              <a:rPr lang="es-ES_tradnl" sz="2800" dirty="0"/>
              <a:t>Se plantaron muchos árboles, especialmente de especies americanas importadas de Filadelfia en 1769.</a:t>
            </a:r>
          </a:p>
          <a:p>
            <a:pPr eaLnBrk="1" hangingPunct="1"/>
            <a:r>
              <a:rPr lang="es-ES_tradnl" sz="2800" dirty="0"/>
              <a:t>El principal objetivo fue incorporar los jardines al parque del entorno.</a:t>
            </a:r>
          </a:p>
          <a:p>
            <a:pPr eaLnBrk="1" hangingPunct="1"/>
            <a:r>
              <a:rPr lang="es-ES_tradnl" sz="2800" dirty="0"/>
              <a:t>El 6º Duque incorpora a Joseph Paxton como jefe de los jardines, durante este periodo se construyeron el jardín de rocalla, el arboreto, el pinetum, el Azalea Dell y el barranco donde las azaleas ofrecen sus floraciones a la llegada de la primavera.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480839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08050"/>
            <a:ext cx="7283152" cy="52228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fuente del Emperador, un conjunto de invernaderos que van hasta el templo de Flora adosados al muro, fueron construidos.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6º,7º,8º,9, y 10º Duques han realizado pocos cambios en el jardín.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Después de la Segunda Guerra Mundial se inicio una gran restauración, un laberinto plantado con tejos, nuevos casa rural en el jardín, el jardín de cocina, esculturas La Apocalipsis y otras modernas, el jardín sensorial etc.…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parque y los bosques abarcan 4 Km.2 con la explotación agrícola ganadera 142 Km2.</a:t>
            </a:r>
          </a:p>
        </p:txBody>
      </p:sp>
    </p:spTree>
    <p:extLst>
      <p:ext uri="{BB962C8B-B14F-4D97-AF65-F5344CB8AC3E}">
        <p14:creationId xmlns:p14="http://schemas.microsoft.com/office/powerpoint/2010/main" val="12512560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4" descr="Chatsworth_showing_hunting_tow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11234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Chatsworth_House_in_Apr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42425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4" descr="Chatsworth_House%2C_Eng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52281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Chatsworth_Derbyshire_U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58554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Chatswort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98793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Charsworth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85515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Charswort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20605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Chartsworth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19993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Chatsword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49455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Chatsword Hous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6403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Chatswort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10279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Chatswort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14470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Chatswort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75964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Chatswort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396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Chatswort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85543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Chatswort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60436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Chatswort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74668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Chatswort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53050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Chatswort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49459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Chatswort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40151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Chatsworth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080285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 descr="Chatsworth gardens1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718673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CHatswort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44289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Chatswort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8295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3" descr="Chatswort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57150"/>
            <a:ext cx="9753600" cy="674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32403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 descr="Chatsworth_hedge_ma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25421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Chatsworth_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58722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CHELSEA FLOWER SHOW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89138"/>
            <a:ext cx="7113984" cy="40306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La Royal Horticultural Society celebra cada año en el mes de mayo durante cinco días organiza la exposición de jardinería mas famosa de Inglaterra.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la exposición se muestran las tendencias mas modernas en los estilos de jardinería.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lo equivalente a un desfile de modas en lo que se refiere a estilos.</a:t>
            </a:r>
          </a:p>
        </p:txBody>
      </p:sp>
    </p:spTree>
    <p:extLst>
      <p:ext uri="{BB962C8B-B14F-4D97-AF65-F5344CB8AC3E}">
        <p14:creationId xmlns:p14="http://schemas.microsoft.com/office/powerpoint/2010/main" val="100587387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3" descr="Chelsea Flower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359693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Chelsea Flower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95223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 descr="Chelsea Flower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607237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 descr="Chelsea Flower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54306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 descr="Chelsea Flower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721924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3" descr="Chelsea Flowers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759881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 descr="Chels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909624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Chelsea Flowers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834405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 descr="Chelsea Flowers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460194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 descr="Chelsea Flowers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73725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 descr="Chelsea Phys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89557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 descr="Chels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626586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 descr="Chelsea Flowers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96798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 descr="Chels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67419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2" descr="Chelsea Flowewr Show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559292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2" descr="Chelsea Flowers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40316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 descr="Chelsea Flowers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477502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4" descr="Chelsea Flowers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33975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1659</Words>
  <Application>Microsoft Office PowerPoint</Application>
  <PresentationFormat>Presentación en pantalla (4:3)</PresentationFormat>
  <Paragraphs>413</Paragraphs>
  <Slides>175</Slides>
  <Notes>174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175</vt:i4>
      </vt:variant>
    </vt:vector>
  </HeadingPairs>
  <TitlesOfParts>
    <vt:vector size="181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 INGLESES.-BO-CHE </vt:lpstr>
      <vt:lpstr>BOURTON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BRESSINGHAM GARDENS</vt:lpstr>
      <vt:lpstr>Presentación de PowerPoint</vt:lpstr>
      <vt:lpstr>Presentación de PowerPoint</vt:lpstr>
      <vt:lpstr>Presentación de PowerPoint</vt:lpstr>
      <vt:lpstr>Presentación de PowerPoint</vt:lpstr>
      <vt:lpstr>BRODICK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BRODSWORTH HALL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BROUGHTON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BUCKINGHAM PALACE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BUSCOT MANOR</vt:lpstr>
      <vt:lpstr>Presentación de PowerPoint</vt:lpstr>
      <vt:lpstr>Presentación de PowerPoint</vt:lpstr>
      <vt:lpstr>Presentación de PowerPoint</vt:lpstr>
      <vt:lpstr>CAMBRIDGE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CANONS ASHBY HOUSE GARDENS</vt:lpstr>
      <vt:lpstr>Presentación de PowerPoint</vt:lpstr>
      <vt:lpstr>Presentación de PowerPoint</vt:lpstr>
      <vt:lpstr>CAWDOR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CLIVEDEN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COTEHELE GARDENS</vt:lpstr>
      <vt:lpstr>Presentación de PowerPoint</vt:lpstr>
      <vt:lpstr>Presentación de PowerPoint</vt:lpstr>
      <vt:lpstr>Presentación de PowerPoint</vt:lpstr>
      <vt:lpstr>Presentación de PowerPoint</vt:lpstr>
      <vt:lpstr>CRAGSIDE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CHATSWORTH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CHELSEA FLOWER SHOW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13</cp:revision>
  <dcterms:created xsi:type="dcterms:W3CDTF">2013-09-08T06:06:48Z</dcterms:created>
  <dcterms:modified xsi:type="dcterms:W3CDTF">2018-03-07T17:25:36Z</dcterms:modified>
</cp:coreProperties>
</file>