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notesMasterIdLst>
    <p:notesMasterId r:id="rId128"/>
  </p:notesMasterIdLst>
  <p:sldIdLst>
    <p:sldId id="319" r:id="rId3"/>
    <p:sldId id="257" r:id="rId4"/>
    <p:sldId id="258" r:id="rId5"/>
    <p:sldId id="284" r:id="rId6"/>
    <p:sldId id="395" r:id="rId7"/>
    <p:sldId id="282" r:id="rId8"/>
    <p:sldId id="277" r:id="rId9"/>
    <p:sldId id="388" r:id="rId10"/>
    <p:sldId id="275" r:id="rId11"/>
    <p:sldId id="264" r:id="rId12"/>
    <p:sldId id="259" r:id="rId13"/>
    <p:sldId id="384" r:id="rId14"/>
    <p:sldId id="364" r:id="rId15"/>
    <p:sldId id="260" r:id="rId16"/>
    <p:sldId id="362" r:id="rId17"/>
    <p:sldId id="261" r:id="rId18"/>
    <p:sldId id="358" r:id="rId19"/>
    <p:sldId id="359" r:id="rId20"/>
    <p:sldId id="262" r:id="rId21"/>
    <p:sldId id="360" r:id="rId22"/>
    <p:sldId id="375" r:id="rId23"/>
    <p:sldId id="361" r:id="rId24"/>
    <p:sldId id="265" r:id="rId25"/>
    <p:sldId id="274" r:id="rId26"/>
    <p:sldId id="266" r:id="rId27"/>
    <p:sldId id="267" r:id="rId28"/>
    <p:sldId id="273" r:id="rId29"/>
    <p:sldId id="279" r:id="rId30"/>
    <p:sldId id="280" r:id="rId31"/>
    <p:sldId id="281" r:id="rId32"/>
    <p:sldId id="389" r:id="rId33"/>
    <p:sldId id="378" r:id="rId34"/>
    <p:sldId id="380" r:id="rId35"/>
    <p:sldId id="379" r:id="rId36"/>
    <p:sldId id="381" r:id="rId37"/>
    <p:sldId id="268" r:id="rId38"/>
    <p:sldId id="269" r:id="rId39"/>
    <p:sldId id="270" r:id="rId40"/>
    <p:sldId id="271" r:id="rId41"/>
    <p:sldId id="369" r:id="rId42"/>
    <p:sldId id="278" r:id="rId43"/>
    <p:sldId id="272" r:id="rId44"/>
    <p:sldId id="283" r:id="rId45"/>
    <p:sldId id="390" r:id="rId46"/>
    <p:sldId id="363" r:id="rId47"/>
    <p:sldId id="276" r:id="rId48"/>
    <p:sldId id="394" r:id="rId49"/>
    <p:sldId id="391" r:id="rId50"/>
    <p:sldId id="392" r:id="rId51"/>
    <p:sldId id="366" r:id="rId52"/>
    <p:sldId id="263" r:id="rId53"/>
    <p:sldId id="367" r:id="rId54"/>
    <p:sldId id="368" r:id="rId55"/>
    <p:sldId id="372" r:id="rId56"/>
    <p:sldId id="373" r:id="rId57"/>
    <p:sldId id="374" r:id="rId58"/>
    <p:sldId id="370" r:id="rId59"/>
    <p:sldId id="371" r:id="rId60"/>
    <p:sldId id="376" r:id="rId61"/>
    <p:sldId id="382" r:id="rId62"/>
    <p:sldId id="383" r:id="rId63"/>
    <p:sldId id="396" r:id="rId64"/>
    <p:sldId id="377" r:id="rId65"/>
    <p:sldId id="385" r:id="rId66"/>
    <p:sldId id="386" r:id="rId67"/>
    <p:sldId id="387" r:id="rId68"/>
    <p:sldId id="393" r:id="rId69"/>
    <p:sldId id="294" r:id="rId70"/>
    <p:sldId id="295" r:id="rId71"/>
    <p:sldId id="296" r:id="rId72"/>
    <p:sldId id="297" r:id="rId73"/>
    <p:sldId id="298" r:id="rId74"/>
    <p:sldId id="299" r:id="rId75"/>
    <p:sldId id="320" r:id="rId76"/>
    <p:sldId id="321" r:id="rId77"/>
    <p:sldId id="322" r:id="rId78"/>
    <p:sldId id="323" r:id="rId79"/>
    <p:sldId id="324" r:id="rId80"/>
    <p:sldId id="331" r:id="rId81"/>
    <p:sldId id="325" r:id="rId82"/>
    <p:sldId id="327" r:id="rId83"/>
    <p:sldId id="328" r:id="rId84"/>
    <p:sldId id="329" r:id="rId85"/>
    <p:sldId id="330" r:id="rId86"/>
    <p:sldId id="332" r:id="rId87"/>
    <p:sldId id="333" r:id="rId88"/>
    <p:sldId id="336" r:id="rId89"/>
    <p:sldId id="335" r:id="rId90"/>
    <p:sldId id="337" r:id="rId91"/>
    <p:sldId id="338" r:id="rId92"/>
    <p:sldId id="339" r:id="rId93"/>
    <p:sldId id="340" r:id="rId94"/>
    <p:sldId id="334" r:id="rId95"/>
    <p:sldId id="341" r:id="rId96"/>
    <p:sldId id="342" r:id="rId97"/>
    <p:sldId id="344" r:id="rId98"/>
    <p:sldId id="346" r:id="rId99"/>
    <p:sldId id="347" r:id="rId100"/>
    <p:sldId id="348" r:id="rId101"/>
    <p:sldId id="349" r:id="rId102"/>
    <p:sldId id="350" r:id="rId103"/>
    <p:sldId id="355" r:id="rId104"/>
    <p:sldId id="351" r:id="rId105"/>
    <p:sldId id="352" r:id="rId106"/>
    <p:sldId id="353" r:id="rId107"/>
    <p:sldId id="356" r:id="rId108"/>
    <p:sldId id="357" r:id="rId109"/>
    <p:sldId id="301" r:id="rId110"/>
    <p:sldId id="302" r:id="rId111"/>
    <p:sldId id="303" r:id="rId112"/>
    <p:sldId id="304" r:id="rId113"/>
    <p:sldId id="305" r:id="rId114"/>
    <p:sldId id="306" r:id="rId115"/>
    <p:sldId id="307" r:id="rId116"/>
    <p:sldId id="308" r:id="rId117"/>
    <p:sldId id="309" r:id="rId118"/>
    <p:sldId id="310" r:id="rId119"/>
    <p:sldId id="311" r:id="rId120"/>
    <p:sldId id="312" r:id="rId121"/>
    <p:sldId id="313" r:id="rId122"/>
    <p:sldId id="314" r:id="rId123"/>
    <p:sldId id="315" r:id="rId124"/>
    <p:sldId id="316" r:id="rId125"/>
    <p:sldId id="317" r:id="rId126"/>
    <p:sldId id="318" r:id="rId1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notesMaster" Target="notesMasters/notesMaster1.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presProps" Target="presProp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viewProps" Target="viewProps.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theme" Target="theme/theme1.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tableStyles" Target="tableStyles.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37A1D27-A679-446F-B0F0-406D05756053}" type="datetimeFigureOut">
              <a:rPr lang="es-ES" smtClean="0"/>
              <a:t>07/03/2018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B1F1D1F-D737-4190-8D31-EE0469EA2D62}" type="slidenum">
              <a:rPr lang="es-ES" smtClean="0"/>
              <a:t>‹Nº›</a:t>
            </a:fld>
            <a:endParaRPr lang="es-ES" dirty="0"/>
          </a:p>
        </p:txBody>
      </p:sp>
    </p:spTree>
    <p:extLst>
      <p:ext uri="{BB962C8B-B14F-4D97-AF65-F5344CB8AC3E}">
        <p14:creationId xmlns:p14="http://schemas.microsoft.com/office/powerpoint/2010/main" val="36721974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7FE95FA-D9B5-490F-BD45-32386FBDE931}" type="slidenum">
              <a:rPr lang="es-ES_tradnl">
                <a:solidFill>
                  <a:prstClr val="black"/>
                </a:solidFill>
                <a:latin typeface="Arial" charset="0"/>
              </a:rPr>
              <a:pPr eaLnBrk="1" hangingPunct="1"/>
              <a:t>4</a:t>
            </a:fld>
            <a:endParaRPr lang="es-ES_tradnl" dirty="0">
              <a:solidFill>
                <a:prstClr val="black"/>
              </a:solidFill>
              <a:latin typeface="Arial" charset="0"/>
            </a:endParaRPr>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Chatsworth</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Chartsworth House.-</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5</a:t>
            </a:fld>
            <a:endParaRPr lang="es-ES" dirty="0"/>
          </a:p>
        </p:txBody>
      </p:sp>
    </p:spTree>
    <p:extLst>
      <p:ext uri="{BB962C8B-B14F-4D97-AF65-F5344CB8AC3E}">
        <p14:creationId xmlns:p14="http://schemas.microsoft.com/office/powerpoint/2010/main" val="1707177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63EA10A-85A3-440C-818E-95B0A138B249}" type="slidenum">
              <a:rPr lang="es-ES_tradnl">
                <a:solidFill>
                  <a:prstClr val="black"/>
                </a:solidFill>
                <a:latin typeface="Arial" charset="0"/>
              </a:rPr>
              <a:pPr eaLnBrk="1" hangingPunct="1"/>
              <a:t>6</a:t>
            </a:fld>
            <a:endParaRPr lang="es-ES_tradnl" dirty="0">
              <a:solidFill>
                <a:prstClr val="black"/>
              </a:solidFill>
              <a:latin typeface="Arial" charset="0"/>
            </a:endParaRPr>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Chatsworth a través del Puente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7232881-DA52-485F-8561-D6575546AE12}" type="slidenum">
              <a:rPr lang="es-ES_tradnl">
                <a:solidFill>
                  <a:prstClr val="black"/>
                </a:solidFill>
                <a:latin typeface="Arial" charset="0"/>
              </a:rPr>
              <a:pPr eaLnBrk="1" hangingPunct="1"/>
              <a:t>7</a:t>
            </a:fld>
            <a:endParaRPr lang="es-ES_tradnl" dirty="0">
              <a:solidFill>
                <a:prstClr val="black"/>
              </a:solidFill>
              <a:latin typeface="Arial" charset="0"/>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Chatsworth Gardens.-Casa desde el Gran  Canal</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Chartsworth House.-</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8</a:t>
            </a:fld>
            <a:endParaRPr lang="es-ES" dirty="0"/>
          </a:p>
        </p:txBody>
      </p:sp>
    </p:spTree>
    <p:extLst>
      <p:ext uri="{BB962C8B-B14F-4D97-AF65-F5344CB8AC3E}">
        <p14:creationId xmlns:p14="http://schemas.microsoft.com/office/powerpoint/2010/main" val="28532154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AD1D800-0F27-46C0-B378-E1FE3C60CE64}" type="slidenum">
              <a:rPr lang="es-ES_tradnl">
                <a:solidFill>
                  <a:prstClr val="black"/>
                </a:solidFill>
                <a:latin typeface="Arial" charset="0"/>
              </a:rPr>
              <a:pPr eaLnBrk="1" hangingPunct="1"/>
              <a:t>9</a:t>
            </a:fld>
            <a:endParaRPr lang="es-ES_tradnl" dirty="0">
              <a:solidFill>
                <a:prstClr val="black"/>
              </a:solidFill>
              <a:latin typeface="Arial" charset="0"/>
            </a:endParaRPr>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Chatsworth Gardens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B53E2C3-D108-478A-8858-918BCE1AA9B2}" type="slidenum">
              <a:rPr lang="es-ES_tradnl">
                <a:solidFill>
                  <a:prstClr val="black"/>
                </a:solidFill>
                <a:latin typeface="Arial" charset="0"/>
              </a:rPr>
              <a:pPr eaLnBrk="1" hangingPunct="1"/>
              <a:t>10</a:t>
            </a:fld>
            <a:endParaRPr lang="es-ES_tradnl" dirty="0">
              <a:solidFill>
                <a:prstClr val="black"/>
              </a:solidFill>
              <a:latin typeface="Arial" charset="0"/>
            </a:endParaRPr>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Chatsworth Gardens.-Cascada</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53A9FAA-CD5E-41D8-AC6E-E29685012193}" type="slidenum">
              <a:rPr lang="es-ES_tradnl">
                <a:solidFill>
                  <a:prstClr val="black"/>
                </a:solidFill>
                <a:latin typeface="Arial" charset="0"/>
              </a:rPr>
              <a:pPr eaLnBrk="1" hangingPunct="1"/>
              <a:t>11</a:t>
            </a:fld>
            <a:endParaRPr lang="es-ES_tradnl" dirty="0">
              <a:solidFill>
                <a:prstClr val="black"/>
              </a:solidFill>
              <a:latin typeface="Arial" charset="0"/>
            </a:endParaRPr>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Chatsword Gardens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Chartsworth House.-</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12</a:t>
            </a:fld>
            <a:endParaRPr lang="es-ES" dirty="0"/>
          </a:p>
        </p:txBody>
      </p:sp>
    </p:spTree>
    <p:extLst>
      <p:ext uri="{BB962C8B-B14F-4D97-AF65-F5344CB8AC3E}">
        <p14:creationId xmlns:p14="http://schemas.microsoft.com/office/powerpoint/2010/main" val="39265578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Chartsworth House.-</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13</a:t>
            </a:fld>
            <a:endParaRPr lang="es-ES" dirty="0"/>
          </a:p>
        </p:txBody>
      </p:sp>
    </p:spTree>
    <p:extLst>
      <p:ext uri="{BB962C8B-B14F-4D97-AF65-F5344CB8AC3E}">
        <p14:creationId xmlns:p14="http://schemas.microsoft.com/office/powerpoint/2010/main" val="2373784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A198083-05C2-4543-B641-635A26BEEB27}" type="slidenum">
              <a:rPr lang="es-ES_tradnl">
                <a:solidFill>
                  <a:prstClr val="black"/>
                </a:solidFill>
                <a:latin typeface="Arial" charset="0"/>
              </a:rPr>
              <a:pPr eaLnBrk="1" hangingPunct="1"/>
              <a:t>14</a:t>
            </a:fld>
            <a:endParaRPr lang="es-ES_tradnl" dirty="0">
              <a:solidFill>
                <a:prstClr val="black"/>
              </a:solidFill>
              <a:latin typeface="Arial" charset="0"/>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Chatsword Gardens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Chartsworth House.-</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15</a:t>
            </a:fld>
            <a:endParaRPr lang="es-ES" dirty="0"/>
          </a:p>
        </p:txBody>
      </p:sp>
    </p:spTree>
    <p:extLst>
      <p:ext uri="{BB962C8B-B14F-4D97-AF65-F5344CB8AC3E}">
        <p14:creationId xmlns:p14="http://schemas.microsoft.com/office/powerpoint/2010/main" val="13142337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7A70273-39AC-403B-8DE7-660F6D45C505}" type="slidenum">
              <a:rPr lang="es-ES_tradnl">
                <a:solidFill>
                  <a:prstClr val="black"/>
                </a:solidFill>
                <a:latin typeface="Arial" charset="0"/>
              </a:rPr>
              <a:pPr eaLnBrk="1" hangingPunct="1"/>
              <a:t>16</a:t>
            </a:fld>
            <a:endParaRPr lang="es-ES_tradnl" dirty="0">
              <a:solidFill>
                <a:prstClr val="black"/>
              </a:solidFill>
              <a:latin typeface="Arial" charset="0"/>
            </a:endParaRPr>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Chatsword Gardens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Chatsworth</a:t>
            </a:r>
          </a:p>
        </p:txBody>
      </p:sp>
      <p:sp>
        <p:nvSpPr>
          <p:cNvPr id="4" name="3 Marcador de número de diapositiva"/>
          <p:cNvSpPr>
            <a:spLocks noGrp="1"/>
          </p:cNvSpPr>
          <p:nvPr>
            <p:ph type="sldNum" sz="quarter" idx="10"/>
          </p:nvPr>
        </p:nvSpPr>
        <p:spPr/>
        <p:txBody>
          <a:bodyPr/>
          <a:lstStyle/>
          <a:p>
            <a:fld id="{0B1F1D1F-D737-4190-8D31-EE0469EA2D62}" type="slidenum">
              <a:rPr lang="es-ES" smtClean="0"/>
              <a:t>17</a:t>
            </a:fld>
            <a:endParaRPr lang="es-ES" dirty="0"/>
          </a:p>
        </p:txBody>
      </p:sp>
    </p:spTree>
    <p:extLst>
      <p:ext uri="{BB962C8B-B14F-4D97-AF65-F5344CB8AC3E}">
        <p14:creationId xmlns:p14="http://schemas.microsoft.com/office/powerpoint/2010/main" val="20878688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Chatsworth</a:t>
            </a:r>
          </a:p>
        </p:txBody>
      </p:sp>
      <p:sp>
        <p:nvSpPr>
          <p:cNvPr id="4" name="3 Marcador de número de diapositiva"/>
          <p:cNvSpPr>
            <a:spLocks noGrp="1"/>
          </p:cNvSpPr>
          <p:nvPr>
            <p:ph type="sldNum" sz="quarter" idx="10"/>
          </p:nvPr>
        </p:nvSpPr>
        <p:spPr/>
        <p:txBody>
          <a:bodyPr/>
          <a:lstStyle/>
          <a:p>
            <a:fld id="{0B1F1D1F-D737-4190-8D31-EE0469EA2D62}" type="slidenum">
              <a:rPr lang="es-ES" smtClean="0"/>
              <a:t>18</a:t>
            </a:fld>
            <a:endParaRPr lang="es-ES" dirty="0"/>
          </a:p>
        </p:txBody>
      </p:sp>
    </p:spTree>
    <p:extLst>
      <p:ext uri="{BB962C8B-B14F-4D97-AF65-F5344CB8AC3E}">
        <p14:creationId xmlns:p14="http://schemas.microsoft.com/office/powerpoint/2010/main" val="25604550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0B4785A-6903-4CD2-8E26-0C2C60C00B48}" type="slidenum">
              <a:rPr lang="es-ES_tradnl">
                <a:solidFill>
                  <a:prstClr val="black"/>
                </a:solidFill>
                <a:latin typeface="Arial" charset="0"/>
              </a:rPr>
              <a:pPr eaLnBrk="1" hangingPunct="1"/>
              <a:t>19</a:t>
            </a:fld>
            <a:endParaRPr lang="es-ES_tradnl" dirty="0">
              <a:solidFill>
                <a:prstClr val="black"/>
              </a:solidFill>
              <a:latin typeface="Arial" charset="0"/>
            </a:endParaRPr>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Chatsword Gardens.-Conservatory</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Chartsworth House.-Orangery</a:t>
            </a:r>
          </a:p>
        </p:txBody>
      </p:sp>
      <p:sp>
        <p:nvSpPr>
          <p:cNvPr id="4" name="3 Marcador de número de diapositiva"/>
          <p:cNvSpPr>
            <a:spLocks noGrp="1"/>
          </p:cNvSpPr>
          <p:nvPr>
            <p:ph type="sldNum" sz="quarter" idx="10"/>
          </p:nvPr>
        </p:nvSpPr>
        <p:spPr/>
        <p:txBody>
          <a:bodyPr/>
          <a:lstStyle/>
          <a:p>
            <a:fld id="{0B1F1D1F-D737-4190-8D31-EE0469EA2D62}" type="slidenum">
              <a:rPr lang="es-ES" smtClean="0"/>
              <a:t>20</a:t>
            </a:fld>
            <a:endParaRPr lang="es-ES" dirty="0"/>
          </a:p>
        </p:txBody>
      </p:sp>
    </p:spTree>
    <p:extLst>
      <p:ext uri="{BB962C8B-B14F-4D97-AF65-F5344CB8AC3E}">
        <p14:creationId xmlns:p14="http://schemas.microsoft.com/office/powerpoint/2010/main" val="32196126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Chartsworth House.-</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21</a:t>
            </a:fld>
            <a:endParaRPr lang="es-ES" dirty="0"/>
          </a:p>
        </p:txBody>
      </p:sp>
    </p:spTree>
    <p:extLst>
      <p:ext uri="{BB962C8B-B14F-4D97-AF65-F5344CB8AC3E}">
        <p14:creationId xmlns:p14="http://schemas.microsoft.com/office/powerpoint/2010/main" val="8111937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Chartsworth House.-</a:t>
            </a:r>
          </a:p>
        </p:txBody>
      </p:sp>
      <p:sp>
        <p:nvSpPr>
          <p:cNvPr id="4" name="3 Marcador de número de diapositiva"/>
          <p:cNvSpPr>
            <a:spLocks noGrp="1"/>
          </p:cNvSpPr>
          <p:nvPr>
            <p:ph type="sldNum" sz="quarter" idx="10"/>
          </p:nvPr>
        </p:nvSpPr>
        <p:spPr/>
        <p:txBody>
          <a:bodyPr/>
          <a:lstStyle/>
          <a:p>
            <a:fld id="{0B1F1D1F-D737-4190-8D31-EE0469EA2D62}" type="slidenum">
              <a:rPr lang="es-ES" smtClean="0"/>
              <a:t>22</a:t>
            </a:fld>
            <a:endParaRPr lang="es-ES" dirty="0"/>
          </a:p>
        </p:txBody>
      </p:sp>
    </p:spTree>
    <p:extLst>
      <p:ext uri="{BB962C8B-B14F-4D97-AF65-F5344CB8AC3E}">
        <p14:creationId xmlns:p14="http://schemas.microsoft.com/office/powerpoint/2010/main" val="23208386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F3A1E20-1CDF-4E2F-8AA0-6E9C4F97277E}" type="slidenum">
              <a:rPr lang="es-ES_tradnl">
                <a:solidFill>
                  <a:prstClr val="black"/>
                </a:solidFill>
                <a:latin typeface="Arial" charset="0"/>
              </a:rPr>
              <a:pPr eaLnBrk="1" hangingPunct="1"/>
              <a:t>23</a:t>
            </a:fld>
            <a:endParaRPr lang="es-ES_tradnl" dirty="0">
              <a:solidFill>
                <a:prstClr val="black"/>
              </a:solidFill>
              <a:latin typeface="Arial" charset="0"/>
            </a:endParaRPr>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Chatsworth Gardens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2C90E3F-BAE2-4C7D-8280-1C8B5ADEA7BA}" type="slidenum">
              <a:rPr lang="es-ES_tradnl">
                <a:solidFill>
                  <a:prstClr val="black"/>
                </a:solidFill>
                <a:latin typeface="Arial" charset="0"/>
              </a:rPr>
              <a:pPr eaLnBrk="1" hangingPunct="1"/>
              <a:t>24</a:t>
            </a:fld>
            <a:endParaRPr lang="es-ES_tradnl" dirty="0">
              <a:solidFill>
                <a:prstClr val="black"/>
              </a:solidFill>
              <a:latin typeface="Arial" charset="0"/>
            </a:endParaRPr>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Chatsworth Gardens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7D68F81-6AEE-4349-A161-0BB1F0D1F9B6}" type="slidenum">
              <a:rPr lang="es-ES_tradnl">
                <a:solidFill>
                  <a:prstClr val="black"/>
                </a:solidFill>
                <a:latin typeface="Arial" charset="0"/>
              </a:rPr>
              <a:pPr eaLnBrk="1" hangingPunct="1"/>
              <a:t>25</a:t>
            </a:fld>
            <a:endParaRPr lang="es-ES_tradnl" dirty="0">
              <a:solidFill>
                <a:prstClr val="black"/>
              </a:solidFill>
              <a:latin typeface="Arial" charset="0"/>
            </a:endParaRPr>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Chatsworth Gardens</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BB03D03-AF5B-475C-B0B4-F34B239F2B0F}" type="slidenum">
              <a:rPr lang="es-ES_tradnl">
                <a:solidFill>
                  <a:prstClr val="black"/>
                </a:solidFill>
                <a:latin typeface="Arial" charset="0"/>
              </a:rPr>
              <a:pPr eaLnBrk="1" hangingPunct="1"/>
              <a:t>26</a:t>
            </a:fld>
            <a:endParaRPr lang="es-ES_tradnl" dirty="0">
              <a:solidFill>
                <a:prstClr val="black"/>
              </a:solidFill>
              <a:latin typeface="Arial" charset="0"/>
            </a:endParaRPr>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Chatsworth Gardens.-Dalias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2977FFB-7016-41DA-84B2-0694F1E6084F}" type="slidenum">
              <a:rPr lang="es-ES_tradnl">
                <a:solidFill>
                  <a:prstClr val="black"/>
                </a:solidFill>
                <a:latin typeface="Arial" charset="0"/>
              </a:rPr>
              <a:pPr eaLnBrk="1" hangingPunct="1"/>
              <a:t>27</a:t>
            </a:fld>
            <a:endParaRPr lang="es-ES_tradnl" dirty="0">
              <a:solidFill>
                <a:prstClr val="black"/>
              </a:solidFill>
              <a:latin typeface="Arial" charset="0"/>
            </a:endParaRPr>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Chatsworth Gardens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03667EE-901B-489A-B19B-8087ED2AB467}" type="slidenum">
              <a:rPr lang="es-ES_tradnl">
                <a:solidFill>
                  <a:prstClr val="black"/>
                </a:solidFill>
                <a:latin typeface="Arial" charset="0"/>
              </a:rPr>
              <a:pPr eaLnBrk="1" hangingPunct="1"/>
              <a:t>28</a:t>
            </a:fld>
            <a:endParaRPr lang="es-ES_tradnl" dirty="0">
              <a:solidFill>
                <a:prstClr val="black"/>
              </a:solidFill>
              <a:latin typeface="Arial" charset="0"/>
            </a:endParaRPr>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Chatsworth Gardens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E1C5EEC-5A03-4694-8BB1-0A5E46954173}" type="slidenum">
              <a:rPr lang="es-ES_tradnl">
                <a:solidFill>
                  <a:prstClr val="black"/>
                </a:solidFill>
                <a:latin typeface="Arial" charset="0"/>
              </a:rPr>
              <a:pPr eaLnBrk="1" hangingPunct="1"/>
              <a:t>29</a:t>
            </a:fld>
            <a:endParaRPr lang="es-ES_tradnl" dirty="0">
              <a:solidFill>
                <a:prstClr val="black"/>
              </a:solidFill>
              <a:latin typeface="Arial" charset="0"/>
            </a:endParaRPr>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Chatsworth .-Lupin Gardens</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B90ECC2-63BF-450E-81EC-00200C6ED927}" type="slidenum">
              <a:rPr lang="es-ES_tradnl">
                <a:solidFill>
                  <a:prstClr val="black"/>
                </a:solidFill>
                <a:latin typeface="Arial" charset="0"/>
              </a:rPr>
              <a:pPr eaLnBrk="1" hangingPunct="1"/>
              <a:t>30</a:t>
            </a:fld>
            <a:endParaRPr lang="es-ES_tradnl" dirty="0">
              <a:solidFill>
                <a:prstClr val="black"/>
              </a:solidFill>
              <a:latin typeface="Arial" charset="0"/>
            </a:endParaRPr>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Chatsworth Gardens.-Laberinto</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Chartsworth House.-</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31</a:t>
            </a:fld>
            <a:endParaRPr lang="es-ES" dirty="0"/>
          </a:p>
        </p:txBody>
      </p:sp>
    </p:spTree>
    <p:extLst>
      <p:ext uri="{BB962C8B-B14F-4D97-AF65-F5344CB8AC3E}">
        <p14:creationId xmlns:p14="http://schemas.microsoft.com/office/powerpoint/2010/main" val="32430854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Chartsworth House.-</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32</a:t>
            </a:fld>
            <a:endParaRPr lang="es-ES" dirty="0"/>
          </a:p>
        </p:txBody>
      </p:sp>
    </p:spTree>
    <p:extLst>
      <p:ext uri="{BB962C8B-B14F-4D97-AF65-F5344CB8AC3E}">
        <p14:creationId xmlns:p14="http://schemas.microsoft.com/office/powerpoint/2010/main" val="17742467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Chartsworth House.-</a:t>
            </a:r>
          </a:p>
        </p:txBody>
      </p:sp>
      <p:sp>
        <p:nvSpPr>
          <p:cNvPr id="4" name="3 Marcador de número de diapositiva"/>
          <p:cNvSpPr>
            <a:spLocks noGrp="1"/>
          </p:cNvSpPr>
          <p:nvPr>
            <p:ph type="sldNum" sz="quarter" idx="10"/>
          </p:nvPr>
        </p:nvSpPr>
        <p:spPr/>
        <p:txBody>
          <a:bodyPr/>
          <a:lstStyle/>
          <a:p>
            <a:fld id="{0B1F1D1F-D737-4190-8D31-EE0469EA2D62}" type="slidenum">
              <a:rPr lang="es-ES" smtClean="0"/>
              <a:t>33</a:t>
            </a:fld>
            <a:endParaRPr lang="es-ES" dirty="0"/>
          </a:p>
        </p:txBody>
      </p:sp>
    </p:spTree>
    <p:extLst>
      <p:ext uri="{BB962C8B-B14F-4D97-AF65-F5344CB8AC3E}">
        <p14:creationId xmlns:p14="http://schemas.microsoft.com/office/powerpoint/2010/main" val="3501255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Chartsworth House.-</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34</a:t>
            </a:fld>
            <a:endParaRPr lang="es-ES" dirty="0"/>
          </a:p>
        </p:txBody>
      </p:sp>
    </p:spTree>
    <p:extLst>
      <p:ext uri="{BB962C8B-B14F-4D97-AF65-F5344CB8AC3E}">
        <p14:creationId xmlns:p14="http://schemas.microsoft.com/office/powerpoint/2010/main" val="11656485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Chartsworth House.-</a:t>
            </a:r>
          </a:p>
        </p:txBody>
      </p:sp>
      <p:sp>
        <p:nvSpPr>
          <p:cNvPr id="4" name="3 Marcador de número de diapositiva"/>
          <p:cNvSpPr>
            <a:spLocks noGrp="1"/>
          </p:cNvSpPr>
          <p:nvPr>
            <p:ph type="sldNum" sz="quarter" idx="10"/>
          </p:nvPr>
        </p:nvSpPr>
        <p:spPr/>
        <p:txBody>
          <a:bodyPr/>
          <a:lstStyle/>
          <a:p>
            <a:fld id="{0B1F1D1F-D737-4190-8D31-EE0469EA2D62}" type="slidenum">
              <a:rPr lang="es-ES" smtClean="0"/>
              <a:t>35</a:t>
            </a:fld>
            <a:endParaRPr lang="es-ES" dirty="0"/>
          </a:p>
        </p:txBody>
      </p:sp>
    </p:spTree>
    <p:extLst>
      <p:ext uri="{BB962C8B-B14F-4D97-AF65-F5344CB8AC3E}">
        <p14:creationId xmlns:p14="http://schemas.microsoft.com/office/powerpoint/2010/main" val="31090679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15D0589-39E4-40BA-8A72-F44FB354F3CB}" type="slidenum">
              <a:rPr lang="es-ES_tradnl">
                <a:solidFill>
                  <a:prstClr val="black"/>
                </a:solidFill>
                <a:latin typeface="Arial" charset="0"/>
              </a:rPr>
              <a:pPr eaLnBrk="1" hangingPunct="1"/>
              <a:t>36</a:t>
            </a:fld>
            <a:endParaRPr lang="es-ES_tradnl" dirty="0">
              <a:solidFill>
                <a:prstClr val="black"/>
              </a:solidFill>
              <a:latin typeface="Arial" charset="0"/>
            </a:endParaRPr>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Chatsworth Gardens</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ADD62B3-A737-482F-8B87-3F41DABEC3E4}" type="slidenum">
              <a:rPr lang="es-ES_tradnl">
                <a:solidFill>
                  <a:prstClr val="black"/>
                </a:solidFill>
                <a:latin typeface="Arial" charset="0"/>
              </a:rPr>
              <a:pPr eaLnBrk="1" hangingPunct="1"/>
              <a:t>37</a:t>
            </a:fld>
            <a:endParaRPr lang="es-ES_tradnl" dirty="0">
              <a:solidFill>
                <a:prstClr val="black"/>
              </a:solidFill>
              <a:latin typeface="Arial" charset="0"/>
            </a:endParaRPr>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Chatsworth Gardens</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D0C0003-5BA0-499B-A5BE-9E6041C46D08}" type="slidenum">
              <a:rPr lang="es-ES_tradnl">
                <a:solidFill>
                  <a:prstClr val="black"/>
                </a:solidFill>
                <a:latin typeface="Arial" charset="0"/>
              </a:rPr>
              <a:pPr eaLnBrk="1" hangingPunct="1"/>
              <a:t>38</a:t>
            </a:fld>
            <a:endParaRPr lang="es-ES_tradnl" dirty="0">
              <a:solidFill>
                <a:prstClr val="black"/>
              </a:solidFill>
              <a:latin typeface="Arial" charset="0"/>
            </a:endParaRPr>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Chatsworth Gardens.-Cascada principal y setos en Serpentina</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2191AF1-0DFB-4753-938E-E94A4B5176D2}" type="slidenum">
              <a:rPr lang="es-ES_tradnl">
                <a:solidFill>
                  <a:prstClr val="black"/>
                </a:solidFill>
                <a:latin typeface="Arial" charset="0"/>
              </a:rPr>
              <a:pPr eaLnBrk="1" hangingPunct="1"/>
              <a:t>39</a:t>
            </a:fld>
            <a:endParaRPr lang="es-ES_tradnl" dirty="0">
              <a:solidFill>
                <a:prstClr val="black"/>
              </a:solidFill>
              <a:latin typeface="Arial" charset="0"/>
            </a:endParaRPr>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Chatsworth Gardens.-Setos</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Chartsworth House.-</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40</a:t>
            </a:fld>
            <a:endParaRPr lang="es-ES" dirty="0"/>
          </a:p>
        </p:txBody>
      </p:sp>
    </p:spTree>
    <p:extLst>
      <p:ext uri="{BB962C8B-B14F-4D97-AF65-F5344CB8AC3E}">
        <p14:creationId xmlns:p14="http://schemas.microsoft.com/office/powerpoint/2010/main" val="12697365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57D9F21-3218-4367-B393-C50AAA36B9DF}" type="slidenum">
              <a:rPr lang="es-ES_tradnl">
                <a:solidFill>
                  <a:prstClr val="black"/>
                </a:solidFill>
                <a:latin typeface="Arial" charset="0"/>
              </a:rPr>
              <a:pPr eaLnBrk="1" hangingPunct="1"/>
              <a:t>41</a:t>
            </a:fld>
            <a:endParaRPr lang="es-ES_tradnl" dirty="0">
              <a:solidFill>
                <a:prstClr val="black"/>
              </a:solidFill>
              <a:latin typeface="Arial" charset="0"/>
            </a:endParaRPr>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Chatsworth Gardens.-Estanque</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50DDC59-B04C-4EA0-9820-9F3EFB9EAD7A}" type="slidenum">
              <a:rPr lang="es-ES_tradnl">
                <a:solidFill>
                  <a:prstClr val="black"/>
                </a:solidFill>
                <a:latin typeface="Arial" charset="0"/>
              </a:rPr>
              <a:pPr eaLnBrk="1" hangingPunct="1"/>
              <a:t>42</a:t>
            </a:fld>
            <a:endParaRPr lang="es-ES_tradnl" dirty="0">
              <a:solidFill>
                <a:prstClr val="black"/>
              </a:solidFill>
              <a:latin typeface="Arial"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Chatsworth .-Rock Gardens</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CD676EA-D568-4A92-BAFF-66296F895B09}" type="slidenum">
              <a:rPr lang="es-ES_tradnl">
                <a:solidFill>
                  <a:prstClr val="black"/>
                </a:solidFill>
                <a:latin typeface="Arial" charset="0"/>
              </a:rPr>
              <a:pPr eaLnBrk="1" hangingPunct="1"/>
              <a:t>43</a:t>
            </a:fld>
            <a:endParaRPr lang="es-ES_tradnl" dirty="0">
              <a:solidFill>
                <a:prstClr val="black"/>
              </a:solidFill>
              <a:latin typeface="Arial" charset="0"/>
            </a:endParaRPr>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Chatsworth Gardens.-Laberinto</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Chartsworth House.-</a:t>
            </a:r>
          </a:p>
        </p:txBody>
      </p:sp>
      <p:sp>
        <p:nvSpPr>
          <p:cNvPr id="4" name="3 Marcador de número de diapositiva"/>
          <p:cNvSpPr>
            <a:spLocks noGrp="1"/>
          </p:cNvSpPr>
          <p:nvPr>
            <p:ph type="sldNum" sz="quarter" idx="10"/>
          </p:nvPr>
        </p:nvSpPr>
        <p:spPr/>
        <p:txBody>
          <a:bodyPr/>
          <a:lstStyle/>
          <a:p>
            <a:fld id="{0B1F1D1F-D737-4190-8D31-EE0469EA2D62}" type="slidenum">
              <a:rPr lang="es-ES" smtClean="0"/>
              <a:t>44</a:t>
            </a:fld>
            <a:endParaRPr lang="es-ES" dirty="0"/>
          </a:p>
        </p:txBody>
      </p:sp>
    </p:spTree>
    <p:extLst>
      <p:ext uri="{BB962C8B-B14F-4D97-AF65-F5344CB8AC3E}">
        <p14:creationId xmlns:p14="http://schemas.microsoft.com/office/powerpoint/2010/main" val="110283243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Chartsworth House.-</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45</a:t>
            </a:fld>
            <a:endParaRPr lang="es-ES" dirty="0"/>
          </a:p>
        </p:txBody>
      </p:sp>
    </p:spTree>
    <p:extLst>
      <p:ext uri="{BB962C8B-B14F-4D97-AF65-F5344CB8AC3E}">
        <p14:creationId xmlns:p14="http://schemas.microsoft.com/office/powerpoint/2010/main" val="359435486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BF1DF04-B5FD-45BB-8E39-EE67EF4889D6}" type="slidenum">
              <a:rPr lang="es-ES_tradnl">
                <a:solidFill>
                  <a:prstClr val="black"/>
                </a:solidFill>
                <a:latin typeface="Arial" charset="0"/>
              </a:rPr>
              <a:pPr eaLnBrk="1" hangingPunct="1"/>
              <a:t>46</a:t>
            </a:fld>
            <a:endParaRPr lang="es-ES_tradnl" dirty="0">
              <a:solidFill>
                <a:prstClr val="black"/>
              </a:solidFill>
              <a:latin typeface="Arial" charset="0"/>
            </a:endParaRPr>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Chatsworth Gardens.-Picnic</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Chartsworth House.-</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47</a:t>
            </a:fld>
            <a:endParaRPr lang="es-ES" dirty="0"/>
          </a:p>
        </p:txBody>
      </p:sp>
    </p:spTree>
    <p:extLst>
      <p:ext uri="{BB962C8B-B14F-4D97-AF65-F5344CB8AC3E}">
        <p14:creationId xmlns:p14="http://schemas.microsoft.com/office/powerpoint/2010/main" val="152709860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Chartsworth House.-</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48</a:t>
            </a:fld>
            <a:endParaRPr lang="es-ES" dirty="0"/>
          </a:p>
        </p:txBody>
      </p:sp>
    </p:spTree>
    <p:extLst>
      <p:ext uri="{BB962C8B-B14F-4D97-AF65-F5344CB8AC3E}">
        <p14:creationId xmlns:p14="http://schemas.microsoft.com/office/powerpoint/2010/main" val="66828129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Chartsworth House.-</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49</a:t>
            </a:fld>
            <a:endParaRPr lang="es-ES" dirty="0"/>
          </a:p>
        </p:txBody>
      </p:sp>
    </p:spTree>
    <p:extLst>
      <p:ext uri="{BB962C8B-B14F-4D97-AF65-F5344CB8AC3E}">
        <p14:creationId xmlns:p14="http://schemas.microsoft.com/office/powerpoint/2010/main" val="419592009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Chartsworth House.-</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50</a:t>
            </a:fld>
            <a:endParaRPr lang="es-ES" dirty="0"/>
          </a:p>
        </p:txBody>
      </p:sp>
    </p:spTree>
    <p:extLst>
      <p:ext uri="{BB962C8B-B14F-4D97-AF65-F5344CB8AC3E}">
        <p14:creationId xmlns:p14="http://schemas.microsoft.com/office/powerpoint/2010/main" val="20956056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8491DA7-CA46-403D-A922-34CD0D987443}" type="slidenum">
              <a:rPr lang="es-ES_tradnl">
                <a:solidFill>
                  <a:prstClr val="black"/>
                </a:solidFill>
                <a:latin typeface="Arial" charset="0"/>
              </a:rPr>
              <a:pPr eaLnBrk="1" hangingPunct="1"/>
              <a:t>51</a:t>
            </a:fld>
            <a:endParaRPr lang="es-ES_tradnl" dirty="0">
              <a:solidFill>
                <a:prstClr val="black"/>
              </a:solidFill>
              <a:latin typeface="Arial" charset="0"/>
            </a:endParaRPr>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Chatsword Gardens</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Chartsworth House.-</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52</a:t>
            </a:fld>
            <a:endParaRPr lang="es-ES" dirty="0"/>
          </a:p>
        </p:txBody>
      </p:sp>
    </p:spTree>
    <p:extLst>
      <p:ext uri="{BB962C8B-B14F-4D97-AF65-F5344CB8AC3E}">
        <p14:creationId xmlns:p14="http://schemas.microsoft.com/office/powerpoint/2010/main" val="272800278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Chartsworth House.-</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53</a:t>
            </a:fld>
            <a:endParaRPr lang="es-ES" dirty="0"/>
          </a:p>
        </p:txBody>
      </p:sp>
    </p:spTree>
    <p:extLst>
      <p:ext uri="{BB962C8B-B14F-4D97-AF65-F5344CB8AC3E}">
        <p14:creationId xmlns:p14="http://schemas.microsoft.com/office/powerpoint/2010/main" val="317747132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Chartsworth House.-</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54</a:t>
            </a:fld>
            <a:endParaRPr lang="es-ES" dirty="0"/>
          </a:p>
        </p:txBody>
      </p:sp>
    </p:spTree>
    <p:extLst>
      <p:ext uri="{BB962C8B-B14F-4D97-AF65-F5344CB8AC3E}">
        <p14:creationId xmlns:p14="http://schemas.microsoft.com/office/powerpoint/2010/main" val="3820235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Chartsworth House.-</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55</a:t>
            </a:fld>
            <a:endParaRPr lang="es-ES" dirty="0"/>
          </a:p>
        </p:txBody>
      </p:sp>
    </p:spTree>
    <p:extLst>
      <p:ext uri="{BB962C8B-B14F-4D97-AF65-F5344CB8AC3E}">
        <p14:creationId xmlns:p14="http://schemas.microsoft.com/office/powerpoint/2010/main" val="236330484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Chartsworth House.-</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56</a:t>
            </a:fld>
            <a:endParaRPr lang="es-ES" dirty="0"/>
          </a:p>
        </p:txBody>
      </p:sp>
    </p:spTree>
    <p:extLst>
      <p:ext uri="{BB962C8B-B14F-4D97-AF65-F5344CB8AC3E}">
        <p14:creationId xmlns:p14="http://schemas.microsoft.com/office/powerpoint/2010/main" val="351992877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Chartsworth House.-</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57</a:t>
            </a:fld>
            <a:endParaRPr lang="es-ES" dirty="0"/>
          </a:p>
        </p:txBody>
      </p:sp>
    </p:spTree>
    <p:extLst>
      <p:ext uri="{BB962C8B-B14F-4D97-AF65-F5344CB8AC3E}">
        <p14:creationId xmlns:p14="http://schemas.microsoft.com/office/powerpoint/2010/main" val="51519278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Chartsworth House.-</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58</a:t>
            </a:fld>
            <a:endParaRPr lang="es-ES" dirty="0"/>
          </a:p>
        </p:txBody>
      </p:sp>
    </p:spTree>
    <p:extLst>
      <p:ext uri="{BB962C8B-B14F-4D97-AF65-F5344CB8AC3E}">
        <p14:creationId xmlns:p14="http://schemas.microsoft.com/office/powerpoint/2010/main" val="42179724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Chartsworth House.-</a:t>
            </a:r>
          </a:p>
        </p:txBody>
      </p:sp>
      <p:sp>
        <p:nvSpPr>
          <p:cNvPr id="4" name="3 Marcador de número de diapositiva"/>
          <p:cNvSpPr>
            <a:spLocks noGrp="1"/>
          </p:cNvSpPr>
          <p:nvPr>
            <p:ph type="sldNum" sz="quarter" idx="10"/>
          </p:nvPr>
        </p:nvSpPr>
        <p:spPr/>
        <p:txBody>
          <a:bodyPr/>
          <a:lstStyle/>
          <a:p>
            <a:fld id="{0B1F1D1F-D737-4190-8D31-EE0469EA2D62}" type="slidenum">
              <a:rPr lang="es-ES" smtClean="0"/>
              <a:t>59</a:t>
            </a:fld>
            <a:endParaRPr lang="es-ES" dirty="0"/>
          </a:p>
        </p:txBody>
      </p:sp>
    </p:spTree>
    <p:extLst>
      <p:ext uri="{BB962C8B-B14F-4D97-AF65-F5344CB8AC3E}">
        <p14:creationId xmlns:p14="http://schemas.microsoft.com/office/powerpoint/2010/main" val="23057573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Chartsworth House.-</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60</a:t>
            </a:fld>
            <a:endParaRPr lang="es-ES" dirty="0"/>
          </a:p>
        </p:txBody>
      </p:sp>
    </p:spTree>
    <p:extLst>
      <p:ext uri="{BB962C8B-B14F-4D97-AF65-F5344CB8AC3E}">
        <p14:creationId xmlns:p14="http://schemas.microsoft.com/office/powerpoint/2010/main" val="55384565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Chartsworth House.-</a:t>
            </a:r>
          </a:p>
        </p:txBody>
      </p:sp>
      <p:sp>
        <p:nvSpPr>
          <p:cNvPr id="4" name="3 Marcador de número de diapositiva"/>
          <p:cNvSpPr>
            <a:spLocks noGrp="1"/>
          </p:cNvSpPr>
          <p:nvPr>
            <p:ph type="sldNum" sz="quarter" idx="10"/>
          </p:nvPr>
        </p:nvSpPr>
        <p:spPr/>
        <p:txBody>
          <a:bodyPr/>
          <a:lstStyle/>
          <a:p>
            <a:fld id="{0B1F1D1F-D737-4190-8D31-EE0469EA2D62}" type="slidenum">
              <a:rPr lang="es-ES" smtClean="0"/>
              <a:t>61</a:t>
            </a:fld>
            <a:endParaRPr lang="es-ES" dirty="0"/>
          </a:p>
        </p:txBody>
      </p:sp>
    </p:spTree>
    <p:extLst>
      <p:ext uri="{BB962C8B-B14F-4D97-AF65-F5344CB8AC3E}">
        <p14:creationId xmlns:p14="http://schemas.microsoft.com/office/powerpoint/2010/main" val="250003421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Chartsworth House.-</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62</a:t>
            </a:fld>
            <a:endParaRPr lang="es-ES" dirty="0"/>
          </a:p>
        </p:txBody>
      </p:sp>
    </p:spTree>
    <p:extLst>
      <p:ext uri="{BB962C8B-B14F-4D97-AF65-F5344CB8AC3E}">
        <p14:creationId xmlns:p14="http://schemas.microsoft.com/office/powerpoint/2010/main" val="57428139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Chartsworth House.-</a:t>
            </a:r>
          </a:p>
        </p:txBody>
      </p:sp>
      <p:sp>
        <p:nvSpPr>
          <p:cNvPr id="4" name="3 Marcador de número de diapositiva"/>
          <p:cNvSpPr>
            <a:spLocks noGrp="1"/>
          </p:cNvSpPr>
          <p:nvPr>
            <p:ph type="sldNum" sz="quarter" idx="10"/>
          </p:nvPr>
        </p:nvSpPr>
        <p:spPr/>
        <p:txBody>
          <a:bodyPr/>
          <a:lstStyle/>
          <a:p>
            <a:fld id="{0B1F1D1F-D737-4190-8D31-EE0469EA2D62}" type="slidenum">
              <a:rPr lang="es-ES" smtClean="0"/>
              <a:t>63</a:t>
            </a:fld>
            <a:endParaRPr lang="es-ES" dirty="0"/>
          </a:p>
        </p:txBody>
      </p:sp>
    </p:spTree>
    <p:extLst>
      <p:ext uri="{BB962C8B-B14F-4D97-AF65-F5344CB8AC3E}">
        <p14:creationId xmlns:p14="http://schemas.microsoft.com/office/powerpoint/2010/main" val="168908147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Chartsworth House.-</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64</a:t>
            </a:fld>
            <a:endParaRPr lang="es-ES" dirty="0"/>
          </a:p>
        </p:txBody>
      </p:sp>
    </p:spTree>
    <p:extLst>
      <p:ext uri="{BB962C8B-B14F-4D97-AF65-F5344CB8AC3E}">
        <p14:creationId xmlns:p14="http://schemas.microsoft.com/office/powerpoint/2010/main" val="114099687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Chartsworth House.-</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65</a:t>
            </a:fld>
            <a:endParaRPr lang="es-ES" dirty="0"/>
          </a:p>
        </p:txBody>
      </p:sp>
    </p:spTree>
    <p:extLst>
      <p:ext uri="{BB962C8B-B14F-4D97-AF65-F5344CB8AC3E}">
        <p14:creationId xmlns:p14="http://schemas.microsoft.com/office/powerpoint/2010/main" val="209061324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Chartsworth House.-</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66</a:t>
            </a:fld>
            <a:endParaRPr lang="es-ES" dirty="0"/>
          </a:p>
        </p:txBody>
      </p:sp>
    </p:spTree>
    <p:extLst>
      <p:ext uri="{BB962C8B-B14F-4D97-AF65-F5344CB8AC3E}">
        <p14:creationId xmlns:p14="http://schemas.microsoft.com/office/powerpoint/2010/main" val="63917057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Chartsworth House.-</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67</a:t>
            </a:fld>
            <a:endParaRPr lang="es-ES" dirty="0"/>
          </a:p>
        </p:txBody>
      </p:sp>
    </p:spTree>
    <p:extLst>
      <p:ext uri="{BB962C8B-B14F-4D97-AF65-F5344CB8AC3E}">
        <p14:creationId xmlns:p14="http://schemas.microsoft.com/office/powerpoint/2010/main" val="354190445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07DF159-D699-4050-AD3B-A4A9A0AB5BFB}" type="slidenum">
              <a:rPr lang="es-ES_tradnl">
                <a:solidFill>
                  <a:prstClr val="black"/>
                </a:solidFill>
                <a:latin typeface="Arial" charset="0"/>
              </a:rPr>
              <a:pPr eaLnBrk="1" hangingPunct="1"/>
              <a:t>69</a:t>
            </a:fld>
            <a:endParaRPr lang="es-ES_tradnl" dirty="0">
              <a:solidFill>
                <a:prstClr val="black"/>
              </a:solidFill>
              <a:latin typeface="Arial" charset="0"/>
            </a:endParaRPr>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Chelsea Physic Garden</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5679BC0-F6DF-4984-A7E9-A3D596517EFF}" type="slidenum">
              <a:rPr lang="es-ES_tradnl">
                <a:solidFill>
                  <a:prstClr val="black"/>
                </a:solidFill>
                <a:latin typeface="Arial" charset="0"/>
              </a:rPr>
              <a:pPr eaLnBrk="1" hangingPunct="1"/>
              <a:t>70</a:t>
            </a:fld>
            <a:endParaRPr lang="es-ES_tradnl" dirty="0">
              <a:solidFill>
                <a:prstClr val="black"/>
              </a:solidFill>
              <a:latin typeface="Arial" charset="0"/>
            </a:endParaRPr>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Chelsea Physic Gardens.-Helechos</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C5A1AE8-AE3C-4869-84E3-D07D498EC984}" type="slidenum">
              <a:rPr lang="es-ES_tradnl">
                <a:solidFill>
                  <a:prstClr val="black"/>
                </a:solidFill>
                <a:latin typeface="Arial" charset="0"/>
              </a:rPr>
              <a:pPr eaLnBrk="1" hangingPunct="1"/>
              <a:t>71</a:t>
            </a:fld>
            <a:endParaRPr lang="es-ES_tradnl" dirty="0">
              <a:solidFill>
                <a:prstClr val="black"/>
              </a:solidFill>
              <a:latin typeface="Arial" charset="0"/>
            </a:endParaRPr>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Chelsea Physic Garden</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a:ln/>
        </p:spPr>
      </p:sp>
      <p:sp>
        <p:nvSpPr>
          <p:cNvPr id="2068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Chelsea Phjysic Garden</a:t>
            </a:r>
          </a:p>
        </p:txBody>
      </p:sp>
      <p:sp>
        <p:nvSpPr>
          <p:cNvPr id="2068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FBEB741-608B-4EED-BA5A-D5747B9B0B70}" type="slidenum">
              <a:rPr lang="es-ES_tradnl">
                <a:solidFill>
                  <a:prstClr val="black"/>
                </a:solidFill>
                <a:latin typeface="Arial" charset="0"/>
              </a:rPr>
              <a:pPr eaLnBrk="1" hangingPunct="1"/>
              <a:t>72</a:t>
            </a:fld>
            <a:endParaRPr lang="es-ES_tradnl" dirty="0">
              <a:solidFill>
                <a:prstClr val="black"/>
              </a:solidFill>
              <a:latin typeface="Arial"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a:ln/>
        </p:spPr>
      </p:sp>
      <p:sp>
        <p:nvSpPr>
          <p:cNvPr id="2078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Chelsea Physic Gardens</a:t>
            </a:r>
          </a:p>
        </p:txBody>
      </p:sp>
      <p:sp>
        <p:nvSpPr>
          <p:cNvPr id="2078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E656A48-6AD9-407E-B047-2C46C90816A0}" type="slidenum">
              <a:rPr lang="es-ES_tradnl">
                <a:solidFill>
                  <a:prstClr val="black"/>
                </a:solidFill>
                <a:latin typeface="Arial" charset="0"/>
              </a:rPr>
              <a:pPr eaLnBrk="1" hangingPunct="1"/>
              <a:t>73</a:t>
            </a:fld>
            <a:endParaRPr lang="es-ES_tradnl" dirty="0">
              <a:solidFill>
                <a:prstClr val="black"/>
              </a:solidFill>
              <a:latin typeface="Arial"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Chelsea Physic Gardens</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74</a:t>
            </a:fld>
            <a:endParaRPr lang="es-ES" dirty="0"/>
          </a:p>
        </p:txBody>
      </p:sp>
    </p:spTree>
    <p:extLst>
      <p:ext uri="{BB962C8B-B14F-4D97-AF65-F5344CB8AC3E}">
        <p14:creationId xmlns:p14="http://schemas.microsoft.com/office/powerpoint/2010/main" val="410922442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Chelsea Physic Gardens</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75</a:t>
            </a:fld>
            <a:endParaRPr lang="es-ES" dirty="0"/>
          </a:p>
        </p:txBody>
      </p:sp>
    </p:spTree>
    <p:extLst>
      <p:ext uri="{BB962C8B-B14F-4D97-AF65-F5344CB8AC3E}">
        <p14:creationId xmlns:p14="http://schemas.microsoft.com/office/powerpoint/2010/main" val="267877164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Chelsea Physic Gardens.-Chelsea Flowers Show</a:t>
            </a:r>
          </a:p>
        </p:txBody>
      </p:sp>
      <p:sp>
        <p:nvSpPr>
          <p:cNvPr id="4" name="3 Marcador de número de diapositiva"/>
          <p:cNvSpPr>
            <a:spLocks noGrp="1"/>
          </p:cNvSpPr>
          <p:nvPr>
            <p:ph type="sldNum" sz="quarter" idx="10"/>
          </p:nvPr>
        </p:nvSpPr>
        <p:spPr/>
        <p:txBody>
          <a:bodyPr/>
          <a:lstStyle/>
          <a:p>
            <a:fld id="{0B1F1D1F-D737-4190-8D31-EE0469EA2D62}" type="slidenum">
              <a:rPr lang="es-ES" smtClean="0"/>
              <a:t>76</a:t>
            </a:fld>
            <a:endParaRPr lang="es-ES" dirty="0"/>
          </a:p>
        </p:txBody>
      </p:sp>
    </p:spTree>
    <p:extLst>
      <p:ext uri="{BB962C8B-B14F-4D97-AF65-F5344CB8AC3E}">
        <p14:creationId xmlns:p14="http://schemas.microsoft.com/office/powerpoint/2010/main" val="249949744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Chelsea Physic Gardens</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77</a:t>
            </a:fld>
            <a:endParaRPr lang="es-ES" dirty="0"/>
          </a:p>
        </p:txBody>
      </p:sp>
    </p:spTree>
    <p:extLst>
      <p:ext uri="{BB962C8B-B14F-4D97-AF65-F5344CB8AC3E}">
        <p14:creationId xmlns:p14="http://schemas.microsoft.com/office/powerpoint/2010/main" val="381080306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Chelsea Physic Gardens</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78</a:t>
            </a:fld>
            <a:endParaRPr lang="es-ES" dirty="0"/>
          </a:p>
        </p:txBody>
      </p:sp>
    </p:spTree>
    <p:extLst>
      <p:ext uri="{BB962C8B-B14F-4D97-AF65-F5344CB8AC3E}">
        <p14:creationId xmlns:p14="http://schemas.microsoft.com/office/powerpoint/2010/main" val="85037164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Chelsea Physic Gardens</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79</a:t>
            </a:fld>
            <a:endParaRPr lang="es-ES" dirty="0"/>
          </a:p>
        </p:txBody>
      </p:sp>
    </p:spTree>
    <p:extLst>
      <p:ext uri="{BB962C8B-B14F-4D97-AF65-F5344CB8AC3E}">
        <p14:creationId xmlns:p14="http://schemas.microsoft.com/office/powerpoint/2010/main" val="424861491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Chelsea Physic Gardens</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80</a:t>
            </a:fld>
            <a:endParaRPr lang="es-ES" dirty="0"/>
          </a:p>
        </p:txBody>
      </p:sp>
    </p:spTree>
    <p:extLst>
      <p:ext uri="{BB962C8B-B14F-4D97-AF65-F5344CB8AC3E}">
        <p14:creationId xmlns:p14="http://schemas.microsoft.com/office/powerpoint/2010/main" val="28741331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Chelsea Physic Gardens</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81</a:t>
            </a:fld>
            <a:endParaRPr lang="es-ES" dirty="0"/>
          </a:p>
        </p:txBody>
      </p:sp>
    </p:spTree>
    <p:extLst>
      <p:ext uri="{BB962C8B-B14F-4D97-AF65-F5344CB8AC3E}">
        <p14:creationId xmlns:p14="http://schemas.microsoft.com/office/powerpoint/2010/main" val="236956588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Chelsea Physic Gardens</a:t>
            </a:r>
          </a:p>
        </p:txBody>
      </p:sp>
      <p:sp>
        <p:nvSpPr>
          <p:cNvPr id="4" name="3 Marcador de número de diapositiva"/>
          <p:cNvSpPr>
            <a:spLocks noGrp="1"/>
          </p:cNvSpPr>
          <p:nvPr>
            <p:ph type="sldNum" sz="quarter" idx="10"/>
          </p:nvPr>
        </p:nvSpPr>
        <p:spPr/>
        <p:txBody>
          <a:bodyPr/>
          <a:lstStyle/>
          <a:p>
            <a:fld id="{0B1F1D1F-D737-4190-8D31-EE0469EA2D62}" type="slidenum">
              <a:rPr lang="es-ES" smtClean="0"/>
              <a:t>82</a:t>
            </a:fld>
            <a:endParaRPr lang="es-ES" dirty="0"/>
          </a:p>
        </p:txBody>
      </p:sp>
    </p:spTree>
    <p:extLst>
      <p:ext uri="{BB962C8B-B14F-4D97-AF65-F5344CB8AC3E}">
        <p14:creationId xmlns:p14="http://schemas.microsoft.com/office/powerpoint/2010/main" val="178011491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Chelsea Physic Gardens</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83</a:t>
            </a:fld>
            <a:endParaRPr lang="es-ES" dirty="0"/>
          </a:p>
        </p:txBody>
      </p:sp>
    </p:spTree>
    <p:extLst>
      <p:ext uri="{BB962C8B-B14F-4D97-AF65-F5344CB8AC3E}">
        <p14:creationId xmlns:p14="http://schemas.microsoft.com/office/powerpoint/2010/main" val="191619822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Chelsea Physic Gardens</a:t>
            </a:r>
          </a:p>
        </p:txBody>
      </p:sp>
      <p:sp>
        <p:nvSpPr>
          <p:cNvPr id="4" name="3 Marcador de número de diapositiva"/>
          <p:cNvSpPr>
            <a:spLocks noGrp="1"/>
          </p:cNvSpPr>
          <p:nvPr>
            <p:ph type="sldNum" sz="quarter" idx="10"/>
          </p:nvPr>
        </p:nvSpPr>
        <p:spPr/>
        <p:txBody>
          <a:bodyPr/>
          <a:lstStyle/>
          <a:p>
            <a:fld id="{0B1F1D1F-D737-4190-8D31-EE0469EA2D62}" type="slidenum">
              <a:rPr lang="es-ES" smtClean="0"/>
              <a:t>84</a:t>
            </a:fld>
            <a:endParaRPr lang="es-ES" dirty="0"/>
          </a:p>
        </p:txBody>
      </p:sp>
    </p:spTree>
    <p:extLst>
      <p:ext uri="{BB962C8B-B14F-4D97-AF65-F5344CB8AC3E}">
        <p14:creationId xmlns:p14="http://schemas.microsoft.com/office/powerpoint/2010/main" val="251622167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Chelsea Physic Gardens</a:t>
            </a:r>
          </a:p>
        </p:txBody>
      </p:sp>
      <p:sp>
        <p:nvSpPr>
          <p:cNvPr id="4" name="3 Marcador de número de diapositiva"/>
          <p:cNvSpPr>
            <a:spLocks noGrp="1"/>
          </p:cNvSpPr>
          <p:nvPr>
            <p:ph type="sldNum" sz="quarter" idx="10"/>
          </p:nvPr>
        </p:nvSpPr>
        <p:spPr/>
        <p:txBody>
          <a:bodyPr/>
          <a:lstStyle/>
          <a:p>
            <a:fld id="{0B1F1D1F-D737-4190-8D31-EE0469EA2D62}" type="slidenum">
              <a:rPr lang="es-ES" smtClean="0"/>
              <a:t>85</a:t>
            </a:fld>
            <a:endParaRPr lang="es-ES" dirty="0"/>
          </a:p>
        </p:txBody>
      </p:sp>
    </p:spTree>
    <p:extLst>
      <p:ext uri="{BB962C8B-B14F-4D97-AF65-F5344CB8AC3E}">
        <p14:creationId xmlns:p14="http://schemas.microsoft.com/office/powerpoint/2010/main" val="378589077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Chelsea Physic Gardens</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86</a:t>
            </a:fld>
            <a:endParaRPr lang="es-ES" dirty="0"/>
          </a:p>
        </p:txBody>
      </p:sp>
    </p:spTree>
    <p:extLst>
      <p:ext uri="{BB962C8B-B14F-4D97-AF65-F5344CB8AC3E}">
        <p14:creationId xmlns:p14="http://schemas.microsoft.com/office/powerpoint/2010/main" val="152561048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Chelsea Physic Gardens</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87</a:t>
            </a:fld>
            <a:endParaRPr lang="es-ES" dirty="0"/>
          </a:p>
        </p:txBody>
      </p:sp>
    </p:spTree>
    <p:extLst>
      <p:ext uri="{BB962C8B-B14F-4D97-AF65-F5344CB8AC3E}">
        <p14:creationId xmlns:p14="http://schemas.microsoft.com/office/powerpoint/2010/main" val="321634841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Chelsea Physic Gardens</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88</a:t>
            </a:fld>
            <a:endParaRPr lang="es-ES" dirty="0"/>
          </a:p>
        </p:txBody>
      </p:sp>
    </p:spTree>
    <p:extLst>
      <p:ext uri="{BB962C8B-B14F-4D97-AF65-F5344CB8AC3E}">
        <p14:creationId xmlns:p14="http://schemas.microsoft.com/office/powerpoint/2010/main" val="289398076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Chelsea Physic Gardens</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89</a:t>
            </a:fld>
            <a:endParaRPr lang="es-ES" dirty="0"/>
          </a:p>
        </p:txBody>
      </p:sp>
    </p:spTree>
    <p:extLst>
      <p:ext uri="{BB962C8B-B14F-4D97-AF65-F5344CB8AC3E}">
        <p14:creationId xmlns:p14="http://schemas.microsoft.com/office/powerpoint/2010/main" val="381133801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Chelsea Physic Gardens</a:t>
            </a:r>
          </a:p>
        </p:txBody>
      </p:sp>
      <p:sp>
        <p:nvSpPr>
          <p:cNvPr id="4" name="3 Marcador de número de diapositiva"/>
          <p:cNvSpPr>
            <a:spLocks noGrp="1"/>
          </p:cNvSpPr>
          <p:nvPr>
            <p:ph type="sldNum" sz="quarter" idx="10"/>
          </p:nvPr>
        </p:nvSpPr>
        <p:spPr/>
        <p:txBody>
          <a:bodyPr/>
          <a:lstStyle/>
          <a:p>
            <a:fld id="{0B1F1D1F-D737-4190-8D31-EE0469EA2D62}" type="slidenum">
              <a:rPr lang="es-ES" smtClean="0"/>
              <a:t>90</a:t>
            </a:fld>
            <a:endParaRPr lang="es-ES" dirty="0"/>
          </a:p>
        </p:txBody>
      </p:sp>
    </p:spTree>
    <p:extLst>
      <p:ext uri="{BB962C8B-B14F-4D97-AF65-F5344CB8AC3E}">
        <p14:creationId xmlns:p14="http://schemas.microsoft.com/office/powerpoint/2010/main" val="379559773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Chelsea Physic Gardens</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91</a:t>
            </a:fld>
            <a:endParaRPr lang="es-ES" dirty="0"/>
          </a:p>
        </p:txBody>
      </p:sp>
    </p:spTree>
    <p:extLst>
      <p:ext uri="{BB962C8B-B14F-4D97-AF65-F5344CB8AC3E}">
        <p14:creationId xmlns:p14="http://schemas.microsoft.com/office/powerpoint/2010/main" val="314856816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Chelsea Physic Gardens</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92</a:t>
            </a:fld>
            <a:endParaRPr lang="es-ES" dirty="0"/>
          </a:p>
        </p:txBody>
      </p:sp>
    </p:spTree>
    <p:extLst>
      <p:ext uri="{BB962C8B-B14F-4D97-AF65-F5344CB8AC3E}">
        <p14:creationId xmlns:p14="http://schemas.microsoft.com/office/powerpoint/2010/main" val="426935022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Chelsea Physic Gardens</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93</a:t>
            </a:fld>
            <a:endParaRPr lang="es-ES" dirty="0"/>
          </a:p>
        </p:txBody>
      </p:sp>
    </p:spTree>
    <p:extLst>
      <p:ext uri="{BB962C8B-B14F-4D97-AF65-F5344CB8AC3E}">
        <p14:creationId xmlns:p14="http://schemas.microsoft.com/office/powerpoint/2010/main" val="131841277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Chelsea Physic Gardens</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94</a:t>
            </a:fld>
            <a:endParaRPr lang="es-ES" dirty="0"/>
          </a:p>
        </p:txBody>
      </p:sp>
    </p:spTree>
    <p:extLst>
      <p:ext uri="{BB962C8B-B14F-4D97-AF65-F5344CB8AC3E}">
        <p14:creationId xmlns:p14="http://schemas.microsoft.com/office/powerpoint/2010/main" val="412230210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Chelsea Physic Gardens</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95</a:t>
            </a:fld>
            <a:endParaRPr lang="es-ES" dirty="0"/>
          </a:p>
        </p:txBody>
      </p:sp>
    </p:spTree>
    <p:extLst>
      <p:ext uri="{BB962C8B-B14F-4D97-AF65-F5344CB8AC3E}">
        <p14:creationId xmlns:p14="http://schemas.microsoft.com/office/powerpoint/2010/main" val="95222238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Chelsea Physic Gardens</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96</a:t>
            </a:fld>
            <a:endParaRPr lang="es-ES" dirty="0"/>
          </a:p>
        </p:txBody>
      </p:sp>
    </p:spTree>
    <p:extLst>
      <p:ext uri="{BB962C8B-B14F-4D97-AF65-F5344CB8AC3E}">
        <p14:creationId xmlns:p14="http://schemas.microsoft.com/office/powerpoint/2010/main" val="412899483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Chelsea Physic Gardens</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97</a:t>
            </a:fld>
            <a:endParaRPr lang="es-ES" dirty="0"/>
          </a:p>
        </p:txBody>
      </p:sp>
    </p:spTree>
    <p:extLst>
      <p:ext uri="{BB962C8B-B14F-4D97-AF65-F5344CB8AC3E}">
        <p14:creationId xmlns:p14="http://schemas.microsoft.com/office/powerpoint/2010/main" val="300071635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Chelsea Physic Gardens</a:t>
            </a:r>
          </a:p>
        </p:txBody>
      </p:sp>
      <p:sp>
        <p:nvSpPr>
          <p:cNvPr id="4" name="3 Marcador de número de diapositiva"/>
          <p:cNvSpPr>
            <a:spLocks noGrp="1"/>
          </p:cNvSpPr>
          <p:nvPr>
            <p:ph type="sldNum" sz="quarter" idx="10"/>
          </p:nvPr>
        </p:nvSpPr>
        <p:spPr/>
        <p:txBody>
          <a:bodyPr/>
          <a:lstStyle/>
          <a:p>
            <a:fld id="{0B1F1D1F-D737-4190-8D31-EE0469EA2D62}" type="slidenum">
              <a:rPr lang="es-ES" smtClean="0"/>
              <a:t>98</a:t>
            </a:fld>
            <a:endParaRPr lang="es-ES" dirty="0"/>
          </a:p>
        </p:txBody>
      </p:sp>
    </p:spTree>
    <p:extLst>
      <p:ext uri="{BB962C8B-B14F-4D97-AF65-F5344CB8AC3E}">
        <p14:creationId xmlns:p14="http://schemas.microsoft.com/office/powerpoint/2010/main" val="89466506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Chelsea Physic Gardens</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99</a:t>
            </a:fld>
            <a:endParaRPr lang="es-ES" dirty="0"/>
          </a:p>
        </p:txBody>
      </p:sp>
    </p:spTree>
    <p:extLst>
      <p:ext uri="{BB962C8B-B14F-4D97-AF65-F5344CB8AC3E}">
        <p14:creationId xmlns:p14="http://schemas.microsoft.com/office/powerpoint/2010/main" val="68049422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Chelsea Physic Gardens</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100</a:t>
            </a:fld>
            <a:endParaRPr lang="es-ES" dirty="0"/>
          </a:p>
        </p:txBody>
      </p:sp>
    </p:spTree>
    <p:extLst>
      <p:ext uri="{BB962C8B-B14F-4D97-AF65-F5344CB8AC3E}">
        <p14:creationId xmlns:p14="http://schemas.microsoft.com/office/powerpoint/2010/main" val="104927228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Chelsea Physic Gardens</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101</a:t>
            </a:fld>
            <a:endParaRPr lang="es-ES" dirty="0"/>
          </a:p>
        </p:txBody>
      </p:sp>
    </p:spTree>
    <p:extLst>
      <p:ext uri="{BB962C8B-B14F-4D97-AF65-F5344CB8AC3E}">
        <p14:creationId xmlns:p14="http://schemas.microsoft.com/office/powerpoint/2010/main" val="229056539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Chelsea Physic Gardens</a:t>
            </a:r>
          </a:p>
        </p:txBody>
      </p:sp>
      <p:sp>
        <p:nvSpPr>
          <p:cNvPr id="4" name="3 Marcador de número de diapositiva"/>
          <p:cNvSpPr>
            <a:spLocks noGrp="1"/>
          </p:cNvSpPr>
          <p:nvPr>
            <p:ph type="sldNum" sz="quarter" idx="10"/>
          </p:nvPr>
        </p:nvSpPr>
        <p:spPr/>
        <p:txBody>
          <a:bodyPr/>
          <a:lstStyle/>
          <a:p>
            <a:fld id="{0B1F1D1F-D737-4190-8D31-EE0469EA2D62}" type="slidenum">
              <a:rPr lang="es-ES" smtClean="0"/>
              <a:t>102</a:t>
            </a:fld>
            <a:endParaRPr lang="es-ES" dirty="0"/>
          </a:p>
        </p:txBody>
      </p:sp>
    </p:spTree>
    <p:extLst>
      <p:ext uri="{BB962C8B-B14F-4D97-AF65-F5344CB8AC3E}">
        <p14:creationId xmlns:p14="http://schemas.microsoft.com/office/powerpoint/2010/main" val="103779388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Chelsea Physic Gardens</a:t>
            </a:r>
          </a:p>
        </p:txBody>
      </p:sp>
      <p:sp>
        <p:nvSpPr>
          <p:cNvPr id="4" name="3 Marcador de número de diapositiva"/>
          <p:cNvSpPr>
            <a:spLocks noGrp="1"/>
          </p:cNvSpPr>
          <p:nvPr>
            <p:ph type="sldNum" sz="quarter" idx="10"/>
          </p:nvPr>
        </p:nvSpPr>
        <p:spPr/>
        <p:txBody>
          <a:bodyPr/>
          <a:lstStyle/>
          <a:p>
            <a:fld id="{0B1F1D1F-D737-4190-8D31-EE0469EA2D62}" type="slidenum">
              <a:rPr lang="es-ES" smtClean="0"/>
              <a:t>103</a:t>
            </a:fld>
            <a:endParaRPr lang="es-ES" dirty="0"/>
          </a:p>
        </p:txBody>
      </p:sp>
    </p:spTree>
    <p:extLst>
      <p:ext uri="{BB962C8B-B14F-4D97-AF65-F5344CB8AC3E}">
        <p14:creationId xmlns:p14="http://schemas.microsoft.com/office/powerpoint/2010/main" val="341377505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Chelsea Physic Gardens</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104</a:t>
            </a:fld>
            <a:endParaRPr lang="es-ES" dirty="0"/>
          </a:p>
        </p:txBody>
      </p:sp>
    </p:spTree>
    <p:extLst>
      <p:ext uri="{BB962C8B-B14F-4D97-AF65-F5344CB8AC3E}">
        <p14:creationId xmlns:p14="http://schemas.microsoft.com/office/powerpoint/2010/main" val="182583780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Chelsea Physic Gardens</a:t>
            </a:r>
          </a:p>
        </p:txBody>
      </p:sp>
      <p:sp>
        <p:nvSpPr>
          <p:cNvPr id="4" name="3 Marcador de número de diapositiva"/>
          <p:cNvSpPr>
            <a:spLocks noGrp="1"/>
          </p:cNvSpPr>
          <p:nvPr>
            <p:ph type="sldNum" sz="quarter" idx="10"/>
          </p:nvPr>
        </p:nvSpPr>
        <p:spPr/>
        <p:txBody>
          <a:bodyPr/>
          <a:lstStyle/>
          <a:p>
            <a:fld id="{0B1F1D1F-D737-4190-8D31-EE0469EA2D62}" type="slidenum">
              <a:rPr lang="es-ES" smtClean="0"/>
              <a:t>105</a:t>
            </a:fld>
            <a:endParaRPr lang="es-ES" dirty="0"/>
          </a:p>
        </p:txBody>
      </p:sp>
    </p:spTree>
    <p:extLst>
      <p:ext uri="{BB962C8B-B14F-4D97-AF65-F5344CB8AC3E}">
        <p14:creationId xmlns:p14="http://schemas.microsoft.com/office/powerpoint/2010/main" val="248553287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Chelsea Physic Gardens</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106</a:t>
            </a:fld>
            <a:endParaRPr lang="es-ES" dirty="0"/>
          </a:p>
        </p:txBody>
      </p:sp>
    </p:spTree>
    <p:extLst>
      <p:ext uri="{BB962C8B-B14F-4D97-AF65-F5344CB8AC3E}">
        <p14:creationId xmlns:p14="http://schemas.microsoft.com/office/powerpoint/2010/main" val="278287659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Chelsea Physic Gardens</a:t>
            </a:r>
          </a:p>
          <a:p>
            <a:endParaRPr lang="es-ES" dirty="0"/>
          </a:p>
        </p:txBody>
      </p:sp>
      <p:sp>
        <p:nvSpPr>
          <p:cNvPr id="4" name="3 Marcador de número de diapositiva"/>
          <p:cNvSpPr>
            <a:spLocks noGrp="1"/>
          </p:cNvSpPr>
          <p:nvPr>
            <p:ph type="sldNum" sz="quarter" idx="10"/>
          </p:nvPr>
        </p:nvSpPr>
        <p:spPr/>
        <p:txBody>
          <a:bodyPr/>
          <a:lstStyle/>
          <a:p>
            <a:fld id="{0B1F1D1F-D737-4190-8D31-EE0469EA2D62}" type="slidenum">
              <a:rPr lang="es-ES" smtClean="0"/>
              <a:t>107</a:t>
            </a:fld>
            <a:endParaRPr lang="es-ES" dirty="0"/>
          </a:p>
        </p:txBody>
      </p:sp>
    </p:spTree>
    <p:extLst>
      <p:ext uri="{BB962C8B-B14F-4D97-AF65-F5344CB8AC3E}">
        <p14:creationId xmlns:p14="http://schemas.microsoft.com/office/powerpoint/2010/main" val="260054836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D14A7BD-0943-475E-BAEC-F692E4AFB027}" type="slidenum">
              <a:rPr lang="es-ES_tradnl">
                <a:solidFill>
                  <a:prstClr val="black"/>
                </a:solidFill>
                <a:latin typeface="Arial" charset="0"/>
              </a:rPr>
              <a:pPr eaLnBrk="1" hangingPunct="1"/>
              <a:t>110</a:t>
            </a:fld>
            <a:endParaRPr lang="es-ES_tradnl" dirty="0">
              <a:solidFill>
                <a:prstClr val="black"/>
              </a:solidFill>
              <a:latin typeface="Arial" charset="0"/>
            </a:endParaRPr>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Cheltenham Imperial Gardens</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77874A1-FD39-412A-9246-4288FB6ECE21}" type="slidenum">
              <a:rPr lang="es-ES_tradnl">
                <a:solidFill>
                  <a:prstClr val="black"/>
                </a:solidFill>
                <a:latin typeface="Arial" charset="0"/>
              </a:rPr>
              <a:pPr eaLnBrk="1" hangingPunct="1"/>
              <a:t>111</a:t>
            </a:fld>
            <a:endParaRPr lang="es-ES_tradnl" dirty="0">
              <a:solidFill>
                <a:prstClr val="black"/>
              </a:solidFill>
              <a:latin typeface="Arial" charset="0"/>
            </a:endParaRPr>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Cheltenham´s Gardens</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0DED57B-C6E9-4005-BC71-126AE42AF75B}" type="slidenum">
              <a:rPr lang="es-ES_tradnl">
                <a:solidFill>
                  <a:prstClr val="black"/>
                </a:solidFill>
                <a:latin typeface="Arial" charset="0"/>
              </a:rPr>
              <a:pPr eaLnBrk="1" hangingPunct="1"/>
              <a:t>112</a:t>
            </a:fld>
            <a:endParaRPr lang="es-ES_tradnl" dirty="0">
              <a:solidFill>
                <a:prstClr val="black"/>
              </a:solidFill>
              <a:latin typeface="Arial" charset="0"/>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Cheltenham Imperial Gardens</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5BF46D8-3480-403E-8AB3-23A18614F851}" type="slidenum">
              <a:rPr lang="es-ES_tradnl">
                <a:solidFill>
                  <a:prstClr val="black"/>
                </a:solidFill>
                <a:latin typeface="Arial" charset="0"/>
              </a:rPr>
              <a:pPr eaLnBrk="1" hangingPunct="1"/>
              <a:t>113</a:t>
            </a:fld>
            <a:endParaRPr lang="es-ES_tradnl" dirty="0">
              <a:solidFill>
                <a:prstClr val="black"/>
              </a:solidFill>
              <a:latin typeface="Arial" charset="0"/>
            </a:endParaRPr>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Cheltenham´s Gardens</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DCE857C-7274-4E42-AF12-86D3FFECF7AB}" type="slidenum">
              <a:rPr lang="es-ES_tradnl">
                <a:solidFill>
                  <a:prstClr val="black"/>
                </a:solidFill>
                <a:latin typeface="Arial" charset="0"/>
              </a:rPr>
              <a:pPr eaLnBrk="1" hangingPunct="1"/>
              <a:t>114</a:t>
            </a:fld>
            <a:endParaRPr lang="es-ES_tradnl" dirty="0">
              <a:solidFill>
                <a:prstClr val="black"/>
              </a:solidFill>
              <a:latin typeface="Arial" charset="0"/>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Cheltenham Imperial Gardens</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F602025-015F-4415-88E1-F436A6A37CBD}" type="slidenum">
              <a:rPr lang="es-ES_tradnl">
                <a:solidFill>
                  <a:prstClr val="black"/>
                </a:solidFill>
                <a:latin typeface="Arial" charset="0"/>
              </a:rPr>
              <a:pPr eaLnBrk="1" hangingPunct="1"/>
              <a:t>115</a:t>
            </a:fld>
            <a:endParaRPr lang="es-ES_tradnl" dirty="0">
              <a:solidFill>
                <a:prstClr val="black"/>
              </a:solidFill>
              <a:latin typeface="Arial" charset="0"/>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Cheltenham Imperial Gardens</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0CB6CE6-9E08-4E5F-A716-1DBCC1F68C05}" type="slidenum">
              <a:rPr lang="es-ES_tradnl">
                <a:solidFill>
                  <a:prstClr val="black"/>
                </a:solidFill>
                <a:latin typeface="Arial" charset="0"/>
              </a:rPr>
              <a:pPr eaLnBrk="1" hangingPunct="1"/>
              <a:t>116</a:t>
            </a:fld>
            <a:endParaRPr lang="es-ES_tradnl" dirty="0">
              <a:solidFill>
                <a:prstClr val="black"/>
              </a:solidFill>
              <a:latin typeface="Arial" charset="0"/>
            </a:endParaRPr>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Cheltenham´s Garden</a:t>
            </a: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B0176A1-EC9F-4163-884B-3C218BF7C310}" type="slidenum">
              <a:rPr lang="es-ES_tradnl">
                <a:solidFill>
                  <a:prstClr val="black"/>
                </a:solidFill>
                <a:latin typeface="Arial" charset="0"/>
              </a:rPr>
              <a:pPr eaLnBrk="1" hangingPunct="1"/>
              <a:t>117</a:t>
            </a:fld>
            <a:endParaRPr lang="es-ES_tradnl" dirty="0">
              <a:solidFill>
                <a:prstClr val="black"/>
              </a:solidFill>
              <a:latin typeface="Arial" charset="0"/>
            </a:endParaRPr>
          </a:p>
        </p:txBody>
      </p:sp>
      <p:sp>
        <p:nvSpPr>
          <p:cNvPr id="217091" name="Rectangle 2"/>
          <p:cNvSpPr>
            <a:spLocks noGrp="1" noRot="1" noChangeAspect="1" noChangeArrowheads="1" noTextEdit="1"/>
          </p:cNvSpPr>
          <p:nvPr>
            <p:ph type="sldImg"/>
          </p:nvPr>
        </p:nvSpPr>
        <p:spPr>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Cheltenham´s gardens</a:t>
            </a: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a:ln/>
        </p:spPr>
      </p:sp>
      <p:sp>
        <p:nvSpPr>
          <p:cNvPr id="2242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Cholmondeley</a:t>
            </a:r>
          </a:p>
        </p:txBody>
      </p:sp>
      <p:sp>
        <p:nvSpPr>
          <p:cNvPr id="2242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4384004-A592-47E4-9C0C-D824CBC86BD2}" type="slidenum">
              <a:rPr lang="es-ES_tradnl">
                <a:solidFill>
                  <a:prstClr val="black"/>
                </a:solidFill>
                <a:latin typeface="Arial" charset="0"/>
              </a:rPr>
              <a:pPr eaLnBrk="1" hangingPunct="1"/>
              <a:t>120</a:t>
            </a:fld>
            <a:endParaRPr lang="es-ES_tradnl" dirty="0">
              <a:solidFill>
                <a:prstClr val="black"/>
              </a:solidFill>
              <a:latin typeface="Arial" charset="0"/>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a:ln/>
        </p:spPr>
      </p:sp>
      <p:sp>
        <p:nvSpPr>
          <p:cNvPr id="2252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Cholmondeley Gardens</a:t>
            </a:r>
          </a:p>
        </p:txBody>
      </p:sp>
      <p:sp>
        <p:nvSpPr>
          <p:cNvPr id="2252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A83D80B-BA72-4ECF-B545-C2C36273462A}" type="slidenum">
              <a:rPr lang="es-ES_tradnl">
                <a:solidFill>
                  <a:prstClr val="black"/>
                </a:solidFill>
                <a:latin typeface="Arial" charset="0"/>
              </a:rPr>
              <a:pPr eaLnBrk="1" hangingPunct="1"/>
              <a:t>121</a:t>
            </a:fld>
            <a:endParaRPr lang="es-ES_tradnl" dirty="0">
              <a:solidFill>
                <a:prstClr val="black"/>
              </a:solidFill>
              <a:latin typeface="Arial" charset="0"/>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a:ln/>
        </p:spPr>
      </p:sp>
      <p:sp>
        <p:nvSpPr>
          <p:cNvPr id="2263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Cholmondeley </a:t>
            </a:r>
          </a:p>
        </p:txBody>
      </p:sp>
      <p:sp>
        <p:nvSpPr>
          <p:cNvPr id="2263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15494DB-448E-4F2F-984E-25130CDC13E9}" type="slidenum">
              <a:rPr lang="es-ES_tradnl">
                <a:solidFill>
                  <a:prstClr val="black"/>
                </a:solidFill>
                <a:latin typeface="Arial" charset="0"/>
              </a:rPr>
              <a:pPr eaLnBrk="1" hangingPunct="1"/>
              <a:t>122</a:t>
            </a:fld>
            <a:endParaRPr lang="es-ES_tradnl" dirty="0">
              <a:solidFill>
                <a:prstClr val="black"/>
              </a:solidFill>
              <a:latin typeface="Arial" charset="0"/>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9C8E969-C339-4A02-A797-23539287511E}" type="slidenum">
              <a:rPr lang="es-ES_tradnl">
                <a:solidFill>
                  <a:prstClr val="black"/>
                </a:solidFill>
                <a:latin typeface="Arial" charset="0"/>
              </a:rPr>
              <a:pPr eaLnBrk="1" hangingPunct="1"/>
              <a:t>123</a:t>
            </a:fld>
            <a:endParaRPr lang="es-ES_tradnl" dirty="0">
              <a:solidFill>
                <a:prstClr val="black"/>
              </a:solidFill>
              <a:latin typeface="Arial" charset="0"/>
            </a:endParaRPr>
          </a:p>
        </p:txBody>
      </p:sp>
      <p:sp>
        <p:nvSpPr>
          <p:cNvPr id="227331" name="Rectangle 2"/>
          <p:cNvSpPr>
            <a:spLocks noGrp="1" noRot="1" noChangeAspect="1" noChangeArrowheads="1" noTextEdit="1"/>
          </p:cNvSpPr>
          <p:nvPr>
            <p:ph type="sldImg"/>
          </p:nvPr>
        </p:nvSpPr>
        <p:spPr>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Cholmondeley Gardens</a:t>
            </a: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9B4B9AB-2468-40AD-8127-3EC692B5E443}" type="slidenum">
              <a:rPr lang="es-ES_tradnl">
                <a:solidFill>
                  <a:prstClr val="black"/>
                </a:solidFill>
                <a:latin typeface="Arial" charset="0"/>
              </a:rPr>
              <a:pPr eaLnBrk="1" hangingPunct="1"/>
              <a:t>124</a:t>
            </a:fld>
            <a:endParaRPr lang="es-ES_tradnl" dirty="0">
              <a:solidFill>
                <a:prstClr val="black"/>
              </a:solidFill>
              <a:latin typeface="Arial" charset="0"/>
            </a:endParaRPr>
          </a:p>
        </p:txBody>
      </p:sp>
      <p:sp>
        <p:nvSpPr>
          <p:cNvPr id="228355" name="Rectangle 2"/>
          <p:cNvSpPr>
            <a:spLocks noGrp="1" noRot="1" noChangeAspect="1" noChangeArrowheads="1" noTextEdit="1"/>
          </p:cNvSpPr>
          <p:nvPr>
            <p:ph type="sldImg"/>
          </p:nvPr>
        </p:nvSpPr>
        <p:spPr>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Cholmondeley Gardens</a:t>
            </a: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a:ln/>
        </p:spPr>
      </p:sp>
      <p:sp>
        <p:nvSpPr>
          <p:cNvPr id="2293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Cholmondeley.-Isleta de los Patos</a:t>
            </a:r>
          </a:p>
        </p:txBody>
      </p:sp>
      <p:sp>
        <p:nvSpPr>
          <p:cNvPr id="2293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A0BF752-2133-4157-823A-330FBE80B86D}" type="slidenum">
              <a:rPr lang="es-ES_tradnl">
                <a:solidFill>
                  <a:prstClr val="black"/>
                </a:solidFill>
                <a:latin typeface="Arial" charset="0"/>
              </a:rPr>
              <a:pPr eaLnBrk="1" hangingPunct="1"/>
              <a:t>125</a:t>
            </a:fld>
            <a:endParaRPr lang="es-ES_tradnl" dirty="0">
              <a:solidFill>
                <a:prstClr val="black"/>
              </a:solidFill>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618901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045552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5642334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9129642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0137206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678238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411500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6781648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0845542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0662025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204222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4179016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7827743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329564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9978990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40581130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2417952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8171327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6640244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7231044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0965481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9271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895188981"/>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37369683"/>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48.jpg"/></Relationships>
</file>

<file path=ppt/slides/_rels/slide5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1.xml"/><Relationship Id="rId1" Type="http://schemas.openxmlformats.org/officeDocument/2006/relationships/slideLayout" Target="../slideLayouts/slideLayout7.xml"/><Relationship Id="rId4" Type="http://schemas.openxmlformats.org/officeDocument/2006/relationships/image" Target="../media/image74.jpg"/></Relationships>
</file>

<file path=ppt/slides/_rels/slide7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907704" y="1196752"/>
            <a:ext cx="6984776" cy="3168352"/>
          </a:xfrm>
        </p:spPr>
        <p:txBody>
          <a:bodyPr>
            <a:normAutofit fontScale="90000"/>
          </a:bodyPr>
          <a:lstStyle/>
          <a:p>
            <a:r>
              <a:rPr lang="es-ES" sz="3600" dirty="0"/>
              <a:t>EUROPA.-LA VUELTA AL MUNDO EN 885 JARDINES.- INGLESES</a:t>
            </a:r>
            <a:r>
              <a:rPr lang="es-ES" sz="4000" dirty="0"/>
              <a:t>.-</a:t>
            </a:r>
            <a:r>
              <a:rPr lang="es-ES" sz="3100" dirty="0"/>
              <a:t>Chatsworth Gardens.-Chelsea Physic Gardens.-Chetelham Imperial Gardens.-Cholmondeley Gardens.-</a:t>
            </a:r>
            <a:br>
              <a:rPr lang="es-ES" dirty="0"/>
            </a:br>
            <a:endParaRPr lang="es-ES" dirty="0"/>
          </a:p>
        </p:txBody>
      </p:sp>
      <p:sp>
        <p:nvSpPr>
          <p:cNvPr id="3" name="2 Subtítulo"/>
          <p:cNvSpPr>
            <a:spLocks noGrp="1"/>
          </p:cNvSpPr>
          <p:nvPr>
            <p:ph type="subTitle" idx="1"/>
          </p:nvPr>
        </p:nvSpPr>
        <p:spPr>
          <a:xfrm>
            <a:off x="2411760" y="5013176"/>
            <a:ext cx="4390256" cy="1371600"/>
          </a:xfrm>
        </p:spPr>
        <p:txBody>
          <a:bodyPr>
            <a:normAutofit fontScale="92500"/>
          </a:bodyPr>
          <a:lstStyle/>
          <a:p>
            <a:r>
              <a:rPr lang="es-ES" dirty="0"/>
              <a:t>Selección de textos y fotografías por</a:t>
            </a:r>
          </a:p>
          <a:p>
            <a:r>
              <a:rPr lang="es-ES" sz="2800" dirty="0"/>
              <a:t>JOSE ELIAS BONELLS</a:t>
            </a:r>
          </a:p>
          <a:p>
            <a:r>
              <a:rPr lang="it-IT" sz="2800" dirty="0"/>
              <a:t> </a:t>
            </a:r>
            <a:endParaRPr lang="es-ES" sz="2800" dirty="0"/>
          </a:p>
          <a:p>
            <a:endParaRPr lang="es-ES" dirty="0"/>
          </a:p>
        </p:txBody>
      </p:sp>
    </p:spTree>
    <p:extLst>
      <p:ext uri="{BB962C8B-B14F-4D97-AF65-F5344CB8AC3E}">
        <p14:creationId xmlns:p14="http://schemas.microsoft.com/office/powerpoint/2010/main" val="1871569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CHATSWORD GARDENS</a:t>
            </a:r>
          </a:p>
        </p:txBody>
      </p:sp>
      <p:sp>
        <p:nvSpPr>
          <p:cNvPr id="3" name="2 Marcador de contenido"/>
          <p:cNvSpPr>
            <a:spLocks noGrp="1"/>
          </p:cNvSpPr>
          <p:nvPr>
            <p:ph sz="quarter" idx="1"/>
          </p:nvPr>
        </p:nvSpPr>
        <p:spPr>
          <a:xfrm>
            <a:off x="683568" y="1988839"/>
            <a:ext cx="7488832" cy="4440535"/>
          </a:xfrm>
        </p:spPr>
        <p:txBody>
          <a:bodyPr/>
          <a:lstStyle/>
          <a:p>
            <a:pPr>
              <a:defRPr/>
            </a:pPr>
            <a:r>
              <a:rPr lang="es-ES" b="1" dirty="0"/>
              <a:t>Chatsworth House</a:t>
            </a:r>
            <a:r>
              <a:rPr lang="es-ES" dirty="0"/>
              <a:t> es una casa rural grande en Chatsworth, Derbyshire, Inglaterra, al noreste de Bakewell.</a:t>
            </a:r>
          </a:p>
          <a:p>
            <a:pPr>
              <a:defRPr/>
            </a:pPr>
            <a:r>
              <a:rPr lang="es-ES" dirty="0"/>
              <a:t> Es la sede de los Duques de Devonshire, y ha sido el hogar de su familia, la familia Cavendish, ya Bess de Hardwick estableció en Chatsworth en 1549.</a:t>
            </a:r>
          </a:p>
          <a:p>
            <a:pPr>
              <a:defRPr/>
            </a:pPr>
            <a:r>
              <a:rPr lang="es-ES" dirty="0"/>
              <a:t>Chatsworth ha sido seleccionado en el Reino Unido  la casa de campo favorita en varias ocasiones. </a:t>
            </a:r>
          </a:p>
        </p:txBody>
      </p:sp>
    </p:spTree>
    <p:extLst>
      <p:ext uri="{BB962C8B-B14F-4D97-AF65-F5344CB8AC3E}">
        <p14:creationId xmlns:p14="http://schemas.microsoft.com/office/powerpoint/2010/main" val="690403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827584" y="1412776"/>
            <a:ext cx="7056784" cy="4945162"/>
          </a:xfrm>
        </p:spPr>
        <p:txBody>
          <a:bodyPr/>
          <a:lstStyle/>
          <a:p>
            <a:pPr>
              <a:defRPr/>
            </a:pPr>
            <a:r>
              <a:rPr lang="es-ES" dirty="0"/>
              <a:t>Jardín de Chatsworth es uno de los más famosos en el Reino Unido, y atrae alrededor de un tercio de millón de visitantes al año.</a:t>
            </a:r>
          </a:p>
          <a:p>
            <a:pPr>
              <a:defRPr/>
            </a:pPr>
            <a:r>
              <a:rPr lang="es-ES" dirty="0"/>
              <a:t>Es una mezcla compleja y diversa de características formales e informales de seis siglos diferentes, que abarca 0,4 km ² y está rodeado por un muro de 2,8 km) de largo.</a:t>
            </a:r>
          </a:p>
          <a:p>
            <a:pPr>
              <a:defRPr/>
            </a:pPr>
            <a:r>
              <a:rPr lang="es-ES" dirty="0"/>
              <a:t> Se encuentra en el lado oriental del valle del río Derwent y se combina perfectamente con el paisaje del parque que lo rodea, que cubre  (4 kma ²)</a:t>
            </a:r>
          </a:p>
        </p:txBody>
      </p:sp>
    </p:spTree>
    <p:extLst>
      <p:ext uri="{BB962C8B-B14F-4D97-AF65-F5344CB8AC3E}">
        <p14:creationId xmlns:p14="http://schemas.microsoft.com/office/powerpoint/2010/main" val="22977937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Chatsworth_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59920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35645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Chatswor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29903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Chatswor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87204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26590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Chatsworth Hou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27755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Chatswort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5525" y="-3051175"/>
            <a:ext cx="16316325" cy="1128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74471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3" descr="Chatsword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68128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19617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032796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Chatsworth garden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609600"/>
            <a:ext cx="12192000" cy="807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56853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258758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Chatswor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52264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35555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8140916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Chatsworth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33901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20288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26917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14741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Chatswort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9625" y="-3340100"/>
            <a:ext cx="15544800" cy="1173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7778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Chatsworth Hou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82482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Chatswort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95465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Chatswort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0700" y="-2835275"/>
            <a:ext cx="15240000" cy="1143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41813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3" descr="Chatsworth 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
            <a:ext cx="9144000" cy="76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49766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Chasleworth Hou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20065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Chatswor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00005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Chatsworth_hedge_maz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83014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80464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53590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06580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5299190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86868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4" descr="Chatswort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925" y="-3051175"/>
            <a:ext cx="18897600" cy="1417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71757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Chatswort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4800600"/>
            <a:ext cx="21945600" cy="1645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59099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Chatswor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4663" y="-387350"/>
            <a:ext cx="5111750" cy="799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3" name="Picture 4" descr="Chatsworth Garde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87350"/>
            <a:ext cx="4572000" cy="792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34244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Chatsworth_hedg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667000"/>
            <a:ext cx="9144000" cy="121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73070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86572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Chatswor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26384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CHatswort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4800600"/>
            <a:ext cx="21945600" cy="1645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62851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Chatsworth_hedge_maz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04016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450471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77743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Chatswor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43656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67" y="0"/>
            <a:ext cx="9136465" cy="6858000"/>
          </a:xfrm>
          <a:prstGeom prst="rect">
            <a:avLst/>
          </a:prstGeom>
        </p:spPr>
      </p:pic>
    </p:spTree>
    <p:extLst>
      <p:ext uri="{BB962C8B-B14F-4D97-AF65-F5344CB8AC3E}">
        <p14:creationId xmlns:p14="http://schemas.microsoft.com/office/powerpoint/2010/main" val="22420079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42754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2" y="0"/>
            <a:ext cx="4713164"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74207" y="0"/>
            <a:ext cx="5143500" cy="6858000"/>
          </a:xfrm>
          <a:prstGeom prst="rect">
            <a:avLst/>
          </a:prstGeom>
        </p:spPr>
      </p:pic>
    </p:spTree>
    <p:extLst>
      <p:ext uri="{BB962C8B-B14F-4D97-AF65-F5344CB8AC3E}">
        <p14:creationId xmlns:p14="http://schemas.microsoft.com/office/powerpoint/2010/main" val="7191406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207830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Chatswor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01493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74564396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14722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93"/>
            <a:ext cx="9144000" cy="6842014"/>
          </a:xfrm>
          <a:prstGeom prst="rect">
            <a:avLst/>
          </a:prstGeom>
        </p:spPr>
      </p:pic>
    </p:spTree>
    <p:extLst>
      <p:ext uri="{BB962C8B-B14F-4D97-AF65-F5344CB8AC3E}">
        <p14:creationId xmlns:p14="http://schemas.microsoft.com/office/powerpoint/2010/main" val="19181375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66487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956727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78740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46696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250" t="3667" r="2750" b="2667"/>
          <a:stretch/>
        </p:blipFill>
        <p:spPr>
          <a:xfrm>
            <a:off x="0" y="0"/>
            <a:ext cx="9144000" cy="6857999"/>
          </a:xfrm>
          <a:prstGeom prst="rect">
            <a:avLst/>
          </a:prstGeom>
        </p:spPr>
      </p:pic>
    </p:spTree>
    <p:extLst>
      <p:ext uri="{BB962C8B-B14F-4D97-AF65-F5344CB8AC3E}">
        <p14:creationId xmlns:p14="http://schemas.microsoft.com/office/powerpoint/2010/main" val="226991502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78746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587555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201569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75282334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342089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09382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719945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032373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CHELSEA PHYSIC GARDENS</a:t>
            </a:r>
          </a:p>
        </p:txBody>
      </p:sp>
      <p:sp>
        <p:nvSpPr>
          <p:cNvPr id="3" name="2 Marcador de contenido"/>
          <p:cNvSpPr>
            <a:spLocks noGrp="1"/>
          </p:cNvSpPr>
          <p:nvPr>
            <p:ph sz="quarter" idx="1"/>
          </p:nvPr>
        </p:nvSpPr>
        <p:spPr>
          <a:xfrm>
            <a:off x="755576" y="1600200"/>
            <a:ext cx="7344816" cy="4757738"/>
          </a:xfrm>
        </p:spPr>
        <p:txBody>
          <a:bodyPr/>
          <a:lstStyle/>
          <a:p>
            <a:pPr>
              <a:defRPr/>
            </a:pPr>
            <a:r>
              <a:rPr lang="es-ES" dirty="0"/>
              <a:t>El </a:t>
            </a:r>
            <a:r>
              <a:rPr lang="es-ES" b="1" dirty="0"/>
              <a:t>Chelsea Physic Garden</a:t>
            </a:r>
            <a:r>
              <a:rPr lang="es-ES" dirty="0"/>
              <a:t> fue establecido como el </a:t>
            </a:r>
            <a:r>
              <a:rPr lang="es-ES" b="1" dirty="0"/>
              <a:t>Jardín</a:t>
            </a:r>
            <a:r>
              <a:rPr lang="es-ES" dirty="0"/>
              <a:t> de los </a:t>
            </a:r>
            <a:r>
              <a:rPr lang="es-ES" b="1" dirty="0"/>
              <a:t>Boticarios,</a:t>
            </a:r>
            <a:r>
              <a:rPr lang="es-ES" dirty="0"/>
              <a:t> en Londres, Inglaterra en 1673. </a:t>
            </a:r>
          </a:p>
          <a:p>
            <a:pPr>
              <a:defRPr/>
            </a:pPr>
            <a:r>
              <a:rPr lang="es-ES" dirty="0"/>
              <a:t>(La palabra 'Física' se refiere aquí a la ciencia de la curación.) </a:t>
            </a:r>
          </a:p>
          <a:p>
            <a:pPr>
              <a:defRPr/>
            </a:pPr>
            <a:r>
              <a:rPr lang="es-ES" dirty="0"/>
              <a:t>Es el jardín más antiguo segundo botánico en Gran Bretaña, después de la Universidad de Oxford, el Jardín Botánico,  fue fundado en 1621.</a:t>
            </a:r>
          </a:p>
        </p:txBody>
      </p:sp>
    </p:spTree>
    <p:extLst>
      <p:ext uri="{BB962C8B-B14F-4D97-AF65-F5344CB8AC3E}">
        <p14:creationId xmlns:p14="http://schemas.microsoft.com/office/powerpoint/2010/main" val="53109540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Chelsea Physic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90500"/>
            <a:ext cx="9448800" cy="723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57438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4" descr="Chelsea-physic-fern-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468047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Chelsea-physic-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009448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Chelsea_physic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272892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Chelsea-Physic-Garden1220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130476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4541022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2"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3993"/>
            <a:ext cx="4629720" cy="6858000"/>
          </a:xfrm>
          <a:prstGeom prst="rect">
            <a:avLst/>
          </a:prstGeom>
        </p:spPr>
      </p:pic>
    </p:spTree>
    <p:extLst>
      <p:ext uri="{BB962C8B-B14F-4D97-AF65-F5344CB8AC3E}">
        <p14:creationId xmlns:p14="http://schemas.microsoft.com/office/powerpoint/2010/main" val="268360507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980899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590861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110014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858715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444257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259256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3282620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075800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409384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54379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77869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22280"/>
          </a:xfrm>
          <a:prstGeom prst="rect">
            <a:avLst/>
          </a:prstGeom>
        </p:spPr>
      </p:pic>
    </p:spTree>
    <p:extLst>
      <p:ext uri="{BB962C8B-B14F-4D97-AF65-F5344CB8AC3E}">
        <p14:creationId xmlns:p14="http://schemas.microsoft.com/office/powerpoint/2010/main" val="196960795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2415695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4692193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5070429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768947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011874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301464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14802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905564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2144879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310816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89292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372806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125846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99043190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945195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55379168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580735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415304363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094107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027829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CHELTENHAM IMPERIAL GARDENS</a:t>
            </a:r>
          </a:p>
        </p:txBody>
      </p:sp>
      <p:sp>
        <p:nvSpPr>
          <p:cNvPr id="3" name="2 Marcador de contenido"/>
          <p:cNvSpPr>
            <a:spLocks noGrp="1"/>
          </p:cNvSpPr>
          <p:nvPr>
            <p:ph sz="quarter" idx="1"/>
          </p:nvPr>
        </p:nvSpPr>
        <p:spPr>
          <a:xfrm>
            <a:off x="755576" y="1600200"/>
            <a:ext cx="7169224" cy="4873752"/>
          </a:xfrm>
        </p:spPr>
        <p:txBody>
          <a:bodyPr/>
          <a:lstStyle/>
          <a:p>
            <a:pPr>
              <a:defRPr/>
            </a:pPr>
            <a:r>
              <a:rPr lang="es-ES" b="1" dirty="0"/>
              <a:t>Cheltenham</a:t>
            </a:r>
            <a:r>
              <a:rPr lang="es-ES" dirty="0"/>
              <a:t> es una ciudad magnífica, con su carácter propio y único.</a:t>
            </a:r>
          </a:p>
          <a:p>
            <a:pPr>
              <a:defRPr/>
            </a:pPr>
            <a:r>
              <a:rPr lang="es-ES" dirty="0"/>
              <a:t> Dispone de una gran arquitectura, un montón de tiendas, historia, restaurantes, cafés, y muchos espacios verdes. </a:t>
            </a:r>
          </a:p>
          <a:p>
            <a:pPr>
              <a:defRPr/>
            </a:pPr>
            <a:r>
              <a:rPr lang="es-ES" dirty="0"/>
              <a:t>Con sus casas, plazas y paseo marítimo, es el modelo de ciudad Regency, un gran lugar para pasar un día en la calle.</a:t>
            </a:r>
          </a:p>
        </p:txBody>
      </p:sp>
    </p:spTree>
    <p:extLst>
      <p:ext uri="{BB962C8B-B14F-4D97-AF65-F5344CB8AC3E}">
        <p14:creationId xmlns:p14="http://schemas.microsoft.com/office/powerpoint/2010/main" val="388057525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827584" y="357188"/>
            <a:ext cx="7416824" cy="6000750"/>
          </a:xfrm>
        </p:spPr>
        <p:txBody>
          <a:bodyPr/>
          <a:lstStyle/>
          <a:p>
            <a:pPr>
              <a:defRPr/>
            </a:pPr>
            <a:r>
              <a:rPr lang="es-ES" dirty="0"/>
              <a:t>El balneario original ha sido sustituido por Cheltenham Ladies College, y varios otros balnearios también han desaparecido.</a:t>
            </a:r>
          </a:p>
          <a:p>
            <a:pPr>
              <a:defRPr/>
            </a:pPr>
            <a:r>
              <a:rPr lang="es-ES" dirty="0"/>
              <a:t>Cheltenham tiene muchos espacio verdes.</a:t>
            </a:r>
          </a:p>
          <a:p>
            <a:pPr>
              <a:defRPr/>
            </a:pPr>
            <a:r>
              <a:rPr lang="es-ES" dirty="0"/>
              <a:t> Además del Parque Pitville hay otras muchos jardines en el centro de la ciudad. </a:t>
            </a:r>
          </a:p>
          <a:p>
            <a:pPr>
              <a:defRPr/>
            </a:pPr>
            <a:r>
              <a:rPr lang="es-ES" dirty="0"/>
              <a:t>Existen los Jardines Imperiales situado cerca del centro comercial Promenade. son los jardines imperiales de la posguerra, pero siguen siendo un lugar agradable para hacer un picnic en medio de los parterres de flores.</a:t>
            </a:r>
          </a:p>
        </p:txBody>
      </p:sp>
    </p:spTree>
    <p:extLst>
      <p:ext uri="{BB962C8B-B14F-4D97-AF65-F5344CB8AC3E}">
        <p14:creationId xmlns:p14="http://schemas.microsoft.com/office/powerpoint/2010/main" val="197561891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Cheltenh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917175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Cheltenham´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67737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Cheltenh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785728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Cheltenham´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818275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Cheltenham´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649049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Cheltenham´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744174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Cheltenham´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049278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Cheltenham´s Imperi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326616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CHOLMONDELEY GARDENS</a:t>
            </a:r>
          </a:p>
        </p:txBody>
      </p:sp>
      <p:sp>
        <p:nvSpPr>
          <p:cNvPr id="3" name="2 Marcador de contenido"/>
          <p:cNvSpPr>
            <a:spLocks noGrp="1"/>
          </p:cNvSpPr>
          <p:nvPr>
            <p:ph sz="quarter" idx="1"/>
          </p:nvPr>
        </p:nvSpPr>
        <p:spPr>
          <a:xfrm>
            <a:off x="457200" y="2060848"/>
            <a:ext cx="7467600" cy="4413104"/>
          </a:xfrm>
        </p:spPr>
        <p:txBody>
          <a:bodyPr/>
          <a:lstStyle/>
          <a:p>
            <a:pPr>
              <a:defRPr/>
            </a:pPr>
            <a:r>
              <a:rPr lang="es-ES" b="1" dirty="0"/>
              <a:t>Cholmondeley Castle </a:t>
            </a:r>
            <a:r>
              <a:rPr lang="es-ES" dirty="0"/>
              <a:t>es una mansión en la parroquia civil de Cholmondeley Cheshire, Inglaterra.</a:t>
            </a:r>
          </a:p>
          <a:p>
            <a:pPr>
              <a:defRPr/>
            </a:pPr>
            <a:r>
              <a:rPr lang="es-ES" dirty="0"/>
              <a:t>En el siglo XVIII Hugh Cholmondeley, 1 º Conde de Cholmondeley  creo los jardines de la casa, tanto en huertos y árboles frutales para proporcionar alimentos para el hogar, y también el placer de los jardines.</a:t>
            </a:r>
          </a:p>
        </p:txBody>
      </p:sp>
    </p:spTree>
    <p:extLst>
      <p:ext uri="{BB962C8B-B14F-4D97-AF65-F5344CB8AC3E}">
        <p14:creationId xmlns:p14="http://schemas.microsoft.com/office/powerpoint/2010/main" val="27345242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683568" y="1052736"/>
            <a:ext cx="7272808" cy="5590952"/>
          </a:xfrm>
        </p:spPr>
        <p:txBody>
          <a:bodyPr/>
          <a:lstStyle/>
          <a:p>
            <a:pPr>
              <a:defRPr/>
            </a:pPr>
            <a:r>
              <a:rPr lang="es-ES" dirty="0"/>
              <a:t>El 4 º Conde trajo William Emet para rediseñar el jardín, en un parque paisajístico. </a:t>
            </a:r>
          </a:p>
          <a:p>
            <a:pPr>
              <a:defRPr/>
            </a:pPr>
            <a:r>
              <a:rPr lang="es-ES" dirty="0"/>
              <a:t>El 4 º Conde también  emplea a John Webb, un estudiante de Emet, que probablemente diseño la terraza de la casa.</a:t>
            </a:r>
          </a:p>
          <a:p>
            <a:pPr>
              <a:defRPr/>
            </a:pPr>
            <a:r>
              <a:rPr lang="es-ES" dirty="0"/>
              <a:t>El jardín del templo fue creado para la primera hija del Conde, más tarde Lady Charlotte Seymour.</a:t>
            </a:r>
          </a:p>
          <a:p>
            <a:pPr>
              <a:defRPr/>
            </a:pPr>
            <a:r>
              <a:rPr lang="es-ES" dirty="0"/>
              <a:t>Durante el siglo XX, Cholmondeley Lavinia, esposa del 6º marqués  desempeño un papel importante en la restauración y el desarrollo de los jardines. </a:t>
            </a:r>
          </a:p>
        </p:txBody>
      </p:sp>
    </p:spTree>
    <p:extLst>
      <p:ext uri="{BB962C8B-B14F-4D97-AF65-F5344CB8AC3E}">
        <p14:creationId xmlns:p14="http://schemas.microsoft.com/office/powerpoint/2010/main" val="83958608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Cholmondeley_Cast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46808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3 Imagen" descr="Cholmondele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823189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Chlmondeley.-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557171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Cholmondele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268560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Chomondele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117336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Cholmondeley.-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082825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2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48</TotalTime>
  <Words>1032</Words>
  <Application>Microsoft Office PowerPoint</Application>
  <PresentationFormat>Presentación en pantalla (4:3)</PresentationFormat>
  <Paragraphs>264</Paragraphs>
  <Slides>125</Slides>
  <Notes>117</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125</vt:i4>
      </vt:variant>
    </vt:vector>
  </HeadingPairs>
  <TitlesOfParts>
    <vt:vector size="132" baseType="lpstr">
      <vt:lpstr>Arial</vt:lpstr>
      <vt:lpstr>Calibri</vt:lpstr>
      <vt:lpstr>Century Schoolbook</vt:lpstr>
      <vt:lpstr>Wingdings</vt:lpstr>
      <vt:lpstr>Wingdings 2</vt:lpstr>
      <vt:lpstr>1_Default Theme</vt:lpstr>
      <vt:lpstr>2_Default Theme</vt:lpstr>
      <vt:lpstr>EUROPA.-LA VUELTA AL MUNDO EN 885 JARDINES.- INGLESES.-Chatsworth Gardens.-Chelsea Physic Gardens.-Chetelham Imperial Gardens.-Cholmondeley Gardens.- </vt:lpstr>
      <vt:lpstr>CHATSWORD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CHELSEA PHYSIC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CHELTENHAM IMPERIAL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CHOLMONDELEY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Chatsworth</dc:title>
  <dc:creator>Josep</dc:creator>
  <cp:lastModifiedBy>Usuario</cp:lastModifiedBy>
  <cp:revision>9</cp:revision>
  <dcterms:created xsi:type="dcterms:W3CDTF">2016-03-26T16:31:34Z</dcterms:created>
  <dcterms:modified xsi:type="dcterms:W3CDTF">2018-03-07T15:32:33Z</dcterms:modified>
</cp:coreProperties>
</file>