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4" r:id="rId148"/>
    <p:sldId id="405" r:id="rId149"/>
    <p:sldId id="406" r:id="rId150"/>
    <p:sldId id="407" r:id="rId151"/>
    <p:sldId id="408" r:id="rId152"/>
    <p:sldId id="409" r:id="rId153"/>
    <p:sldId id="410" r:id="rId154"/>
    <p:sldId id="411" r:id="rId155"/>
    <p:sldId id="412" r:id="rId156"/>
    <p:sldId id="413" r:id="rId157"/>
    <p:sldId id="414" r:id="rId158"/>
    <p:sldId id="415" r:id="rId159"/>
    <p:sldId id="416" r:id="rId160"/>
    <p:sldId id="417" r:id="rId161"/>
    <p:sldId id="418" r:id="rId162"/>
    <p:sldId id="419" r:id="rId163"/>
    <p:sldId id="420" r:id="rId164"/>
    <p:sldId id="421" r:id="rId165"/>
    <p:sldId id="422" r:id="rId166"/>
    <p:sldId id="423" r:id="rId167"/>
    <p:sldId id="424" r:id="rId168"/>
    <p:sldId id="425" r:id="rId169"/>
    <p:sldId id="426" r:id="rId170"/>
    <p:sldId id="427" r:id="rId171"/>
    <p:sldId id="428" r:id="rId172"/>
    <p:sldId id="429" r:id="rId173"/>
    <p:sldId id="430" r:id="rId174"/>
    <p:sldId id="431" r:id="rId175"/>
    <p:sldId id="432" r:id="rId176"/>
    <p:sldId id="433" r:id="rId177"/>
    <p:sldId id="434" r:id="rId178"/>
    <p:sldId id="435" r:id="rId179"/>
    <p:sldId id="436" r:id="rId180"/>
    <p:sldId id="437" r:id="rId181"/>
    <p:sldId id="438" r:id="rId182"/>
    <p:sldId id="439" r:id="rId183"/>
    <p:sldId id="440" r:id="rId184"/>
    <p:sldId id="441" r:id="rId185"/>
    <p:sldId id="442" r:id="rId186"/>
    <p:sldId id="443" r:id="rId187"/>
    <p:sldId id="444" r:id="rId188"/>
    <p:sldId id="445" r:id="rId189"/>
    <p:sldId id="446" r:id="rId190"/>
    <p:sldId id="447" r:id="rId191"/>
    <p:sldId id="448" r:id="rId192"/>
    <p:sldId id="449" r:id="rId193"/>
    <p:sldId id="450" r:id="rId194"/>
    <p:sldId id="451" r:id="rId195"/>
    <p:sldId id="452" r:id="rId19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5210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notesMaster" Target="notesMasters/notesMaster1.xml"/><Relationship Id="rId201" Type="http://schemas.openxmlformats.org/officeDocument/2006/relationships/tableStyles" Target="tableStyle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presProps" Target="presProps.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6697A2-1F82-4297-B731-2FC1E66F0227}"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8C7513-7EEC-4B1A-8BDC-D318B5109E0E}" type="slidenum">
              <a:rPr lang="es-ES" smtClean="0"/>
              <a:t>‹Nº›</a:t>
            </a:fld>
            <a:endParaRPr lang="es-ES" dirty="0"/>
          </a:p>
        </p:txBody>
      </p:sp>
    </p:spTree>
    <p:extLst>
      <p:ext uri="{BB962C8B-B14F-4D97-AF65-F5344CB8AC3E}">
        <p14:creationId xmlns:p14="http://schemas.microsoft.com/office/powerpoint/2010/main" val="3336757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897860D-364E-46B0-BA02-5E90A1B1A2AD}" type="slidenum">
              <a:rPr lang="es-ES_tradnl">
                <a:solidFill>
                  <a:prstClr val="black"/>
                </a:solidFill>
                <a:latin typeface="Arial" charset="0"/>
              </a:rPr>
              <a:pPr eaLnBrk="1" hangingPunct="1"/>
              <a:t>2</a:t>
            </a:fld>
            <a:endParaRPr lang="es-ES_tradnl" dirty="0">
              <a:solidFill>
                <a:prstClr val="black"/>
              </a:solidFill>
              <a:latin typeface="Arial"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Chelsea Flowers Show</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a:ln/>
        </p:spPr>
      </p:sp>
      <p:sp>
        <p:nvSpPr>
          <p:cNvPr id="2109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Cheltenham</a:t>
            </a:r>
          </a:p>
        </p:txBody>
      </p:sp>
      <p:sp>
        <p:nvSpPr>
          <p:cNvPr id="2109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1239B52-BD18-41F3-AACF-BDCC7C5BDF9C}" type="slidenum">
              <a:rPr lang="es-ES_tradnl">
                <a:solidFill>
                  <a:prstClr val="black"/>
                </a:solidFill>
                <a:latin typeface="Arial" charset="0"/>
              </a:rPr>
              <a:pPr eaLnBrk="1" hangingPunct="1"/>
              <a:t>4</a:t>
            </a:fld>
            <a:endParaRPr lang="es-ES_tradnl" dirty="0">
              <a:solidFill>
                <a:prstClr val="black"/>
              </a:solidFill>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a:ln/>
        </p:spPr>
      </p:sp>
      <p:sp>
        <p:nvSpPr>
          <p:cNvPr id="2119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Cheltemham war monument</a:t>
            </a:r>
          </a:p>
        </p:txBody>
      </p:sp>
      <p:sp>
        <p:nvSpPr>
          <p:cNvPr id="2119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26C31FE-80C1-4C11-BA36-86AEE2E310A0}" type="slidenum">
              <a:rPr lang="es-ES_tradnl">
                <a:solidFill>
                  <a:prstClr val="black"/>
                </a:solidFill>
                <a:latin typeface="Arial" charset="0"/>
              </a:rPr>
              <a:pPr eaLnBrk="1" hangingPunct="1"/>
              <a:t>5</a:t>
            </a:fld>
            <a:endParaRPr lang="es-ES_tradnl" dirty="0">
              <a:solidFill>
                <a:prstClr val="black"/>
              </a:solidFill>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a:ln/>
        </p:spPr>
      </p:sp>
      <p:sp>
        <p:nvSpPr>
          <p:cNvPr id="2129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Cheltenham Imperial  Gardens</a:t>
            </a:r>
          </a:p>
        </p:txBody>
      </p:sp>
      <p:sp>
        <p:nvSpPr>
          <p:cNvPr id="2129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CEC99CF-02C3-45B2-92BC-926D81D65A8C}" type="slidenum">
              <a:rPr lang="es-ES_tradnl">
                <a:solidFill>
                  <a:prstClr val="black"/>
                </a:solidFill>
                <a:latin typeface="Arial" charset="0"/>
              </a:rPr>
              <a:pPr eaLnBrk="1" hangingPunct="1"/>
              <a:t>6</a:t>
            </a:fld>
            <a:endParaRPr lang="es-ES_tradnl" dirty="0">
              <a:solidFill>
                <a:prstClr val="black"/>
              </a:solidFill>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a:ln/>
        </p:spPr>
      </p:sp>
      <p:sp>
        <p:nvSpPr>
          <p:cNvPr id="2140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Chetelham Imperial Garden</a:t>
            </a:r>
          </a:p>
        </p:txBody>
      </p:sp>
      <p:sp>
        <p:nvSpPr>
          <p:cNvPr id="2140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BA0B891-130A-4CC8-935C-FF4DE86DF552}" type="slidenum">
              <a:rPr lang="es-ES_tradnl">
                <a:solidFill>
                  <a:prstClr val="black"/>
                </a:solidFill>
                <a:latin typeface="Arial" charset="0"/>
              </a:rPr>
              <a:pPr eaLnBrk="1" hangingPunct="1"/>
              <a:t>7</a:t>
            </a:fld>
            <a:endParaRPr lang="es-ES_tradnl" dirty="0">
              <a:solidFill>
                <a:prstClr val="black"/>
              </a:solidFill>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83C30DA-94F4-4D6F-ADEB-CDBF704AE111}" type="slidenum">
              <a:rPr lang="es-ES_tradnl">
                <a:solidFill>
                  <a:prstClr val="black"/>
                </a:solidFill>
                <a:latin typeface="Arial" charset="0"/>
              </a:rPr>
              <a:pPr eaLnBrk="1" hangingPunct="1"/>
              <a:t>8</a:t>
            </a:fld>
            <a:endParaRPr lang="es-ES_tradnl" dirty="0">
              <a:solidFill>
                <a:prstClr val="black"/>
              </a:solidFill>
              <a:latin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Chetelham Imperial Gardens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F7DB369-3CD5-4C87-8060-68046837BBC6}" type="slidenum">
              <a:rPr lang="es-ES_tradnl">
                <a:solidFill>
                  <a:prstClr val="black"/>
                </a:solidFill>
                <a:latin typeface="Arial" charset="0"/>
              </a:rPr>
              <a:pPr eaLnBrk="1" hangingPunct="1"/>
              <a:t>9</a:t>
            </a:fld>
            <a:endParaRPr lang="es-ES_tradnl" dirty="0">
              <a:solidFill>
                <a:prstClr val="black"/>
              </a:solidFill>
              <a:latin typeface="Arial"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Chetelham Imperial Gardens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2474831-5DF0-4833-88FA-54DEA648242D}" type="slidenum">
              <a:rPr lang="es-ES_tradnl">
                <a:solidFill>
                  <a:prstClr val="black"/>
                </a:solidFill>
                <a:latin typeface="Arial" charset="0"/>
              </a:rPr>
              <a:pPr eaLnBrk="1" hangingPunct="1"/>
              <a:t>10</a:t>
            </a:fld>
            <a:endParaRPr lang="es-ES_tradnl" dirty="0">
              <a:solidFill>
                <a:prstClr val="black"/>
              </a:solidFill>
              <a:latin typeface="Arial"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Chetelham Gardens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48581B2-4291-4E3B-8C4A-DE02B27574E3}" type="slidenum">
              <a:rPr lang="es-ES_tradnl">
                <a:solidFill>
                  <a:prstClr val="black"/>
                </a:solidFill>
                <a:latin typeface="Arial" charset="0"/>
              </a:rPr>
              <a:pPr eaLnBrk="1" hangingPunct="1"/>
              <a:t>11</a:t>
            </a:fld>
            <a:endParaRPr lang="es-ES_tradnl" dirty="0">
              <a:solidFill>
                <a:prstClr val="black"/>
              </a:solidFill>
              <a:latin typeface="Arial"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Chetelham Gardens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55A6300-7EA5-4370-BDD4-37777248C6BA}" type="slidenum">
              <a:rPr lang="es-ES_tradnl">
                <a:solidFill>
                  <a:prstClr val="black"/>
                </a:solidFill>
                <a:latin typeface="Arial" charset="0"/>
              </a:rPr>
              <a:pPr eaLnBrk="1" hangingPunct="1"/>
              <a:t>12</a:t>
            </a:fld>
            <a:endParaRPr lang="es-ES_tradnl" dirty="0">
              <a:solidFill>
                <a:prstClr val="black"/>
              </a:solidFill>
              <a:latin typeface="Arial"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Chetelham Imperial Gardens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8345202-621A-49AB-900F-1536BDEE024E}" type="slidenum">
              <a:rPr lang="es-ES_tradnl">
                <a:solidFill>
                  <a:prstClr val="black"/>
                </a:solidFill>
                <a:latin typeface="Arial" charset="0"/>
              </a:rPr>
              <a:pPr eaLnBrk="1" hangingPunct="1"/>
              <a:t>13</a:t>
            </a:fld>
            <a:endParaRPr lang="es-ES_tradnl" dirty="0">
              <a:solidFill>
                <a:prstClr val="black"/>
              </a:solidFill>
              <a:latin typeface="Arial"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Chetelham Imperial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EA3B509-D53D-445B-B0E0-9052AFC2B6F3}" type="slidenum">
              <a:rPr lang="es-ES_tradnl">
                <a:solidFill>
                  <a:prstClr val="black"/>
                </a:solidFill>
                <a:latin typeface="Arial" charset="0"/>
              </a:rPr>
              <a:pPr eaLnBrk="1" hangingPunct="1"/>
              <a:t>16</a:t>
            </a:fld>
            <a:endParaRPr lang="es-ES_tradnl" dirty="0">
              <a:solidFill>
                <a:prstClr val="black"/>
              </a:solidFill>
              <a:latin typeface="Arial"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Chenies Manor House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a:ln/>
        </p:spPr>
      </p:sp>
      <p:sp>
        <p:nvSpPr>
          <p:cNvPr id="2222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Chenies Manor</a:t>
            </a:r>
          </a:p>
        </p:txBody>
      </p:sp>
      <p:sp>
        <p:nvSpPr>
          <p:cNvPr id="2222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A2E11F2-7DFC-4FB0-8E9C-44665F3BEF27}" type="slidenum">
              <a:rPr lang="es-ES_tradnl">
                <a:solidFill>
                  <a:prstClr val="black"/>
                </a:solidFill>
                <a:latin typeface="Arial" charset="0"/>
              </a:rPr>
              <a:pPr eaLnBrk="1" hangingPunct="1"/>
              <a:t>17</a:t>
            </a:fld>
            <a:endParaRPr lang="es-ES_tradnl" dirty="0">
              <a:solidFill>
                <a:prstClr val="black"/>
              </a:solidFill>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a:ln/>
        </p:spPr>
      </p:sp>
      <p:sp>
        <p:nvSpPr>
          <p:cNvPr id="2232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Chenies Manor</a:t>
            </a:r>
          </a:p>
        </p:txBody>
      </p:sp>
      <p:sp>
        <p:nvSpPr>
          <p:cNvPr id="2232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B579E19-7893-41BF-A3B0-B130E1C4F2B6}" type="slidenum">
              <a:rPr lang="es-ES_tradnl">
                <a:solidFill>
                  <a:prstClr val="black"/>
                </a:solidFill>
                <a:latin typeface="Arial" charset="0"/>
              </a:rPr>
              <a:pPr eaLnBrk="1" hangingPunct="1"/>
              <a:t>18</a:t>
            </a:fld>
            <a:endParaRPr lang="es-ES_tradnl" dirty="0">
              <a:solidFill>
                <a:prstClr val="black"/>
              </a:solidFill>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a:ln/>
        </p:spPr>
      </p:sp>
      <p:sp>
        <p:nvSpPr>
          <p:cNvPr id="2242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Chenies Manor</a:t>
            </a:r>
          </a:p>
        </p:txBody>
      </p:sp>
      <p:sp>
        <p:nvSpPr>
          <p:cNvPr id="2242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C475DD6-02FB-44C6-B0B3-6DCC37FE3EBE}" type="slidenum">
              <a:rPr lang="es-ES_tradnl">
                <a:solidFill>
                  <a:prstClr val="black"/>
                </a:solidFill>
                <a:latin typeface="Arial" charset="0"/>
              </a:rPr>
              <a:pPr eaLnBrk="1" hangingPunct="1"/>
              <a:t>19</a:t>
            </a:fld>
            <a:endParaRPr lang="es-ES_tradnl" dirty="0">
              <a:solidFill>
                <a:prstClr val="black"/>
              </a:solidFill>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Chenies Manor</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8ED3BB0-17EF-43DE-9026-A8AF0D82690A}" type="slidenum">
              <a:rPr lang="es-ES_tradnl">
                <a:solidFill>
                  <a:prstClr val="black"/>
                </a:solidFill>
                <a:latin typeface="Arial" charset="0"/>
              </a:rPr>
              <a:pPr eaLnBrk="1" hangingPunct="1"/>
              <a:t>20</a:t>
            </a:fld>
            <a:endParaRPr lang="es-ES_tradnl" dirty="0">
              <a:solidFill>
                <a:prstClr val="black"/>
              </a:solidFill>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a:ln/>
        </p:spPr>
      </p:sp>
      <p:sp>
        <p:nvSpPr>
          <p:cNvPr id="2263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Chenies Manor</a:t>
            </a:r>
          </a:p>
        </p:txBody>
      </p:sp>
      <p:sp>
        <p:nvSpPr>
          <p:cNvPr id="2263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C9019D3-2250-4A47-90EE-7EDC59957C74}" type="slidenum">
              <a:rPr lang="es-ES_tradnl">
                <a:solidFill>
                  <a:prstClr val="black"/>
                </a:solidFill>
                <a:latin typeface="Arial" charset="0"/>
              </a:rPr>
              <a:pPr eaLnBrk="1" hangingPunct="1"/>
              <a:t>21</a:t>
            </a:fld>
            <a:endParaRPr lang="es-ES_tradnl" dirty="0">
              <a:solidFill>
                <a:prstClr val="black"/>
              </a:solidFill>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a:ln/>
        </p:spPr>
      </p:sp>
      <p:sp>
        <p:nvSpPr>
          <p:cNvPr id="2273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Chenies Manor</a:t>
            </a:r>
          </a:p>
        </p:txBody>
      </p:sp>
      <p:sp>
        <p:nvSpPr>
          <p:cNvPr id="2273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BFA3842-6C30-4DFE-99C3-54C24D873022}" type="slidenum">
              <a:rPr lang="es-ES_tradnl">
                <a:solidFill>
                  <a:prstClr val="black"/>
                </a:solidFill>
                <a:latin typeface="Arial" charset="0"/>
              </a:rPr>
              <a:pPr eaLnBrk="1" hangingPunct="1"/>
              <a:t>22</a:t>
            </a:fld>
            <a:endParaRPr lang="es-ES_tradnl" dirty="0">
              <a:solidFill>
                <a:prstClr val="black"/>
              </a:solidFill>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AF3B017-F3BC-4522-B124-E66D71DCEA01}" type="slidenum">
              <a:rPr lang="es-ES_tradnl">
                <a:solidFill>
                  <a:prstClr val="black"/>
                </a:solidFill>
                <a:latin typeface="Arial" charset="0"/>
              </a:rPr>
              <a:pPr eaLnBrk="1" hangingPunct="1"/>
              <a:t>24</a:t>
            </a:fld>
            <a:endParaRPr lang="es-ES_tradnl" dirty="0">
              <a:solidFill>
                <a:prstClr val="black"/>
              </a:solidFill>
              <a:latin typeface="Arial"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Chenies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F5D909E-3AC0-4CFF-A17C-7CDC6F2B2AC9}" type="slidenum">
              <a:rPr lang="es-ES_tradnl">
                <a:solidFill>
                  <a:prstClr val="black"/>
                </a:solidFill>
                <a:latin typeface="Arial" charset="0"/>
              </a:rPr>
              <a:pPr eaLnBrk="1" hangingPunct="1"/>
              <a:t>25</a:t>
            </a:fld>
            <a:endParaRPr lang="es-ES_tradnl" dirty="0">
              <a:solidFill>
                <a:prstClr val="black"/>
              </a:solidFill>
              <a:latin typeface="Arial"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Chenies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8C7A83-86F6-43FE-8B71-5E1B720A3A78}" type="slidenum">
              <a:rPr lang="es-ES_tradnl">
                <a:solidFill>
                  <a:prstClr val="black"/>
                </a:solidFill>
                <a:latin typeface="Arial" charset="0"/>
              </a:rPr>
              <a:pPr eaLnBrk="1" hangingPunct="1"/>
              <a:t>26</a:t>
            </a:fld>
            <a:endParaRPr lang="es-ES_tradnl" dirty="0">
              <a:solidFill>
                <a:prstClr val="black"/>
              </a:solidFill>
              <a:latin typeface="Arial"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Chenies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38FEEC4-43EF-487F-B4F8-262DD3763D0A}" type="slidenum">
              <a:rPr lang="es-ES_tradnl">
                <a:solidFill>
                  <a:prstClr val="black"/>
                </a:solidFill>
                <a:latin typeface="Arial" charset="0"/>
              </a:rPr>
              <a:pPr eaLnBrk="1" hangingPunct="1"/>
              <a:t>30</a:t>
            </a:fld>
            <a:endParaRPr lang="es-ES_tradnl" dirty="0">
              <a:solidFill>
                <a:prstClr val="black"/>
              </a:solidFill>
              <a:latin typeface="Arial"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Dunkombe Park</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D437A88-6537-4C64-87F8-3A6CD262845C}" type="slidenum">
              <a:rPr lang="es-ES_tradnl">
                <a:solidFill>
                  <a:prstClr val="black"/>
                </a:solidFill>
                <a:latin typeface="Arial" charset="0"/>
              </a:rPr>
              <a:pPr eaLnBrk="1" hangingPunct="1"/>
              <a:t>31</a:t>
            </a:fld>
            <a:endParaRPr lang="es-ES_tradnl" dirty="0">
              <a:solidFill>
                <a:prstClr val="black"/>
              </a:solidFill>
              <a:latin typeface="Arial"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Dunkombe Park</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AC6E8D0-3B76-4024-8016-FB26AB62DE0C}" type="slidenum">
              <a:rPr lang="es-ES_tradnl">
                <a:solidFill>
                  <a:prstClr val="black"/>
                </a:solidFill>
                <a:latin typeface="Arial" charset="0"/>
              </a:rPr>
              <a:pPr eaLnBrk="1" hangingPunct="1"/>
              <a:t>32</a:t>
            </a:fld>
            <a:endParaRPr lang="es-ES_tradnl" dirty="0">
              <a:solidFill>
                <a:prstClr val="black"/>
              </a:solidFill>
              <a:latin typeface="Arial"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Dunkombe Gardens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a:ln/>
        </p:spPr>
      </p:sp>
      <p:sp>
        <p:nvSpPr>
          <p:cNvPr id="2344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Duncombe Park</a:t>
            </a:r>
          </a:p>
        </p:txBody>
      </p:sp>
      <p:sp>
        <p:nvSpPr>
          <p:cNvPr id="2345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41B5FFA-EE3B-4144-B687-5EF27A80021D}" type="slidenum">
              <a:rPr lang="es-ES_tradnl">
                <a:solidFill>
                  <a:prstClr val="black"/>
                </a:solidFill>
                <a:latin typeface="Arial" charset="0"/>
              </a:rPr>
              <a:pPr eaLnBrk="1" hangingPunct="1"/>
              <a:t>33</a:t>
            </a:fld>
            <a:endParaRPr lang="es-ES_tradnl" dirty="0">
              <a:solidFill>
                <a:prstClr val="black"/>
              </a:solidFill>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Duncombe Park</a:t>
            </a:r>
          </a:p>
        </p:txBody>
      </p:sp>
      <p:sp>
        <p:nvSpPr>
          <p:cNvPr id="235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E480A42-FAF9-4350-8572-022A3F63F245}" type="slidenum">
              <a:rPr lang="es-ES_tradnl">
                <a:solidFill>
                  <a:prstClr val="black"/>
                </a:solidFill>
                <a:latin typeface="Arial" charset="0"/>
              </a:rPr>
              <a:pPr eaLnBrk="1" hangingPunct="1"/>
              <a:t>34</a:t>
            </a:fld>
            <a:endParaRPr lang="es-ES_tradnl" dirty="0">
              <a:solidFill>
                <a:prstClr val="black"/>
              </a:solidFill>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a:ln/>
        </p:spPr>
      </p:sp>
      <p:sp>
        <p:nvSpPr>
          <p:cNvPr id="2365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Duncombe Castle</a:t>
            </a:r>
          </a:p>
        </p:txBody>
      </p:sp>
      <p:sp>
        <p:nvSpPr>
          <p:cNvPr id="2365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C8B6847-0CEA-42DE-80C5-15D0ADFDB743}" type="slidenum">
              <a:rPr lang="es-ES_tradnl">
                <a:solidFill>
                  <a:prstClr val="black"/>
                </a:solidFill>
                <a:latin typeface="Arial" charset="0"/>
              </a:rPr>
              <a:pPr eaLnBrk="1" hangingPunct="1"/>
              <a:t>35</a:t>
            </a:fld>
            <a:endParaRPr lang="es-ES_tradnl" dirty="0">
              <a:solidFill>
                <a:prstClr val="black"/>
              </a:solidFill>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a:ln/>
        </p:spPr>
      </p:sp>
      <p:sp>
        <p:nvSpPr>
          <p:cNvPr id="2375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Du</a:t>
            </a:r>
          </a:p>
        </p:txBody>
      </p:sp>
      <p:sp>
        <p:nvSpPr>
          <p:cNvPr id="2375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2AE4B92-5C3A-4B7E-9533-68D1C268CC41}" type="slidenum">
              <a:rPr lang="es-ES_tradnl">
                <a:solidFill>
                  <a:prstClr val="black"/>
                </a:solidFill>
                <a:latin typeface="Arial" charset="0"/>
              </a:rPr>
              <a:pPr eaLnBrk="1" hangingPunct="1"/>
              <a:t>36</a:t>
            </a:fld>
            <a:endParaRPr lang="es-ES_tradnl" dirty="0">
              <a:solidFill>
                <a:prstClr val="black"/>
              </a:solidFill>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44D646C-B15C-4565-85D6-3D3A17B1307F}"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Eastwell Manor</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a:ln/>
        </p:spPr>
      </p:sp>
      <p:sp>
        <p:nvSpPr>
          <p:cNvPr id="239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Eastwell Manor</a:t>
            </a:r>
          </a:p>
        </p:txBody>
      </p:sp>
      <p:sp>
        <p:nvSpPr>
          <p:cNvPr id="2396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6304DB7-C741-4E73-9B3C-9880FCF2FAB3}"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a:ln/>
        </p:spPr>
      </p:sp>
      <p:sp>
        <p:nvSpPr>
          <p:cNvPr id="2406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Eastwell Manor</a:t>
            </a:r>
          </a:p>
        </p:txBody>
      </p:sp>
      <p:sp>
        <p:nvSpPr>
          <p:cNvPr id="2406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25A5796-FB4B-4220-BFFF-A31A558AD901}" type="slidenum">
              <a:rPr lang="es-ES_tradnl">
                <a:solidFill>
                  <a:prstClr val="black"/>
                </a:solidFill>
                <a:latin typeface="Arial" charset="0"/>
              </a:rPr>
              <a:pPr eaLnBrk="1" hangingPunct="1"/>
              <a:t>40</a:t>
            </a:fld>
            <a:endParaRPr lang="es-ES_tradnl" dirty="0">
              <a:solidFill>
                <a:prstClr val="black"/>
              </a:solidFill>
              <a:latin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a:ln/>
        </p:spPr>
      </p:sp>
      <p:sp>
        <p:nvSpPr>
          <p:cNvPr id="2416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Eastwell Manor</a:t>
            </a:r>
          </a:p>
        </p:txBody>
      </p:sp>
      <p:sp>
        <p:nvSpPr>
          <p:cNvPr id="2416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8CF205D-8CC5-4DBD-B763-5B1D6FB2CBA7}"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181F9AB-5BE0-4865-80EA-716F567F83AD}"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Eden Gardens.-Cornwall</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E90E3B-ACA5-46CF-8915-595C148D2067}" type="slidenum">
              <a:rPr lang="es-ES_tradnl">
                <a:solidFill>
                  <a:prstClr val="black"/>
                </a:solidFill>
                <a:latin typeface="Arial" charset="0"/>
              </a:rPr>
              <a:pPr eaLnBrk="1" hangingPunct="1"/>
              <a:t>44</a:t>
            </a:fld>
            <a:endParaRPr lang="es-ES_tradnl" dirty="0">
              <a:solidFill>
                <a:prstClr val="black"/>
              </a:solidFill>
              <a:latin typeface="Arial"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Eden Gardens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F7C9044-BC2E-44EB-81A7-5758DA17157C}" type="slidenum">
              <a:rPr lang="es-ES_tradnl">
                <a:solidFill>
                  <a:prstClr val="black"/>
                </a:solidFill>
                <a:latin typeface="Arial" charset="0"/>
              </a:rPr>
              <a:pPr eaLnBrk="1" hangingPunct="1"/>
              <a:t>45</a:t>
            </a:fld>
            <a:endParaRPr lang="es-ES_tradnl" dirty="0">
              <a:solidFill>
                <a:prstClr val="black"/>
              </a:solidFill>
              <a:latin typeface="Arial"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Eden Gardens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55AF050-CAD7-45ED-B89A-9943D8FF2AA3}" type="slidenum">
              <a:rPr lang="es-ES_tradnl">
                <a:solidFill>
                  <a:prstClr val="black"/>
                </a:solidFill>
                <a:latin typeface="Arial" charset="0"/>
              </a:rPr>
              <a:pPr eaLnBrk="1" hangingPunct="1"/>
              <a:t>46</a:t>
            </a:fld>
            <a:endParaRPr lang="es-ES_tradnl" dirty="0">
              <a:solidFill>
                <a:prstClr val="black"/>
              </a:solidFill>
              <a:latin typeface="Arial"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Eden Gardens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22DA801-6FCA-4181-8969-32D21BA3B64A}" type="slidenum">
              <a:rPr lang="es-ES_tradnl">
                <a:solidFill>
                  <a:prstClr val="black"/>
                </a:solidFill>
                <a:latin typeface="Arial" charset="0"/>
              </a:rPr>
              <a:pPr eaLnBrk="1" hangingPunct="1"/>
              <a:t>47</a:t>
            </a:fld>
            <a:endParaRPr lang="es-ES_tradnl" dirty="0">
              <a:solidFill>
                <a:prstClr val="black"/>
              </a:solidFill>
              <a:latin typeface="Arial"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Eden Gardens.-Interior</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3F4F67F-F077-44A2-8846-FEBD96B7B187}" type="slidenum">
              <a:rPr lang="es-ES_tradnl">
                <a:solidFill>
                  <a:prstClr val="black"/>
                </a:solidFill>
                <a:latin typeface="Arial" charset="0"/>
              </a:rPr>
              <a:pPr eaLnBrk="1" hangingPunct="1"/>
              <a:t>48</a:t>
            </a:fld>
            <a:endParaRPr lang="es-ES_tradnl" dirty="0">
              <a:solidFill>
                <a:prstClr val="black"/>
              </a:solidFill>
              <a:latin typeface="Arial"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Eden Gardens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894AC03-4E0D-4567-8E95-D7ACBDE18743}" type="slidenum">
              <a:rPr lang="es-ES_tradnl">
                <a:solidFill>
                  <a:prstClr val="black"/>
                </a:solidFill>
                <a:latin typeface="Arial" charset="0"/>
              </a:rPr>
              <a:pPr eaLnBrk="1" hangingPunct="1"/>
              <a:t>49</a:t>
            </a:fld>
            <a:endParaRPr lang="es-ES_tradnl" dirty="0">
              <a:solidFill>
                <a:prstClr val="black"/>
              </a:solidFill>
              <a:latin typeface="Arial"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Eden Gardens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75C90F3-3C46-405B-A887-B703E73D9BDB}" type="slidenum">
              <a:rPr lang="es-ES_tradnl">
                <a:solidFill>
                  <a:prstClr val="black"/>
                </a:solidFill>
                <a:latin typeface="Arial" charset="0"/>
              </a:rPr>
              <a:pPr eaLnBrk="1" hangingPunct="1"/>
              <a:t>52</a:t>
            </a:fld>
            <a:endParaRPr lang="es-ES_tradnl" dirty="0">
              <a:solidFill>
                <a:prstClr val="black"/>
              </a:solidFill>
              <a:latin typeface="Arial"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Eltham Palace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6E49564-3C46-4757-A17B-41C118671000}" type="slidenum">
              <a:rPr lang="es-ES_tradnl">
                <a:solidFill>
                  <a:prstClr val="black"/>
                </a:solidFill>
                <a:latin typeface="Arial" charset="0"/>
              </a:rPr>
              <a:pPr eaLnBrk="1" hangingPunct="1"/>
              <a:t>53</a:t>
            </a:fld>
            <a:endParaRPr lang="es-ES_tradnl" dirty="0">
              <a:solidFill>
                <a:prstClr val="black"/>
              </a:solidFill>
              <a:latin typeface="Arial"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Eltham Palace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01C8598-6B19-456D-A0C4-2CAD3E4A3521}" type="slidenum">
              <a:rPr lang="es-ES_tradnl">
                <a:solidFill>
                  <a:prstClr val="black"/>
                </a:solidFill>
                <a:latin typeface="Arial" charset="0"/>
              </a:rPr>
              <a:pPr eaLnBrk="1" hangingPunct="1"/>
              <a:t>54</a:t>
            </a:fld>
            <a:endParaRPr lang="es-ES_tradnl" dirty="0">
              <a:solidFill>
                <a:prstClr val="black"/>
              </a:solidFill>
              <a:latin typeface="Arial"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Eltham Palace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125DE03-BA26-4D4F-AFB6-6AA35C8E6D81}" type="slidenum">
              <a:rPr lang="es-ES_tradnl">
                <a:solidFill>
                  <a:prstClr val="black"/>
                </a:solidFill>
                <a:latin typeface="Arial" charset="0"/>
              </a:rPr>
              <a:pPr eaLnBrk="1" hangingPunct="1"/>
              <a:t>55</a:t>
            </a:fld>
            <a:endParaRPr lang="es-ES_tradnl" dirty="0">
              <a:solidFill>
                <a:prstClr val="black"/>
              </a:solidFill>
              <a:latin typeface="Arial"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Eltham Palace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a:ln/>
        </p:spPr>
      </p:sp>
      <p:sp>
        <p:nvSpPr>
          <p:cNvPr id="2539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Eltham Palace</a:t>
            </a:r>
          </a:p>
        </p:txBody>
      </p:sp>
      <p:sp>
        <p:nvSpPr>
          <p:cNvPr id="2539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541E6C1-2E16-4667-A77B-E597A20DB0A9}" type="slidenum">
              <a:rPr lang="es-ES_tradnl">
                <a:solidFill>
                  <a:prstClr val="black"/>
                </a:solidFill>
                <a:latin typeface="Arial" charset="0"/>
              </a:rPr>
              <a:pPr eaLnBrk="1" hangingPunct="1"/>
              <a:t>56</a:t>
            </a:fld>
            <a:endParaRPr lang="es-ES_tradnl" dirty="0">
              <a:solidFill>
                <a:prstClr val="black"/>
              </a:solidFill>
              <a:latin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a:ln/>
        </p:spPr>
      </p:sp>
      <p:sp>
        <p:nvSpPr>
          <p:cNvPr id="2549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Eltham Palace</a:t>
            </a:r>
          </a:p>
        </p:txBody>
      </p:sp>
      <p:sp>
        <p:nvSpPr>
          <p:cNvPr id="2549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5D73C5E-97D0-4EDE-9A63-60B4CD97BE84}" type="slidenum">
              <a:rPr lang="es-ES_tradnl">
                <a:solidFill>
                  <a:prstClr val="black"/>
                </a:solidFill>
                <a:latin typeface="Arial" charset="0"/>
              </a:rPr>
              <a:pPr eaLnBrk="1" hangingPunct="1"/>
              <a:t>57</a:t>
            </a:fld>
            <a:endParaRPr lang="es-ES_tradnl" dirty="0">
              <a:solidFill>
                <a:prstClr val="black"/>
              </a:solidFill>
              <a:latin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a:ln/>
        </p:spPr>
      </p:sp>
      <p:sp>
        <p:nvSpPr>
          <p:cNvPr id="2560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Eltham Palace</a:t>
            </a:r>
          </a:p>
        </p:txBody>
      </p:sp>
      <p:sp>
        <p:nvSpPr>
          <p:cNvPr id="2560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3986087-E889-43E0-A4FB-1C2F90E26A77}" type="slidenum">
              <a:rPr lang="es-ES_tradnl">
                <a:solidFill>
                  <a:prstClr val="black"/>
                </a:solidFill>
                <a:latin typeface="Arial" charset="0"/>
              </a:rPr>
              <a:pPr eaLnBrk="1" hangingPunct="1"/>
              <a:t>58</a:t>
            </a:fld>
            <a:endParaRPr lang="es-ES_tradnl" dirty="0">
              <a:solidFill>
                <a:prstClr val="black"/>
              </a:solidFill>
              <a:latin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a:ln/>
        </p:spPr>
      </p:sp>
      <p:sp>
        <p:nvSpPr>
          <p:cNvPr id="2570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Eltham Palace</a:t>
            </a:r>
          </a:p>
        </p:txBody>
      </p:sp>
      <p:sp>
        <p:nvSpPr>
          <p:cNvPr id="2570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31A069-AD04-42AE-8ACC-61B7E34C0C48}" type="slidenum">
              <a:rPr lang="es-ES_tradnl">
                <a:solidFill>
                  <a:prstClr val="black"/>
                </a:solidFill>
                <a:latin typeface="Arial" charset="0"/>
              </a:rPr>
              <a:pPr eaLnBrk="1" hangingPunct="1"/>
              <a:t>59</a:t>
            </a:fld>
            <a:endParaRPr lang="es-ES_tradnl" dirty="0">
              <a:solidFill>
                <a:prstClr val="black"/>
              </a:solidFill>
              <a:latin typeface="Arial"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1AD385C-E82F-49FA-BB88-67699EC21C2A}" type="slidenum">
              <a:rPr lang="es-ES_tradnl">
                <a:solidFill>
                  <a:prstClr val="black"/>
                </a:solidFill>
                <a:latin typeface="Arial" charset="0"/>
              </a:rPr>
              <a:pPr eaLnBrk="1" hangingPunct="1"/>
              <a:t>62</a:t>
            </a:fld>
            <a:endParaRPr lang="es-ES_tradnl" dirty="0">
              <a:solidFill>
                <a:prstClr val="black"/>
              </a:solidFill>
              <a:latin typeface="Arial"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Embankment Gardens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809825F-65B4-46AB-8516-BBE1D736831F}" type="slidenum">
              <a:rPr lang="es-ES_tradnl">
                <a:solidFill>
                  <a:prstClr val="black"/>
                </a:solidFill>
                <a:latin typeface="Arial" charset="0"/>
              </a:rPr>
              <a:pPr eaLnBrk="1" hangingPunct="1"/>
              <a:t>63</a:t>
            </a:fld>
            <a:endParaRPr lang="es-ES_tradnl" dirty="0">
              <a:solidFill>
                <a:prstClr val="black"/>
              </a:solidFill>
              <a:latin typeface="Arial"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Embankment Gardens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a:ln/>
        </p:spPr>
      </p:sp>
      <p:sp>
        <p:nvSpPr>
          <p:cNvPr id="2600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Victoria Embankements Gardens</a:t>
            </a:r>
          </a:p>
        </p:txBody>
      </p:sp>
      <p:sp>
        <p:nvSpPr>
          <p:cNvPr id="2601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A144910-C902-4B8A-A464-259206BDF8B7}" type="slidenum">
              <a:rPr lang="es-ES_tradnl">
                <a:solidFill>
                  <a:prstClr val="black"/>
                </a:solidFill>
                <a:latin typeface="Arial" charset="0"/>
              </a:rPr>
              <a:pPr eaLnBrk="1" hangingPunct="1"/>
              <a:t>64</a:t>
            </a:fld>
            <a:endParaRPr lang="es-ES_tradnl" dirty="0">
              <a:solidFill>
                <a:prstClr val="black"/>
              </a:solidFill>
              <a:latin typeface="Arial"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a:ln/>
        </p:spPr>
      </p:sp>
      <p:sp>
        <p:nvSpPr>
          <p:cNvPr id="2611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Victoria Embankement Gardens</a:t>
            </a:r>
          </a:p>
        </p:txBody>
      </p:sp>
      <p:sp>
        <p:nvSpPr>
          <p:cNvPr id="2611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315198E-14CB-40AB-AC70-29A7709577A7}" type="slidenum">
              <a:rPr lang="es-ES_tradnl">
                <a:solidFill>
                  <a:prstClr val="black"/>
                </a:solidFill>
                <a:latin typeface="Arial" charset="0"/>
              </a:rPr>
              <a:pPr eaLnBrk="1" hangingPunct="1"/>
              <a:t>65</a:t>
            </a:fld>
            <a:endParaRPr lang="es-ES_tradnl" dirty="0">
              <a:solidFill>
                <a:prstClr val="black"/>
              </a:solidFill>
              <a:latin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a:ln/>
        </p:spPr>
      </p:sp>
      <p:sp>
        <p:nvSpPr>
          <p:cNvPr id="2621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Embankement Garden</a:t>
            </a:r>
          </a:p>
        </p:txBody>
      </p:sp>
      <p:sp>
        <p:nvSpPr>
          <p:cNvPr id="2621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F8B3D2E-E65F-4172-A1AD-39749F2A375D}" type="slidenum">
              <a:rPr lang="es-ES_tradnl">
                <a:solidFill>
                  <a:prstClr val="black"/>
                </a:solidFill>
                <a:latin typeface="Arial" charset="0"/>
              </a:rPr>
              <a:pPr eaLnBrk="1" hangingPunct="1"/>
              <a:t>67</a:t>
            </a:fld>
            <a:endParaRPr lang="es-ES_tradnl" dirty="0">
              <a:solidFill>
                <a:prstClr val="black"/>
              </a:solidFill>
              <a:latin typeface="Arial"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a:ln/>
        </p:spPr>
      </p:sp>
      <p:sp>
        <p:nvSpPr>
          <p:cNvPr id="2631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Embankement Gardens</a:t>
            </a:r>
          </a:p>
        </p:txBody>
      </p:sp>
      <p:sp>
        <p:nvSpPr>
          <p:cNvPr id="2631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9B920F2-180C-43BE-93E5-9778DA6BE325}" type="slidenum">
              <a:rPr lang="es-ES_tradnl">
                <a:solidFill>
                  <a:prstClr val="black"/>
                </a:solidFill>
                <a:latin typeface="Arial" charset="0"/>
              </a:rPr>
              <a:pPr eaLnBrk="1" hangingPunct="1"/>
              <a:t>68</a:t>
            </a:fld>
            <a:endParaRPr lang="es-ES_tradnl" dirty="0">
              <a:solidFill>
                <a:prstClr val="black"/>
              </a:solidFill>
              <a:latin typeface="Arial"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a:ln/>
        </p:spPr>
      </p:sp>
      <p:sp>
        <p:nvSpPr>
          <p:cNvPr id="264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Embankement Gardens</a:t>
            </a:r>
          </a:p>
        </p:txBody>
      </p:sp>
      <p:sp>
        <p:nvSpPr>
          <p:cNvPr id="264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A33C038-3CB5-4A69-8BB3-933F7F854D5A}" type="slidenum">
              <a:rPr lang="es-ES_tradnl">
                <a:solidFill>
                  <a:prstClr val="black"/>
                </a:solidFill>
                <a:latin typeface="Arial" charset="0"/>
              </a:rPr>
              <a:pPr eaLnBrk="1" hangingPunct="1"/>
              <a:t>69</a:t>
            </a:fld>
            <a:endParaRPr lang="es-ES_tradnl" dirty="0">
              <a:solidFill>
                <a:prstClr val="black"/>
              </a:solidFill>
              <a:latin typeface="Arial"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778C7AB-9A2B-4CE3-A391-19C8EA03B5C3}" type="slidenum">
              <a:rPr lang="es-ES_tradnl">
                <a:solidFill>
                  <a:prstClr val="black"/>
                </a:solidFill>
                <a:latin typeface="Arial" charset="0"/>
              </a:rPr>
              <a:pPr eaLnBrk="1" hangingPunct="1"/>
              <a:t>70</a:t>
            </a:fld>
            <a:endParaRPr lang="es-ES_tradnl" dirty="0">
              <a:solidFill>
                <a:prstClr val="black"/>
              </a:solidFill>
              <a:latin typeface="Arial" charset="0"/>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Empress Hotel</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8194013-50EB-45FE-8263-2E60F290B600}" type="slidenum">
              <a:rPr lang="es-ES_tradnl">
                <a:solidFill>
                  <a:prstClr val="black"/>
                </a:solidFill>
                <a:latin typeface="Arial" charset="0"/>
              </a:rPr>
              <a:pPr eaLnBrk="1" hangingPunct="1"/>
              <a:t>72</a:t>
            </a:fld>
            <a:endParaRPr lang="es-ES_tradnl" dirty="0">
              <a:solidFill>
                <a:prstClr val="black"/>
              </a:solidFill>
              <a:latin typeface="Arial"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English Country Gardens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D74381E-50B8-4FA3-B763-C26B917F1271}" type="slidenum">
              <a:rPr lang="es-ES_tradnl">
                <a:solidFill>
                  <a:prstClr val="black"/>
                </a:solidFill>
                <a:latin typeface="Arial" charset="0"/>
              </a:rPr>
              <a:pPr eaLnBrk="1" hangingPunct="1"/>
              <a:t>73</a:t>
            </a:fld>
            <a:endParaRPr lang="es-ES_tradnl" dirty="0">
              <a:solidFill>
                <a:prstClr val="black"/>
              </a:solidFill>
              <a:latin typeface="Arial" charset="0"/>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English Country Gardens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E3CA988-0489-4421-A848-D138ED1BD3FF}" type="slidenum">
              <a:rPr lang="es-ES_tradnl">
                <a:solidFill>
                  <a:prstClr val="black"/>
                </a:solidFill>
                <a:latin typeface="Arial" charset="0"/>
              </a:rPr>
              <a:pPr eaLnBrk="1" hangingPunct="1"/>
              <a:t>74</a:t>
            </a:fld>
            <a:endParaRPr lang="es-ES_tradnl" dirty="0">
              <a:solidFill>
                <a:prstClr val="black"/>
              </a:solidFill>
              <a:latin typeface="Arial"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English Country Gardens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03D1397-DD12-4FCC-93E7-D7243C5F47C2}" type="slidenum">
              <a:rPr lang="es-ES_tradnl">
                <a:solidFill>
                  <a:prstClr val="black"/>
                </a:solidFill>
                <a:latin typeface="Arial" charset="0"/>
              </a:rPr>
              <a:pPr eaLnBrk="1" hangingPunct="1"/>
              <a:t>75</a:t>
            </a:fld>
            <a:endParaRPr lang="es-ES_tradnl" dirty="0">
              <a:solidFill>
                <a:prstClr val="black"/>
              </a:solidFill>
              <a:latin typeface="Arial"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English Country Gardens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BA719F6-61F5-4F78-9C3F-91FD25FF80BA}" type="slidenum">
              <a:rPr lang="es-ES_tradnl">
                <a:solidFill>
                  <a:prstClr val="black"/>
                </a:solidFill>
                <a:latin typeface="Arial" charset="0"/>
              </a:rPr>
              <a:pPr eaLnBrk="1" hangingPunct="1"/>
              <a:t>76</a:t>
            </a:fld>
            <a:endParaRPr lang="es-ES_tradnl" dirty="0">
              <a:solidFill>
                <a:prstClr val="black"/>
              </a:solidFill>
              <a:latin typeface="Arial"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English Country Gardens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E3C45E7-83D0-4CD9-8E40-B45DCCA70141}" type="slidenum">
              <a:rPr lang="es-ES_tradnl">
                <a:solidFill>
                  <a:prstClr val="black"/>
                </a:solidFill>
                <a:latin typeface="Arial" charset="0"/>
              </a:rPr>
              <a:pPr eaLnBrk="1" hangingPunct="1"/>
              <a:t>77</a:t>
            </a:fld>
            <a:endParaRPr lang="es-ES_tradnl" dirty="0">
              <a:solidFill>
                <a:prstClr val="black"/>
              </a:solidFill>
              <a:latin typeface="Arial" charset="0"/>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English Garden</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DA9D219-9406-42F3-BB7F-AA70D6BA76B1}" type="slidenum">
              <a:rPr lang="es-ES_tradnl">
                <a:solidFill>
                  <a:prstClr val="black"/>
                </a:solidFill>
                <a:latin typeface="Arial" charset="0"/>
              </a:rPr>
              <a:pPr eaLnBrk="1" hangingPunct="1"/>
              <a:t>79</a:t>
            </a:fld>
            <a:endParaRPr lang="es-ES_tradnl" dirty="0">
              <a:solidFill>
                <a:prstClr val="black"/>
              </a:solidFill>
              <a:latin typeface="Arial" charset="0"/>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Englishman´s Garden</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CB0406A-1192-474B-BFD1-FB779E7FA24F}" type="slidenum">
              <a:rPr lang="es-ES_tradnl">
                <a:solidFill>
                  <a:prstClr val="black"/>
                </a:solidFill>
                <a:latin typeface="Arial" charset="0"/>
              </a:rPr>
              <a:pPr eaLnBrk="1" hangingPunct="1"/>
              <a:t>80</a:t>
            </a:fld>
            <a:endParaRPr lang="es-ES_tradnl" dirty="0">
              <a:solidFill>
                <a:prstClr val="black"/>
              </a:solidFill>
              <a:latin typeface="Arial" charset="0"/>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Englishman´s Garden</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75625A5-C270-4CAE-84AB-803FF37BBE8A}" type="slidenum">
              <a:rPr lang="es-ES_tradnl">
                <a:solidFill>
                  <a:prstClr val="black"/>
                </a:solidFill>
                <a:latin typeface="Arial" charset="0"/>
              </a:rPr>
              <a:pPr eaLnBrk="1" hangingPunct="1"/>
              <a:t>81</a:t>
            </a:fld>
            <a:endParaRPr lang="es-ES_tradnl" dirty="0">
              <a:solidFill>
                <a:prstClr val="black"/>
              </a:solidFill>
              <a:latin typeface="Arial"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Englishman´s Garden</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EBA78D9-E00A-4DCF-A308-ED1A210640A6}" type="slidenum">
              <a:rPr lang="es-ES_tradnl">
                <a:solidFill>
                  <a:prstClr val="black"/>
                </a:solidFill>
                <a:latin typeface="Arial" charset="0"/>
              </a:rPr>
              <a:pPr eaLnBrk="1" hangingPunct="1"/>
              <a:t>82</a:t>
            </a:fld>
            <a:endParaRPr lang="es-ES_tradnl" dirty="0">
              <a:solidFill>
                <a:prstClr val="black"/>
              </a:solidFill>
              <a:latin typeface="Arial" charset="0"/>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Englishman´s Garden</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1A0BD07-96C3-42A3-B73E-4CBA2A4B0CFB}" type="slidenum">
              <a:rPr lang="es-ES_tradnl">
                <a:solidFill>
                  <a:prstClr val="black"/>
                </a:solidFill>
                <a:latin typeface="Arial" charset="0"/>
              </a:rPr>
              <a:pPr eaLnBrk="1" hangingPunct="1"/>
              <a:t>83</a:t>
            </a:fld>
            <a:endParaRPr lang="es-ES_tradnl" dirty="0">
              <a:solidFill>
                <a:prstClr val="black"/>
              </a:solidFill>
              <a:latin typeface="Arial" charset="0"/>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Englishman´s Garden</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1EE8A06-94DE-4CB6-A210-19F897C671AB}" type="slidenum">
              <a:rPr lang="es-ES_tradnl">
                <a:solidFill>
                  <a:prstClr val="black"/>
                </a:solidFill>
                <a:latin typeface="Arial" charset="0"/>
              </a:rPr>
              <a:pPr eaLnBrk="1" hangingPunct="1"/>
              <a:t>84</a:t>
            </a:fld>
            <a:endParaRPr lang="es-ES_tradnl" dirty="0">
              <a:solidFill>
                <a:prstClr val="black"/>
              </a:solidFill>
              <a:latin typeface="Arial" charset="0"/>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Englishman´s Garden</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4FC1581-9AFB-462B-A56F-99DDD9DB5216}" type="slidenum">
              <a:rPr lang="es-ES_tradnl">
                <a:solidFill>
                  <a:prstClr val="black"/>
                </a:solidFill>
                <a:latin typeface="Arial" charset="0"/>
              </a:rPr>
              <a:pPr eaLnBrk="1" hangingPunct="1"/>
              <a:t>85</a:t>
            </a:fld>
            <a:endParaRPr lang="es-ES_tradnl" dirty="0">
              <a:solidFill>
                <a:prstClr val="black"/>
              </a:solidFill>
              <a:latin typeface="Arial"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Englishman´s Gardens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41C827C-DF8F-4739-BB18-4A39376A65E6}" type="slidenum">
              <a:rPr lang="es-ES_tradnl">
                <a:solidFill>
                  <a:prstClr val="black"/>
                </a:solidFill>
                <a:latin typeface="Arial" charset="0"/>
              </a:rPr>
              <a:pPr eaLnBrk="1" hangingPunct="1"/>
              <a:t>86</a:t>
            </a:fld>
            <a:endParaRPr lang="es-ES_tradnl" dirty="0">
              <a:solidFill>
                <a:prstClr val="black"/>
              </a:solidFill>
              <a:latin typeface="Arial"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Englishman´s Garden</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7B0BAC9-8096-44A0-9CFA-498F59D122AC}" type="slidenum">
              <a:rPr lang="es-ES_tradnl">
                <a:solidFill>
                  <a:prstClr val="black"/>
                </a:solidFill>
                <a:latin typeface="Arial" charset="0"/>
              </a:rPr>
              <a:pPr eaLnBrk="1" hangingPunct="1"/>
              <a:t>87</a:t>
            </a:fld>
            <a:endParaRPr lang="es-ES_tradnl" dirty="0">
              <a:solidFill>
                <a:prstClr val="black"/>
              </a:solidFill>
              <a:latin typeface="Arial" charset="0"/>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Eshadows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4A68BFC-5A5A-4B99-AD9B-413AD9CFFCB8}" type="slidenum">
              <a:rPr lang="es-ES_tradnl">
                <a:solidFill>
                  <a:prstClr val="black"/>
                </a:solidFill>
                <a:latin typeface="Arial" charset="0"/>
              </a:rPr>
              <a:pPr eaLnBrk="1" hangingPunct="1"/>
              <a:t>90</a:t>
            </a:fld>
            <a:endParaRPr lang="es-ES_tradnl" dirty="0">
              <a:solidFill>
                <a:prstClr val="black"/>
              </a:solidFill>
              <a:latin typeface="Arial" charset="0"/>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Exbury</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909015F-FBA5-4789-9063-D42BE6E26435}" type="slidenum">
              <a:rPr lang="es-ES_tradnl">
                <a:solidFill>
                  <a:prstClr val="black"/>
                </a:solidFill>
                <a:latin typeface="Arial" charset="0"/>
              </a:rPr>
              <a:pPr eaLnBrk="1" hangingPunct="1"/>
              <a:t>91</a:t>
            </a:fld>
            <a:endParaRPr lang="es-ES_tradnl" dirty="0">
              <a:solidFill>
                <a:prstClr val="black"/>
              </a:solidFill>
              <a:latin typeface="Arial" charset="0"/>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Exbury</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F0C2500-27E7-4688-9D6F-ED13A5F0F182}" type="slidenum">
              <a:rPr lang="es-ES_tradnl">
                <a:solidFill>
                  <a:prstClr val="black"/>
                </a:solidFill>
                <a:latin typeface="Arial" charset="0"/>
              </a:rPr>
              <a:pPr eaLnBrk="1" hangingPunct="1"/>
              <a:t>92</a:t>
            </a:fld>
            <a:endParaRPr lang="es-ES_tradnl" dirty="0">
              <a:solidFill>
                <a:prstClr val="black"/>
              </a:solidFill>
              <a:latin typeface="Arial" charset="0"/>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Exbury</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FE7380E-41D5-49A3-B806-73BC716032F0}" type="slidenum">
              <a:rPr lang="es-ES_tradnl">
                <a:solidFill>
                  <a:prstClr val="black"/>
                </a:solidFill>
                <a:latin typeface="Arial" charset="0"/>
              </a:rPr>
              <a:pPr eaLnBrk="1" hangingPunct="1"/>
              <a:t>93</a:t>
            </a:fld>
            <a:endParaRPr lang="es-ES_tradnl" dirty="0">
              <a:solidFill>
                <a:prstClr val="black"/>
              </a:solidFill>
              <a:latin typeface="Arial"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Exbury</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a:ln/>
        </p:spPr>
      </p:sp>
      <p:sp>
        <p:nvSpPr>
          <p:cNvPr id="2856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Gawthorpe Hall</a:t>
            </a:r>
          </a:p>
        </p:txBody>
      </p:sp>
      <p:sp>
        <p:nvSpPr>
          <p:cNvPr id="2857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F651022-63EC-42B9-90CF-463DF9026E28}" type="slidenum">
              <a:rPr lang="es-ES_tradnl">
                <a:solidFill>
                  <a:prstClr val="black"/>
                </a:solidFill>
                <a:latin typeface="Arial" charset="0"/>
              </a:rPr>
              <a:pPr eaLnBrk="1" hangingPunct="1"/>
              <a:t>95</a:t>
            </a:fld>
            <a:endParaRPr lang="es-ES_tradnl" dirty="0">
              <a:solidFill>
                <a:prstClr val="black"/>
              </a:solidFill>
              <a:latin typeface="Arial"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CF669F8-BD46-4BC7-B3BF-BFF012A04ED4}" type="slidenum">
              <a:rPr lang="es-ES_tradnl">
                <a:solidFill>
                  <a:prstClr val="black"/>
                </a:solidFill>
                <a:latin typeface="Arial" charset="0"/>
              </a:rPr>
              <a:pPr eaLnBrk="1" hangingPunct="1"/>
              <a:t>96</a:t>
            </a:fld>
            <a:endParaRPr lang="es-ES_tradnl" dirty="0">
              <a:solidFill>
                <a:prstClr val="black"/>
              </a:solidFill>
              <a:latin typeface="Arial" charset="0"/>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Gawthorpe Hall</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85A7B43-A55D-4613-A6EE-F03C3F16E31D}" type="slidenum">
              <a:rPr lang="es-ES_tradnl">
                <a:solidFill>
                  <a:prstClr val="black"/>
                </a:solidFill>
                <a:latin typeface="Arial" charset="0"/>
              </a:rPr>
              <a:pPr eaLnBrk="1" hangingPunct="1"/>
              <a:t>97</a:t>
            </a:fld>
            <a:endParaRPr lang="es-ES_tradnl" dirty="0">
              <a:solidFill>
                <a:prstClr val="black"/>
              </a:solidFill>
              <a:latin typeface="Arial" charset="0"/>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Gawthorpe Hall</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3164B09-B968-4824-88B1-78FEAA5261F1}" type="slidenum">
              <a:rPr lang="es-ES_tradnl">
                <a:solidFill>
                  <a:prstClr val="black"/>
                </a:solidFill>
                <a:latin typeface="Arial" charset="0"/>
              </a:rPr>
              <a:pPr eaLnBrk="1" hangingPunct="1"/>
              <a:t>98</a:t>
            </a:fld>
            <a:endParaRPr lang="es-ES_tradnl" dirty="0">
              <a:solidFill>
                <a:prstClr val="black"/>
              </a:solidFill>
              <a:latin typeface="Arial" charset="0"/>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Gawthorpe House</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40CE772-38EC-4CBC-9E6B-466ACD252282}" type="slidenum">
              <a:rPr lang="es-ES_tradnl">
                <a:solidFill>
                  <a:prstClr val="black"/>
                </a:solidFill>
                <a:latin typeface="Arial" charset="0"/>
              </a:rPr>
              <a:pPr eaLnBrk="1" hangingPunct="1"/>
              <a:t>99</a:t>
            </a:fld>
            <a:endParaRPr lang="es-ES_tradnl" dirty="0">
              <a:solidFill>
                <a:prstClr val="black"/>
              </a:solidFill>
              <a:latin typeface="Arial" charset="0"/>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Gawthorpe House</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E802D36-790A-4C87-8B10-DE83DA189BAC}" type="slidenum">
              <a:rPr lang="es-ES_tradnl">
                <a:solidFill>
                  <a:prstClr val="black"/>
                </a:solidFill>
                <a:latin typeface="Arial" charset="0"/>
              </a:rPr>
              <a:pPr eaLnBrk="1" hangingPunct="1"/>
              <a:t>100</a:t>
            </a:fld>
            <a:endParaRPr lang="es-ES_tradnl" dirty="0">
              <a:solidFill>
                <a:prstClr val="black"/>
              </a:solidFill>
              <a:latin typeface="Arial"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Gawthorpe House</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C28940A-C740-4987-946E-8D9042FDCA02}" type="slidenum">
              <a:rPr lang="es-ES_tradnl">
                <a:solidFill>
                  <a:prstClr val="black"/>
                </a:solidFill>
                <a:latin typeface="Arial" charset="0"/>
              </a:rPr>
              <a:pPr eaLnBrk="1" hangingPunct="1"/>
              <a:t>102</a:t>
            </a:fld>
            <a:endParaRPr lang="es-ES_tradnl" dirty="0">
              <a:solidFill>
                <a:prstClr val="black"/>
              </a:solidFill>
              <a:latin typeface="Arial" charset="0"/>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Glendurgan Gardens</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AEEFFD9-2582-47D6-ACD8-D584541C69FC}" type="slidenum">
              <a:rPr lang="es-ES_tradnl">
                <a:solidFill>
                  <a:prstClr val="black"/>
                </a:solidFill>
                <a:latin typeface="Arial" charset="0"/>
              </a:rPr>
              <a:pPr eaLnBrk="1" hangingPunct="1"/>
              <a:t>103</a:t>
            </a:fld>
            <a:endParaRPr lang="es-ES_tradnl" dirty="0">
              <a:solidFill>
                <a:prstClr val="black"/>
              </a:solidFill>
              <a:latin typeface="Arial"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Glendurgan Gardens</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9D00ADB-F449-4F1A-B69D-60BFDF30EA05}" type="slidenum">
              <a:rPr lang="es-ES_tradnl">
                <a:solidFill>
                  <a:prstClr val="black"/>
                </a:solidFill>
                <a:latin typeface="Arial" charset="0"/>
              </a:rPr>
              <a:pPr eaLnBrk="1" hangingPunct="1"/>
              <a:t>104</a:t>
            </a:fld>
            <a:endParaRPr lang="es-ES_tradnl" dirty="0">
              <a:solidFill>
                <a:prstClr val="black"/>
              </a:solidFill>
              <a:latin typeface="Arial"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Glendurgan Garden Maze</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70D4850-C06B-4159-A63A-C36DE6025F90}" type="slidenum">
              <a:rPr lang="es-ES_tradnl">
                <a:solidFill>
                  <a:prstClr val="black"/>
                </a:solidFill>
                <a:latin typeface="Arial" charset="0"/>
              </a:rPr>
              <a:pPr eaLnBrk="1" hangingPunct="1"/>
              <a:t>105</a:t>
            </a:fld>
            <a:endParaRPr lang="es-ES_tradnl" dirty="0">
              <a:solidFill>
                <a:prstClr val="black"/>
              </a:solidFill>
              <a:latin typeface="Arial" charset="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Glengurgan Maze</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a:ln/>
        </p:spPr>
      </p:sp>
      <p:sp>
        <p:nvSpPr>
          <p:cNvPr id="2959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Glendurgan Garden</a:t>
            </a:r>
          </a:p>
        </p:txBody>
      </p:sp>
      <p:sp>
        <p:nvSpPr>
          <p:cNvPr id="2959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33EAE64-0B20-493A-9CF2-D3BF41516F64}" type="slidenum">
              <a:rPr lang="es-ES_tradnl">
                <a:solidFill>
                  <a:prstClr val="black"/>
                </a:solidFill>
                <a:latin typeface="Arial" charset="0"/>
              </a:rPr>
              <a:pPr eaLnBrk="1" hangingPunct="1"/>
              <a:t>106</a:t>
            </a:fld>
            <a:endParaRPr lang="es-ES_tradnl" dirty="0">
              <a:solidFill>
                <a:prstClr val="black"/>
              </a:solidFill>
              <a:latin typeface="Arial"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a:ln/>
        </p:spPr>
      </p:sp>
      <p:sp>
        <p:nvSpPr>
          <p:cNvPr id="296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Glendurgan Garden</a:t>
            </a:r>
          </a:p>
        </p:txBody>
      </p:sp>
      <p:sp>
        <p:nvSpPr>
          <p:cNvPr id="296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90D7C8C-C6FE-4AB9-AC78-C4304C76F463}" type="slidenum">
              <a:rPr lang="es-ES_tradnl">
                <a:solidFill>
                  <a:prstClr val="black"/>
                </a:solidFill>
                <a:latin typeface="Arial" charset="0"/>
              </a:rPr>
              <a:pPr eaLnBrk="1" hangingPunct="1"/>
              <a:t>107</a:t>
            </a:fld>
            <a:endParaRPr lang="es-ES_tradnl" dirty="0">
              <a:solidFill>
                <a:prstClr val="black"/>
              </a:solidFill>
              <a:latin typeface="Arial"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84B3127-AB35-4056-94A4-C0929BEEA339}" type="slidenum">
              <a:rPr lang="es-ES_tradnl">
                <a:solidFill>
                  <a:prstClr val="black"/>
                </a:solidFill>
                <a:latin typeface="Arial" charset="0"/>
              </a:rPr>
              <a:pPr eaLnBrk="1" hangingPunct="1"/>
              <a:t>111</a:t>
            </a:fld>
            <a:endParaRPr lang="es-ES_tradnl" dirty="0">
              <a:solidFill>
                <a:prstClr val="black"/>
              </a:solidFill>
              <a:latin typeface="Arial" charset="0"/>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Great Dixer Gardens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DF6C402-7790-4EE4-AE1C-038F5637F233}" type="slidenum">
              <a:rPr lang="es-ES_tradnl">
                <a:solidFill>
                  <a:prstClr val="black"/>
                </a:solidFill>
                <a:latin typeface="Arial" charset="0"/>
              </a:rPr>
              <a:pPr eaLnBrk="1" hangingPunct="1"/>
              <a:t>112</a:t>
            </a:fld>
            <a:endParaRPr lang="es-ES_tradnl" dirty="0">
              <a:solidFill>
                <a:prstClr val="black"/>
              </a:solidFill>
              <a:latin typeface="Arial"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Great Dixer</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13B0DB1-837B-4CE7-ACE3-3865859C90B3}" type="slidenum">
              <a:rPr lang="es-ES_tradnl">
                <a:solidFill>
                  <a:prstClr val="black"/>
                </a:solidFill>
                <a:latin typeface="Arial" charset="0"/>
              </a:rPr>
              <a:pPr eaLnBrk="1" hangingPunct="1"/>
              <a:t>113</a:t>
            </a:fld>
            <a:endParaRPr lang="es-ES_tradnl" dirty="0">
              <a:solidFill>
                <a:prstClr val="black"/>
              </a:solidFill>
              <a:latin typeface="Arial" charset="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Great Dixer</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A21A0C-BD1E-4795-AE38-AE08BAD3A012}" type="slidenum">
              <a:rPr lang="es-ES_tradnl">
                <a:solidFill>
                  <a:prstClr val="black"/>
                </a:solidFill>
                <a:latin typeface="Arial" charset="0"/>
              </a:rPr>
              <a:pPr eaLnBrk="1" hangingPunct="1"/>
              <a:t>114</a:t>
            </a:fld>
            <a:endParaRPr lang="es-ES_tradnl" dirty="0">
              <a:solidFill>
                <a:prstClr val="black"/>
              </a:solidFill>
              <a:latin typeface="Arial"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Great Dixer.-Ardillas</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AAE8681-827E-45D2-9A38-3D1D1136229A}" type="slidenum">
              <a:rPr lang="es-ES_tradnl">
                <a:solidFill>
                  <a:prstClr val="black"/>
                </a:solidFill>
                <a:latin typeface="Arial" charset="0"/>
              </a:rPr>
              <a:pPr eaLnBrk="1" hangingPunct="1"/>
              <a:t>115</a:t>
            </a:fld>
            <a:endParaRPr lang="es-ES_tradnl" dirty="0">
              <a:solidFill>
                <a:prstClr val="black"/>
              </a:solidFill>
              <a:latin typeface="Arial"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Great Dixer</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591FE6D-1BC7-4982-8A94-E0B9D04CE13F}" type="slidenum">
              <a:rPr lang="es-ES_tradnl">
                <a:solidFill>
                  <a:prstClr val="black"/>
                </a:solidFill>
                <a:latin typeface="Arial" charset="0"/>
              </a:rPr>
              <a:pPr eaLnBrk="1" hangingPunct="1"/>
              <a:t>116</a:t>
            </a:fld>
            <a:endParaRPr lang="es-ES_tradnl" dirty="0">
              <a:solidFill>
                <a:prstClr val="black"/>
              </a:solidFill>
              <a:latin typeface="Arial" charset="0"/>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Great Dixer</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F3D892-8516-4AE6-B748-60ECA177F9C2}" type="slidenum">
              <a:rPr lang="es-ES_tradnl">
                <a:solidFill>
                  <a:prstClr val="black"/>
                </a:solidFill>
                <a:latin typeface="Arial" charset="0"/>
              </a:rPr>
              <a:pPr eaLnBrk="1" hangingPunct="1"/>
              <a:t>117</a:t>
            </a:fld>
            <a:endParaRPr lang="es-ES_tradnl" dirty="0">
              <a:solidFill>
                <a:prstClr val="black"/>
              </a:solidFill>
              <a:latin typeface="Arial"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Great Dixer</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BECF9E6-58E5-4107-AD56-F7041EA2DDF0}" type="slidenum">
              <a:rPr lang="es-ES_tradnl">
                <a:solidFill>
                  <a:prstClr val="black"/>
                </a:solidFill>
                <a:latin typeface="Arial" charset="0"/>
              </a:rPr>
              <a:pPr eaLnBrk="1" hangingPunct="1"/>
              <a:t>118</a:t>
            </a:fld>
            <a:endParaRPr lang="es-ES_tradnl" dirty="0">
              <a:solidFill>
                <a:prstClr val="black"/>
              </a:solidFill>
              <a:latin typeface="Arial" charset="0"/>
            </a:endParaRPr>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Great Dixer</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B6F0AEF-601E-41A3-AE8A-957CF6033ADE}" type="slidenum">
              <a:rPr lang="es-ES_tradnl">
                <a:solidFill>
                  <a:prstClr val="black"/>
                </a:solidFill>
                <a:latin typeface="Arial" charset="0"/>
              </a:rPr>
              <a:pPr eaLnBrk="1" hangingPunct="1"/>
              <a:t>119</a:t>
            </a:fld>
            <a:endParaRPr lang="es-ES_tradnl" dirty="0">
              <a:solidFill>
                <a:prstClr val="black"/>
              </a:solidFill>
              <a:latin typeface="Arial" charset="0"/>
            </a:endParaRPr>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Great Dixer</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0FDB69C-FED7-4BA3-B56E-EA8B959FEFD6}" type="slidenum">
              <a:rPr lang="es-ES_tradnl">
                <a:solidFill>
                  <a:prstClr val="black"/>
                </a:solidFill>
                <a:latin typeface="Arial" charset="0"/>
              </a:rPr>
              <a:pPr eaLnBrk="1" hangingPunct="1"/>
              <a:t>122</a:t>
            </a:fld>
            <a:endParaRPr lang="es-ES_tradnl" dirty="0">
              <a:solidFill>
                <a:prstClr val="black"/>
              </a:solidFill>
              <a:latin typeface="Arial" charset="0"/>
            </a:endParaRPr>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Green Park.-Londres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0F93811-D3CA-4F41-8D6E-B68804FF3287}" type="slidenum">
              <a:rPr lang="es-ES_tradnl">
                <a:solidFill>
                  <a:prstClr val="black"/>
                </a:solidFill>
                <a:latin typeface="Arial" charset="0"/>
              </a:rPr>
              <a:pPr eaLnBrk="1" hangingPunct="1"/>
              <a:t>123</a:t>
            </a:fld>
            <a:endParaRPr lang="es-ES_tradnl" dirty="0">
              <a:solidFill>
                <a:prstClr val="black"/>
              </a:solidFill>
              <a:latin typeface="Arial" charset="0"/>
            </a:endParaRPr>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Green Park.-Londres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5515E9B-41BC-4C78-AA61-A0BEC5FC39B2}" type="slidenum">
              <a:rPr lang="es-ES_tradnl">
                <a:solidFill>
                  <a:prstClr val="black"/>
                </a:solidFill>
                <a:latin typeface="Arial" charset="0"/>
              </a:rPr>
              <a:pPr eaLnBrk="1" hangingPunct="1"/>
              <a:t>124</a:t>
            </a:fld>
            <a:endParaRPr lang="es-ES_tradnl" dirty="0">
              <a:solidFill>
                <a:prstClr val="black"/>
              </a:solidFill>
              <a:latin typeface="Arial" charset="0"/>
            </a:endParaRPr>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Green Park</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E32FBC6-97AD-43BE-8708-96574E227D0B}" type="slidenum">
              <a:rPr lang="es-ES_tradnl">
                <a:solidFill>
                  <a:prstClr val="black"/>
                </a:solidFill>
                <a:latin typeface="Arial" charset="0"/>
              </a:rPr>
              <a:pPr eaLnBrk="1" hangingPunct="1"/>
              <a:t>125</a:t>
            </a:fld>
            <a:endParaRPr lang="es-ES_tradnl" dirty="0">
              <a:solidFill>
                <a:prstClr val="black"/>
              </a:solidFill>
              <a:latin typeface="Arial" charset="0"/>
            </a:endParaRPr>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Green Park</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a:ln/>
        </p:spPr>
      </p:sp>
      <p:sp>
        <p:nvSpPr>
          <p:cNvPr id="3112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Green Park</a:t>
            </a:r>
          </a:p>
        </p:txBody>
      </p:sp>
      <p:sp>
        <p:nvSpPr>
          <p:cNvPr id="3113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BF43012-F5F3-4F3B-98A5-8ABF3C183BA5}" type="slidenum">
              <a:rPr lang="es-ES_tradnl">
                <a:solidFill>
                  <a:prstClr val="black"/>
                </a:solidFill>
                <a:latin typeface="Arial" charset="0"/>
              </a:rPr>
              <a:pPr eaLnBrk="1" hangingPunct="1"/>
              <a:t>126</a:t>
            </a:fld>
            <a:endParaRPr lang="es-ES_tradnl" dirty="0">
              <a:solidFill>
                <a:prstClr val="black"/>
              </a:solidFill>
              <a:latin typeface="Arial"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a:ln/>
        </p:spPr>
      </p:sp>
      <p:sp>
        <p:nvSpPr>
          <p:cNvPr id="312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Green Park</a:t>
            </a:r>
          </a:p>
        </p:txBody>
      </p:sp>
      <p:sp>
        <p:nvSpPr>
          <p:cNvPr id="312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2100889-E76B-49FA-89D5-B2A371DE5CC1}" type="slidenum">
              <a:rPr lang="es-ES_tradnl">
                <a:solidFill>
                  <a:prstClr val="black"/>
                </a:solidFill>
                <a:latin typeface="Arial" charset="0"/>
              </a:rPr>
              <a:pPr eaLnBrk="1" hangingPunct="1"/>
              <a:t>127</a:t>
            </a:fld>
            <a:endParaRPr lang="es-ES_tradnl" dirty="0">
              <a:solidFill>
                <a:prstClr val="black"/>
              </a:solidFill>
              <a:latin typeface="Arial"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295E955-C511-4516-B2EB-1D3C7AB7C36A}" type="slidenum">
              <a:rPr lang="es-ES_tradnl">
                <a:solidFill>
                  <a:prstClr val="black"/>
                </a:solidFill>
                <a:latin typeface="Arial" charset="0"/>
              </a:rPr>
              <a:pPr eaLnBrk="1" hangingPunct="1"/>
              <a:t>131</a:t>
            </a:fld>
            <a:endParaRPr lang="es-ES_tradnl" dirty="0">
              <a:solidFill>
                <a:prstClr val="black"/>
              </a:solidFill>
              <a:latin typeface="Arial" charset="0"/>
            </a:endParaRPr>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Greenwich Park</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41725AF-15F7-49C8-832C-FBAB76769B30}" type="slidenum">
              <a:rPr lang="es-ES_tradnl">
                <a:solidFill>
                  <a:prstClr val="black"/>
                </a:solidFill>
                <a:latin typeface="Arial" charset="0"/>
              </a:rPr>
              <a:pPr eaLnBrk="1" hangingPunct="1"/>
              <a:t>132</a:t>
            </a:fld>
            <a:endParaRPr lang="es-ES_tradnl" dirty="0">
              <a:solidFill>
                <a:prstClr val="black"/>
              </a:solidFill>
              <a:latin typeface="Arial" charset="0"/>
            </a:endParaRPr>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Greenwich Park</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a:ln/>
        </p:spPr>
      </p:sp>
      <p:sp>
        <p:nvSpPr>
          <p:cNvPr id="3153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Greenwich Park</a:t>
            </a:r>
          </a:p>
        </p:txBody>
      </p:sp>
      <p:sp>
        <p:nvSpPr>
          <p:cNvPr id="3153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6F31779-03DC-41CE-A988-8320B187CBFB}" type="slidenum">
              <a:rPr lang="es-ES_tradnl">
                <a:solidFill>
                  <a:prstClr val="black"/>
                </a:solidFill>
                <a:latin typeface="Arial" charset="0"/>
              </a:rPr>
              <a:pPr eaLnBrk="1" hangingPunct="1"/>
              <a:t>133</a:t>
            </a:fld>
            <a:endParaRPr lang="es-ES_tradnl" dirty="0">
              <a:solidFill>
                <a:prstClr val="black"/>
              </a:solidFill>
              <a:latin typeface="Arial" charset="0"/>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a:ln/>
        </p:spPr>
      </p:sp>
      <p:sp>
        <p:nvSpPr>
          <p:cNvPr id="3164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Greenwich Park</a:t>
            </a:r>
          </a:p>
        </p:txBody>
      </p:sp>
      <p:sp>
        <p:nvSpPr>
          <p:cNvPr id="3164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6179450-D307-4D1C-991C-169105EDBB60}" type="slidenum">
              <a:rPr lang="es-ES_tradnl">
                <a:solidFill>
                  <a:prstClr val="black"/>
                </a:solidFill>
                <a:latin typeface="Arial" charset="0"/>
              </a:rPr>
              <a:pPr eaLnBrk="1" hangingPunct="1"/>
              <a:t>134</a:t>
            </a:fld>
            <a:endParaRPr lang="es-ES_tradnl" dirty="0">
              <a:solidFill>
                <a:prstClr val="black"/>
              </a:solidFill>
              <a:latin typeface="Arial" charset="0"/>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a:ln/>
        </p:spPr>
      </p:sp>
      <p:sp>
        <p:nvSpPr>
          <p:cNvPr id="317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Greenwich Park.-Castaños</a:t>
            </a:r>
          </a:p>
        </p:txBody>
      </p:sp>
      <p:sp>
        <p:nvSpPr>
          <p:cNvPr id="317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DB7BE27-E62D-4993-BCB1-430826E3DC3E}" type="slidenum">
              <a:rPr lang="es-ES_tradnl">
                <a:solidFill>
                  <a:prstClr val="black"/>
                </a:solidFill>
                <a:latin typeface="Arial" charset="0"/>
              </a:rPr>
              <a:pPr eaLnBrk="1" hangingPunct="1"/>
              <a:t>135</a:t>
            </a:fld>
            <a:endParaRPr lang="es-ES_tradnl" dirty="0">
              <a:solidFill>
                <a:prstClr val="black"/>
              </a:solidFill>
              <a:latin typeface="Arial"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a:ln/>
        </p:spPr>
      </p:sp>
      <p:sp>
        <p:nvSpPr>
          <p:cNvPr id="318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Greenwich Park</a:t>
            </a:r>
          </a:p>
        </p:txBody>
      </p:sp>
      <p:sp>
        <p:nvSpPr>
          <p:cNvPr id="318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9A92388-4A48-4EFD-92AA-15B17A486679}" type="slidenum">
              <a:rPr lang="es-ES_tradnl">
                <a:solidFill>
                  <a:prstClr val="black"/>
                </a:solidFill>
                <a:latin typeface="Arial" charset="0"/>
              </a:rPr>
              <a:pPr eaLnBrk="1" hangingPunct="1"/>
              <a:t>136</a:t>
            </a:fld>
            <a:endParaRPr lang="es-ES_tradnl" dirty="0">
              <a:solidFill>
                <a:prstClr val="black"/>
              </a:solidFill>
              <a:latin typeface="Arial"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CC233B-C205-4E85-B3E8-01DCFF402085}" type="slidenum">
              <a:rPr lang="es-ES_tradnl">
                <a:solidFill>
                  <a:prstClr val="black"/>
                </a:solidFill>
                <a:latin typeface="Arial" charset="0"/>
              </a:rPr>
              <a:pPr eaLnBrk="1" hangingPunct="1"/>
              <a:t>140</a:t>
            </a:fld>
            <a:endParaRPr lang="es-ES_tradnl" dirty="0">
              <a:solidFill>
                <a:prstClr val="black"/>
              </a:solidFill>
              <a:latin typeface="Arial" charset="0"/>
            </a:endParaRPr>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Groombridge Gardens</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0CD2B37-ECE5-4069-B3C5-D52C50DD940D}" type="slidenum">
              <a:rPr lang="es-ES_tradnl">
                <a:solidFill>
                  <a:prstClr val="black"/>
                </a:solidFill>
                <a:latin typeface="Arial" charset="0"/>
              </a:rPr>
              <a:pPr eaLnBrk="1" hangingPunct="1"/>
              <a:t>141</a:t>
            </a:fld>
            <a:endParaRPr lang="es-ES_tradnl" dirty="0">
              <a:solidFill>
                <a:prstClr val="black"/>
              </a:solidFill>
              <a:latin typeface="Arial" charset="0"/>
            </a:endParaRPr>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Groombridge Place Gardens</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36B2136-C36D-4758-B07A-6B89CF98AD00}" type="slidenum">
              <a:rPr lang="es-ES_tradnl">
                <a:solidFill>
                  <a:prstClr val="black"/>
                </a:solidFill>
                <a:latin typeface="Arial" charset="0"/>
              </a:rPr>
              <a:pPr eaLnBrk="1" hangingPunct="1"/>
              <a:t>142</a:t>
            </a:fld>
            <a:endParaRPr lang="es-ES_tradnl" dirty="0">
              <a:solidFill>
                <a:prstClr val="black"/>
              </a:solidFill>
              <a:latin typeface="Arial" charset="0"/>
            </a:endParaRPr>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Groombridge Place Gardens</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FDF1745-D842-4A8A-BEDA-1D14175B397F}" type="slidenum">
              <a:rPr lang="es-ES_tradnl">
                <a:solidFill>
                  <a:prstClr val="black"/>
                </a:solidFill>
                <a:latin typeface="Arial" charset="0"/>
              </a:rPr>
              <a:pPr eaLnBrk="1" hangingPunct="1"/>
              <a:t>143</a:t>
            </a:fld>
            <a:endParaRPr lang="es-ES_tradnl" dirty="0">
              <a:solidFill>
                <a:prstClr val="black"/>
              </a:solidFill>
              <a:latin typeface="Arial" charset="0"/>
            </a:endParaRPr>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Groombridge Place Gardens</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4B8B5D1-08A0-4CB3-9FFB-A567F5282C1D}" type="slidenum">
              <a:rPr lang="es-ES_tradnl">
                <a:solidFill>
                  <a:prstClr val="black"/>
                </a:solidFill>
                <a:latin typeface="Arial" charset="0"/>
              </a:rPr>
              <a:pPr eaLnBrk="1" hangingPunct="1"/>
              <a:t>144</a:t>
            </a:fld>
            <a:endParaRPr lang="es-ES_tradnl" dirty="0">
              <a:solidFill>
                <a:prstClr val="black"/>
              </a:solidFill>
              <a:latin typeface="Arial" charset="0"/>
            </a:endParaRPr>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Groombridge Place Gardens</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8D3B835-1BA0-4D76-85CB-B43C3B9247DE}" type="slidenum">
              <a:rPr lang="es-ES_tradnl">
                <a:solidFill>
                  <a:prstClr val="black"/>
                </a:solidFill>
                <a:latin typeface="Arial" charset="0"/>
              </a:rPr>
              <a:pPr eaLnBrk="1" hangingPunct="1"/>
              <a:t>145</a:t>
            </a:fld>
            <a:endParaRPr lang="es-ES_tradnl" dirty="0">
              <a:solidFill>
                <a:prstClr val="black"/>
              </a:solidFill>
              <a:latin typeface="Arial" charset="0"/>
            </a:endParaRPr>
          </a:p>
        </p:txBody>
      </p:sp>
      <p:sp>
        <p:nvSpPr>
          <p:cNvPr id="324611" name="Rectangle 2"/>
          <p:cNvSpPr>
            <a:spLocks noGrp="1" noRot="1" noChangeAspect="1" noChangeArrowheads="1" noTextEdit="1"/>
          </p:cNvSpPr>
          <p:nvPr>
            <p:ph type="sldImg"/>
          </p:nvPr>
        </p:nvSpPr>
        <p:spPr>
          <a:ln/>
        </p:spPr>
      </p:sp>
      <p:sp>
        <p:nvSpPr>
          <p:cNvPr id="324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Groombridge Place Gardens</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D6D4BD-3A94-4BAF-BB20-AAFFDFE6BCCA}" type="slidenum">
              <a:rPr lang="es-ES_tradnl">
                <a:solidFill>
                  <a:prstClr val="black"/>
                </a:solidFill>
                <a:latin typeface="Arial" charset="0"/>
              </a:rPr>
              <a:pPr eaLnBrk="1" hangingPunct="1"/>
              <a:t>147</a:t>
            </a:fld>
            <a:endParaRPr lang="es-ES_tradnl" dirty="0">
              <a:solidFill>
                <a:prstClr val="black"/>
              </a:solidFill>
              <a:latin typeface="Arial" charset="0"/>
            </a:endParaRPr>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Haddon Gardens</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1E6BA51-356B-44F8-98BD-D77C190DAC92}" type="slidenum">
              <a:rPr lang="es-ES_tradnl">
                <a:solidFill>
                  <a:prstClr val="black"/>
                </a:solidFill>
                <a:latin typeface="Arial" charset="0"/>
              </a:rPr>
              <a:pPr eaLnBrk="1" hangingPunct="1"/>
              <a:t>148</a:t>
            </a:fld>
            <a:endParaRPr lang="es-ES_tradnl" dirty="0">
              <a:solidFill>
                <a:prstClr val="black"/>
              </a:solidFill>
              <a:latin typeface="Arial" charset="0"/>
            </a:endParaRPr>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Haddon Hall  Gardens.-Derbyshire</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7523F69-0023-4BB1-8803-2D82E5F202EF}" type="slidenum">
              <a:rPr lang="es-ES_tradnl">
                <a:solidFill>
                  <a:prstClr val="black"/>
                </a:solidFill>
                <a:latin typeface="Arial" charset="0"/>
              </a:rPr>
              <a:pPr eaLnBrk="1" hangingPunct="1"/>
              <a:t>149</a:t>
            </a:fld>
            <a:endParaRPr lang="es-ES_tradnl" dirty="0">
              <a:solidFill>
                <a:prstClr val="black"/>
              </a:solidFill>
              <a:latin typeface="Arial" charset="0"/>
            </a:endParaRPr>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Haddon Hall</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1 Marcador de imagen de diapositiva"/>
          <p:cNvSpPr>
            <a:spLocks noGrp="1" noRot="1" noChangeAspect="1" noTextEdit="1"/>
          </p:cNvSpPr>
          <p:nvPr>
            <p:ph type="sldImg"/>
          </p:nvPr>
        </p:nvSpPr>
        <p:spPr>
          <a:ln/>
        </p:spPr>
      </p:sp>
      <p:sp>
        <p:nvSpPr>
          <p:cNvPr id="3287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Haddon Hall</a:t>
            </a:r>
          </a:p>
        </p:txBody>
      </p:sp>
      <p:sp>
        <p:nvSpPr>
          <p:cNvPr id="3287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2A60C57-3B30-4E52-8D40-D2595B3C2C9F}" type="slidenum">
              <a:rPr lang="es-ES_tradnl">
                <a:solidFill>
                  <a:prstClr val="black"/>
                </a:solidFill>
                <a:latin typeface="Arial" charset="0"/>
              </a:rPr>
              <a:pPr eaLnBrk="1" hangingPunct="1"/>
              <a:t>150</a:t>
            </a:fld>
            <a:endParaRPr lang="es-ES_tradnl" dirty="0">
              <a:solidFill>
                <a:prstClr val="black"/>
              </a:solidFill>
              <a:latin typeface="Arial" charset="0"/>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Marcador de imagen de diapositiva"/>
          <p:cNvSpPr>
            <a:spLocks noGrp="1" noRot="1" noChangeAspect="1" noTextEdit="1"/>
          </p:cNvSpPr>
          <p:nvPr>
            <p:ph type="sldImg"/>
          </p:nvPr>
        </p:nvSpPr>
        <p:spPr>
          <a:ln/>
        </p:spPr>
      </p:sp>
      <p:sp>
        <p:nvSpPr>
          <p:cNvPr id="3297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Haddon Hall</a:t>
            </a:r>
          </a:p>
        </p:txBody>
      </p:sp>
      <p:sp>
        <p:nvSpPr>
          <p:cNvPr id="3297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47D47D4-E24F-41DD-95B1-E2F4B755CA23}" type="slidenum">
              <a:rPr lang="es-ES_tradnl">
                <a:solidFill>
                  <a:prstClr val="black"/>
                </a:solidFill>
                <a:latin typeface="Arial" charset="0"/>
              </a:rPr>
              <a:pPr eaLnBrk="1" hangingPunct="1"/>
              <a:t>151</a:t>
            </a:fld>
            <a:endParaRPr lang="es-ES_tradnl" dirty="0">
              <a:solidFill>
                <a:prstClr val="black"/>
              </a:solidFill>
              <a:latin typeface="Arial" charset="0"/>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1 Marcador de imagen de diapositiva"/>
          <p:cNvSpPr>
            <a:spLocks noGrp="1" noRot="1" noChangeAspect="1" noTextEdit="1"/>
          </p:cNvSpPr>
          <p:nvPr>
            <p:ph type="sldImg"/>
          </p:nvPr>
        </p:nvSpPr>
        <p:spPr>
          <a:ln/>
        </p:spPr>
      </p:sp>
      <p:sp>
        <p:nvSpPr>
          <p:cNvPr id="3307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Haddon Hall</a:t>
            </a:r>
          </a:p>
        </p:txBody>
      </p:sp>
      <p:sp>
        <p:nvSpPr>
          <p:cNvPr id="3307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94E808B-FAE7-4690-82EC-83810ABB7F2A}" type="slidenum">
              <a:rPr lang="es-ES_tradnl">
                <a:solidFill>
                  <a:prstClr val="black"/>
                </a:solidFill>
                <a:latin typeface="Arial" charset="0"/>
              </a:rPr>
              <a:pPr eaLnBrk="1" hangingPunct="1"/>
              <a:t>152</a:t>
            </a:fld>
            <a:endParaRPr lang="es-ES_tradnl" dirty="0">
              <a:solidFill>
                <a:prstClr val="black"/>
              </a:solidFill>
              <a:latin typeface="Arial" charset="0"/>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58E1708-DE03-402C-89C9-1DCB34AA9498}" type="slidenum">
              <a:rPr lang="es-ES_tradnl">
                <a:solidFill>
                  <a:prstClr val="black"/>
                </a:solidFill>
                <a:latin typeface="Arial" charset="0"/>
              </a:rPr>
              <a:pPr eaLnBrk="1" hangingPunct="1"/>
              <a:t>156</a:t>
            </a:fld>
            <a:endParaRPr lang="es-ES_tradnl" dirty="0">
              <a:solidFill>
                <a:prstClr val="black"/>
              </a:solidFill>
              <a:latin typeface="Arial" charset="0"/>
            </a:endParaRPr>
          </a:p>
        </p:txBody>
      </p:sp>
      <p:sp>
        <p:nvSpPr>
          <p:cNvPr id="331779" name="Rectangle 2"/>
          <p:cNvSpPr>
            <a:spLocks noGrp="1" noRot="1" noChangeAspect="1" noChangeArrowheads="1" noTextEdit="1"/>
          </p:cNvSpPr>
          <p:nvPr>
            <p:ph type="sldImg"/>
          </p:nvPr>
        </p:nvSpPr>
        <p:spPr>
          <a:ln/>
        </p:spPr>
      </p:sp>
      <p:sp>
        <p:nvSpPr>
          <p:cNvPr id="331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 House Gardens</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1 Marcador de imagen de diapositiva"/>
          <p:cNvSpPr>
            <a:spLocks noGrp="1" noRot="1" noChangeAspect="1" noTextEdit="1"/>
          </p:cNvSpPr>
          <p:nvPr>
            <p:ph type="sldImg"/>
          </p:nvPr>
        </p:nvSpPr>
        <p:spPr>
          <a:ln/>
        </p:spPr>
      </p:sp>
      <p:sp>
        <p:nvSpPr>
          <p:cNvPr id="3328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Ham House</a:t>
            </a:r>
          </a:p>
        </p:txBody>
      </p:sp>
      <p:sp>
        <p:nvSpPr>
          <p:cNvPr id="3328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8DC494-6B2E-44C6-A85C-5165E815106E}" type="slidenum">
              <a:rPr lang="es-ES_tradnl">
                <a:solidFill>
                  <a:prstClr val="black"/>
                </a:solidFill>
                <a:latin typeface="Arial" charset="0"/>
              </a:rPr>
              <a:pPr eaLnBrk="1" hangingPunct="1"/>
              <a:t>157</a:t>
            </a:fld>
            <a:endParaRPr lang="es-ES_tradnl" dirty="0">
              <a:solidFill>
                <a:prstClr val="black"/>
              </a:solidFill>
              <a:latin typeface="Arial" charset="0"/>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1 Marcador de imagen de diapositiva"/>
          <p:cNvSpPr>
            <a:spLocks noGrp="1" noRot="1" noChangeAspect="1" noTextEdit="1"/>
          </p:cNvSpPr>
          <p:nvPr>
            <p:ph type="sldImg"/>
          </p:nvPr>
        </p:nvSpPr>
        <p:spPr>
          <a:ln/>
        </p:spPr>
      </p:sp>
      <p:sp>
        <p:nvSpPr>
          <p:cNvPr id="3338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Ham House</a:t>
            </a:r>
          </a:p>
        </p:txBody>
      </p:sp>
      <p:sp>
        <p:nvSpPr>
          <p:cNvPr id="3338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34E42E3-4C3A-4318-BBC7-8F2EAB56A23E}" type="slidenum">
              <a:rPr lang="es-ES_tradnl">
                <a:solidFill>
                  <a:prstClr val="black"/>
                </a:solidFill>
                <a:latin typeface="Arial" charset="0"/>
              </a:rPr>
              <a:pPr eaLnBrk="1" hangingPunct="1"/>
              <a:t>158</a:t>
            </a:fld>
            <a:endParaRPr lang="es-ES_tradnl" dirty="0">
              <a:solidFill>
                <a:prstClr val="black"/>
              </a:solidFill>
              <a:latin typeface="Arial" charset="0"/>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1 Marcador de imagen de diapositiva"/>
          <p:cNvSpPr>
            <a:spLocks noGrp="1" noRot="1" noChangeAspect="1" noTextEdit="1"/>
          </p:cNvSpPr>
          <p:nvPr>
            <p:ph type="sldImg"/>
          </p:nvPr>
        </p:nvSpPr>
        <p:spPr>
          <a:ln/>
        </p:spPr>
      </p:sp>
      <p:sp>
        <p:nvSpPr>
          <p:cNvPr id="3348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Ham House</a:t>
            </a:r>
          </a:p>
        </p:txBody>
      </p:sp>
      <p:sp>
        <p:nvSpPr>
          <p:cNvPr id="3348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505189C-66C6-40C7-B28E-0983DE710613}" type="slidenum">
              <a:rPr lang="es-ES_tradnl">
                <a:solidFill>
                  <a:prstClr val="black"/>
                </a:solidFill>
                <a:latin typeface="Arial" charset="0"/>
              </a:rPr>
              <a:pPr eaLnBrk="1" hangingPunct="1"/>
              <a:t>159</a:t>
            </a:fld>
            <a:endParaRPr lang="es-ES_tradnl" dirty="0">
              <a:solidFill>
                <a:prstClr val="black"/>
              </a:solidFill>
              <a:latin typeface="Arial" charset="0"/>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1 Marcador de imagen de diapositiva"/>
          <p:cNvSpPr>
            <a:spLocks noGrp="1" noRot="1" noChangeAspect="1" noTextEdit="1"/>
          </p:cNvSpPr>
          <p:nvPr>
            <p:ph type="sldImg"/>
          </p:nvPr>
        </p:nvSpPr>
        <p:spPr>
          <a:ln/>
        </p:spPr>
      </p:sp>
      <p:sp>
        <p:nvSpPr>
          <p:cNvPr id="3358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Ham House</a:t>
            </a:r>
          </a:p>
        </p:txBody>
      </p:sp>
      <p:sp>
        <p:nvSpPr>
          <p:cNvPr id="3358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1A59B25-DE67-42AB-961E-B704E1B43DCA}" type="slidenum">
              <a:rPr lang="es-ES_tradnl">
                <a:solidFill>
                  <a:prstClr val="black"/>
                </a:solidFill>
                <a:latin typeface="Arial" charset="0"/>
              </a:rPr>
              <a:pPr eaLnBrk="1" hangingPunct="1"/>
              <a:t>160</a:t>
            </a:fld>
            <a:endParaRPr lang="es-ES_tradnl" dirty="0">
              <a:solidFill>
                <a:prstClr val="black"/>
              </a:solidFill>
              <a:latin typeface="Arial" charset="0"/>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1 Marcador de imagen de diapositiva"/>
          <p:cNvSpPr>
            <a:spLocks noGrp="1" noRot="1" noChangeAspect="1" noTextEdit="1"/>
          </p:cNvSpPr>
          <p:nvPr>
            <p:ph type="sldImg"/>
          </p:nvPr>
        </p:nvSpPr>
        <p:spPr>
          <a:ln/>
        </p:spPr>
      </p:sp>
      <p:sp>
        <p:nvSpPr>
          <p:cNvPr id="3368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Ham House</a:t>
            </a:r>
          </a:p>
        </p:txBody>
      </p:sp>
      <p:sp>
        <p:nvSpPr>
          <p:cNvPr id="3369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364DD22-1AE0-4047-B842-83C96ED56C08}" type="slidenum">
              <a:rPr lang="es-ES_tradnl">
                <a:solidFill>
                  <a:prstClr val="black"/>
                </a:solidFill>
                <a:latin typeface="Arial" charset="0"/>
              </a:rPr>
              <a:pPr eaLnBrk="1" hangingPunct="1"/>
              <a:t>161</a:t>
            </a:fld>
            <a:endParaRPr lang="es-ES_tradnl" dirty="0">
              <a:solidFill>
                <a:prstClr val="black"/>
              </a:solidFill>
              <a:latin typeface="Arial" charset="0"/>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1 Marcador de imagen de diapositiva"/>
          <p:cNvSpPr>
            <a:spLocks noGrp="1" noRot="1" noChangeAspect="1" noTextEdit="1"/>
          </p:cNvSpPr>
          <p:nvPr>
            <p:ph type="sldImg"/>
          </p:nvPr>
        </p:nvSpPr>
        <p:spPr>
          <a:ln/>
        </p:spPr>
      </p:sp>
      <p:sp>
        <p:nvSpPr>
          <p:cNvPr id="3379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Ham House</a:t>
            </a:r>
          </a:p>
        </p:txBody>
      </p:sp>
      <p:sp>
        <p:nvSpPr>
          <p:cNvPr id="3379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E0D9D4D-AD94-4EE5-AE7D-43FFCD7B25A6}" type="slidenum">
              <a:rPr lang="es-ES_tradnl">
                <a:solidFill>
                  <a:prstClr val="black"/>
                </a:solidFill>
                <a:latin typeface="Arial" charset="0"/>
              </a:rPr>
              <a:pPr eaLnBrk="1" hangingPunct="1"/>
              <a:t>162</a:t>
            </a:fld>
            <a:endParaRPr lang="es-ES_tradnl" dirty="0">
              <a:solidFill>
                <a:prstClr val="black"/>
              </a:solidFill>
              <a:latin typeface="Arial" charset="0"/>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2B65FFA-B281-4A33-A6EC-953631257EBE}" type="slidenum">
              <a:rPr lang="es-ES_tradnl">
                <a:solidFill>
                  <a:prstClr val="black"/>
                </a:solidFill>
                <a:latin typeface="Arial" charset="0"/>
              </a:rPr>
              <a:pPr eaLnBrk="1" hangingPunct="1"/>
              <a:t>167</a:t>
            </a:fld>
            <a:endParaRPr lang="es-ES_tradnl" dirty="0">
              <a:solidFill>
                <a:prstClr val="black"/>
              </a:solidFill>
              <a:latin typeface="Arial" charset="0"/>
            </a:endParaRPr>
          </a:p>
        </p:txBody>
      </p:sp>
      <p:sp>
        <p:nvSpPr>
          <p:cNvPr id="338947" name="Rectangle 2"/>
          <p:cNvSpPr>
            <a:spLocks noGrp="1" noRot="1" noChangeAspect="1" noChangeArrowheads="1" noTextEdit="1"/>
          </p:cNvSpPr>
          <p:nvPr>
            <p:ph type="sldImg"/>
          </p:nvPr>
        </p:nvSpPr>
        <p:spPr>
          <a:ln/>
        </p:spPr>
      </p:sp>
      <p:sp>
        <p:nvSpPr>
          <p:cNvPr id="338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C0EA3F9-DD08-4265-BECA-700BA87DA60F}" type="slidenum">
              <a:rPr lang="es-ES_tradnl">
                <a:solidFill>
                  <a:prstClr val="black"/>
                </a:solidFill>
                <a:latin typeface="Arial" charset="0"/>
              </a:rPr>
              <a:pPr eaLnBrk="1" hangingPunct="1"/>
              <a:t>168</a:t>
            </a:fld>
            <a:endParaRPr lang="es-ES_tradnl" dirty="0">
              <a:solidFill>
                <a:prstClr val="black"/>
              </a:solidFill>
              <a:latin typeface="Arial" charset="0"/>
            </a:endParaRPr>
          </a:p>
        </p:txBody>
      </p:sp>
      <p:sp>
        <p:nvSpPr>
          <p:cNvPr id="339971" name="Rectangle 2"/>
          <p:cNvSpPr>
            <a:spLocks noGrp="1" noRot="1" noChangeAspect="1" noChangeArrowheads="1" noTextEdit="1"/>
          </p:cNvSpPr>
          <p:nvPr>
            <p:ph type="sldImg"/>
          </p:nvPr>
        </p:nvSpPr>
        <p:spPr>
          <a:ln/>
        </p:spPr>
      </p:sp>
      <p:sp>
        <p:nvSpPr>
          <p:cNvPr id="339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Court.-Privy Garden</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0617049-27B5-41EB-BE15-26511D879EA6}" type="slidenum">
              <a:rPr lang="es-ES_tradnl">
                <a:solidFill>
                  <a:prstClr val="black"/>
                </a:solidFill>
                <a:latin typeface="Arial" charset="0"/>
              </a:rPr>
              <a:pPr eaLnBrk="1" hangingPunct="1"/>
              <a:t>169</a:t>
            </a:fld>
            <a:endParaRPr lang="es-ES_tradnl" dirty="0">
              <a:solidFill>
                <a:prstClr val="black"/>
              </a:solidFill>
              <a:latin typeface="Arial" charset="0"/>
            </a:endParaRPr>
          </a:p>
        </p:txBody>
      </p:sp>
      <p:sp>
        <p:nvSpPr>
          <p:cNvPr id="340995" name="Rectangle 2"/>
          <p:cNvSpPr>
            <a:spLocks noGrp="1" noRot="1" noChangeAspect="1" noChangeArrowheads="1" noTextEdit="1"/>
          </p:cNvSpPr>
          <p:nvPr>
            <p:ph type="sldImg"/>
          </p:nvPr>
        </p:nvSpPr>
        <p:spPr>
          <a:ln/>
        </p:spPr>
      </p:sp>
      <p:sp>
        <p:nvSpPr>
          <p:cNvPr id="340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7E74206-E3F1-471A-BD45-E3FA93AEF162}" type="slidenum">
              <a:rPr lang="es-ES_tradnl">
                <a:solidFill>
                  <a:prstClr val="black"/>
                </a:solidFill>
                <a:latin typeface="Arial" charset="0"/>
              </a:rPr>
              <a:pPr eaLnBrk="1" hangingPunct="1"/>
              <a:t>170</a:t>
            </a:fld>
            <a:endParaRPr lang="es-ES_tradnl" dirty="0">
              <a:solidFill>
                <a:prstClr val="black"/>
              </a:solidFill>
              <a:latin typeface="Arial" charset="0"/>
            </a:endParaRPr>
          </a:p>
        </p:txBody>
      </p:sp>
      <p:sp>
        <p:nvSpPr>
          <p:cNvPr id="342019" name="Rectangle 2"/>
          <p:cNvSpPr>
            <a:spLocks noGrp="1" noRot="1" noChangeAspect="1" noChangeArrowheads="1" noTextEdit="1"/>
          </p:cNvSpPr>
          <p:nvPr>
            <p:ph type="sldImg"/>
          </p:nvPr>
        </p:nvSpPr>
        <p:spPr>
          <a:ln/>
        </p:spPr>
      </p:sp>
      <p:sp>
        <p:nvSpPr>
          <p:cNvPr id="342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6CB4CDB-8416-456A-987A-57A5A276ACD5}" type="slidenum">
              <a:rPr lang="es-ES_tradnl">
                <a:solidFill>
                  <a:prstClr val="black"/>
                </a:solidFill>
                <a:latin typeface="Arial" charset="0"/>
              </a:rPr>
              <a:pPr eaLnBrk="1" hangingPunct="1"/>
              <a:t>171</a:t>
            </a:fld>
            <a:endParaRPr lang="es-ES_tradnl" dirty="0">
              <a:solidFill>
                <a:prstClr val="black"/>
              </a:solidFill>
              <a:latin typeface="Arial" charset="0"/>
            </a:endParaRPr>
          </a:p>
        </p:txBody>
      </p:sp>
      <p:sp>
        <p:nvSpPr>
          <p:cNvPr id="343043" name="Rectangle 2"/>
          <p:cNvSpPr>
            <a:spLocks noGrp="1" noRot="1" noChangeAspect="1" noChangeArrowheads="1" noTextEdit="1"/>
          </p:cNvSpPr>
          <p:nvPr>
            <p:ph type="sldImg"/>
          </p:nvPr>
        </p:nvSpPr>
        <p:spPr>
          <a:ln/>
        </p:spPr>
      </p:sp>
      <p:sp>
        <p:nvSpPr>
          <p:cNvPr id="343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436B1E1-1783-4D1E-953A-E8587CC4DBFE}" type="slidenum">
              <a:rPr lang="es-ES_tradnl">
                <a:solidFill>
                  <a:prstClr val="black"/>
                </a:solidFill>
                <a:latin typeface="Arial" charset="0"/>
              </a:rPr>
              <a:pPr eaLnBrk="1" hangingPunct="1"/>
              <a:t>172</a:t>
            </a:fld>
            <a:endParaRPr lang="es-ES_tradnl" dirty="0">
              <a:solidFill>
                <a:prstClr val="black"/>
              </a:solidFill>
              <a:latin typeface="Arial" charset="0"/>
            </a:endParaRPr>
          </a:p>
        </p:txBody>
      </p:sp>
      <p:sp>
        <p:nvSpPr>
          <p:cNvPr id="344067" name="Rectangle 2"/>
          <p:cNvSpPr>
            <a:spLocks noGrp="1" noRot="1" noChangeAspect="1" noChangeArrowheads="1" noTextEdit="1"/>
          </p:cNvSpPr>
          <p:nvPr>
            <p:ph type="sldImg"/>
          </p:nvPr>
        </p:nvSpPr>
        <p:spPr>
          <a:ln/>
        </p:spPr>
      </p:sp>
      <p:sp>
        <p:nvSpPr>
          <p:cNvPr id="344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96BB2C4-BF2C-4A74-9B99-5250BE8DF53C}" type="slidenum">
              <a:rPr lang="es-ES_tradnl">
                <a:solidFill>
                  <a:prstClr val="black"/>
                </a:solidFill>
                <a:latin typeface="Arial" charset="0"/>
              </a:rPr>
              <a:pPr eaLnBrk="1" hangingPunct="1"/>
              <a:t>173</a:t>
            </a:fld>
            <a:endParaRPr lang="es-ES_tradnl" dirty="0">
              <a:solidFill>
                <a:prstClr val="black"/>
              </a:solidFill>
              <a:latin typeface="Arial" charset="0"/>
            </a:endParaRPr>
          </a:p>
        </p:txBody>
      </p:sp>
      <p:sp>
        <p:nvSpPr>
          <p:cNvPr id="345091" name="Rectangle 2"/>
          <p:cNvSpPr>
            <a:spLocks noGrp="1" noRot="1" noChangeAspect="1" noChangeArrowheads="1" noTextEdit="1"/>
          </p:cNvSpPr>
          <p:nvPr>
            <p:ph type="sldImg"/>
          </p:nvPr>
        </p:nvSpPr>
        <p:spPr>
          <a:ln/>
        </p:spPr>
      </p:sp>
      <p:sp>
        <p:nvSpPr>
          <p:cNvPr id="345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7F9E1FB-636B-46B3-A0CC-5C2FB433D008}" type="slidenum">
              <a:rPr lang="es-ES_tradnl">
                <a:solidFill>
                  <a:prstClr val="black"/>
                </a:solidFill>
                <a:latin typeface="Arial" charset="0"/>
              </a:rPr>
              <a:pPr eaLnBrk="1" hangingPunct="1"/>
              <a:t>174</a:t>
            </a:fld>
            <a:endParaRPr lang="es-ES_tradnl" dirty="0">
              <a:solidFill>
                <a:prstClr val="black"/>
              </a:solidFill>
              <a:latin typeface="Arial" charset="0"/>
            </a:endParaRPr>
          </a:p>
        </p:txBody>
      </p:sp>
      <p:sp>
        <p:nvSpPr>
          <p:cNvPr id="346115" name="Rectangle 2"/>
          <p:cNvSpPr>
            <a:spLocks noGrp="1" noRot="1" noChangeAspect="1" noChangeArrowheads="1" noTextEdit="1"/>
          </p:cNvSpPr>
          <p:nvPr>
            <p:ph type="sldImg"/>
          </p:nvPr>
        </p:nvSpPr>
        <p:spPr>
          <a:ln/>
        </p:spPr>
      </p:sp>
      <p:sp>
        <p:nvSpPr>
          <p:cNvPr id="346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 Festival</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777A884-38EF-489A-AF95-FAF9B9F5E3D8}" type="slidenum">
              <a:rPr lang="es-ES_tradnl">
                <a:solidFill>
                  <a:prstClr val="black"/>
                </a:solidFill>
                <a:latin typeface="Arial" charset="0"/>
              </a:rPr>
              <a:pPr eaLnBrk="1" hangingPunct="1"/>
              <a:t>175</a:t>
            </a:fld>
            <a:endParaRPr lang="es-ES_tradnl" dirty="0">
              <a:solidFill>
                <a:prstClr val="black"/>
              </a:solidFill>
              <a:latin typeface="Arial" charset="0"/>
            </a:endParaRPr>
          </a:p>
        </p:txBody>
      </p:sp>
      <p:sp>
        <p:nvSpPr>
          <p:cNvPr id="347139" name="Rectangle 2"/>
          <p:cNvSpPr>
            <a:spLocks noGrp="1" noRot="1" noChangeAspect="1" noChangeArrowheads="1" noTextEdit="1"/>
          </p:cNvSpPr>
          <p:nvPr>
            <p:ph type="sldImg"/>
          </p:nvPr>
        </p:nvSpPr>
        <p:spPr>
          <a:ln/>
        </p:spPr>
      </p:sp>
      <p:sp>
        <p:nvSpPr>
          <p:cNvPr id="347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 Festival Gardens</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13AB424-9689-4FA0-9585-E5FD5E086C2C}" type="slidenum">
              <a:rPr lang="es-ES_tradnl">
                <a:solidFill>
                  <a:prstClr val="black"/>
                </a:solidFill>
                <a:latin typeface="Arial" charset="0"/>
              </a:rPr>
              <a:pPr eaLnBrk="1" hangingPunct="1"/>
              <a:t>176</a:t>
            </a:fld>
            <a:endParaRPr lang="es-ES_tradnl" dirty="0">
              <a:solidFill>
                <a:prstClr val="black"/>
              </a:solidFill>
              <a:latin typeface="Arial" charset="0"/>
            </a:endParaRPr>
          </a:p>
        </p:txBody>
      </p:sp>
      <p:sp>
        <p:nvSpPr>
          <p:cNvPr id="348163" name="Rectangle 2"/>
          <p:cNvSpPr>
            <a:spLocks noGrp="1" noRot="1" noChangeAspect="1" noChangeArrowheads="1" noTextEdit="1"/>
          </p:cNvSpPr>
          <p:nvPr>
            <p:ph type="sldImg"/>
          </p:nvPr>
        </p:nvSpPr>
        <p:spPr>
          <a:ln/>
        </p:spPr>
      </p:sp>
      <p:sp>
        <p:nvSpPr>
          <p:cNvPr id="348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 Festival</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9A30500-0FD5-42E6-B01A-99FD32A0879D}" type="slidenum">
              <a:rPr lang="es-ES_tradnl">
                <a:solidFill>
                  <a:prstClr val="black"/>
                </a:solidFill>
                <a:latin typeface="Arial" charset="0"/>
              </a:rPr>
              <a:pPr eaLnBrk="1" hangingPunct="1"/>
              <a:t>177</a:t>
            </a:fld>
            <a:endParaRPr lang="es-ES_tradnl" dirty="0">
              <a:solidFill>
                <a:prstClr val="black"/>
              </a:solidFill>
              <a:latin typeface="Arial" charset="0"/>
            </a:endParaRPr>
          </a:p>
        </p:txBody>
      </p:sp>
      <p:sp>
        <p:nvSpPr>
          <p:cNvPr id="349187" name="Rectangle 2"/>
          <p:cNvSpPr>
            <a:spLocks noGrp="1" noRot="1" noChangeAspect="1" noChangeArrowheads="1" noTextEdit="1"/>
          </p:cNvSpPr>
          <p:nvPr>
            <p:ph type="sldImg"/>
          </p:nvPr>
        </p:nvSpPr>
        <p:spPr>
          <a:ln/>
        </p:spPr>
      </p:sp>
      <p:sp>
        <p:nvSpPr>
          <p:cNvPr id="349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 Festival</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3A31CD9-9AA7-4F01-9026-FD30622011D2}" type="slidenum">
              <a:rPr lang="es-ES_tradnl">
                <a:solidFill>
                  <a:prstClr val="black"/>
                </a:solidFill>
                <a:latin typeface="Arial" charset="0"/>
              </a:rPr>
              <a:pPr eaLnBrk="1" hangingPunct="1"/>
              <a:t>178</a:t>
            </a:fld>
            <a:endParaRPr lang="es-ES_tradnl" dirty="0">
              <a:solidFill>
                <a:prstClr val="black"/>
              </a:solidFill>
              <a:latin typeface="Arial" charset="0"/>
            </a:endParaRPr>
          </a:p>
        </p:txBody>
      </p:sp>
      <p:sp>
        <p:nvSpPr>
          <p:cNvPr id="350211" name="Rectangle 2"/>
          <p:cNvSpPr>
            <a:spLocks noGrp="1" noRot="1" noChangeAspect="1" noChangeArrowheads="1" noTextEdit="1"/>
          </p:cNvSpPr>
          <p:nvPr>
            <p:ph type="sldImg"/>
          </p:nvPr>
        </p:nvSpPr>
        <p:spPr>
          <a:ln/>
        </p:spPr>
      </p:sp>
      <p:sp>
        <p:nvSpPr>
          <p:cNvPr id="350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 Festival</a:t>
            </a: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7FD5E7-8574-417B-833D-1F35D66D6B7E}" type="slidenum">
              <a:rPr lang="es-ES_tradnl">
                <a:solidFill>
                  <a:prstClr val="black"/>
                </a:solidFill>
                <a:latin typeface="Arial" charset="0"/>
              </a:rPr>
              <a:pPr eaLnBrk="1" hangingPunct="1"/>
              <a:t>179</a:t>
            </a:fld>
            <a:endParaRPr lang="es-ES_tradnl" dirty="0">
              <a:solidFill>
                <a:prstClr val="black"/>
              </a:solidFill>
              <a:latin typeface="Arial" charset="0"/>
            </a:endParaRPr>
          </a:p>
        </p:txBody>
      </p:sp>
      <p:sp>
        <p:nvSpPr>
          <p:cNvPr id="351235" name="Rectangle 2"/>
          <p:cNvSpPr>
            <a:spLocks noGrp="1" noRot="1" noChangeAspect="1" noChangeArrowheads="1" noTextEdit="1"/>
          </p:cNvSpPr>
          <p:nvPr>
            <p:ph type="sldImg"/>
          </p:nvPr>
        </p:nvSpPr>
        <p:spPr>
          <a:ln/>
        </p:spPr>
      </p:sp>
      <p:sp>
        <p:nvSpPr>
          <p:cNvPr id="351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5B4EEF1-99E0-45EB-B897-1E6D5773C227}" type="slidenum">
              <a:rPr lang="es-ES_tradnl">
                <a:solidFill>
                  <a:prstClr val="black"/>
                </a:solidFill>
                <a:latin typeface="Arial" charset="0"/>
              </a:rPr>
              <a:pPr eaLnBrk="1" hangingPunct="1"/>
              <a:t>180</a:t>
            </a:fld>
            <a:endParaRPr lang="es-ES_tradnl" dirty="0">
              <a:solidFill>
                <a:prstClr val="black"/>
              </a:solidFill>
              <a:latin typeface="Arial" charset="0"/>
            </a:endParaRPr>
          </a:p>
        </p:txBody>
      </p:sp>
      <p:sp>
        <p:nvSpPr>
          <p:cNvPr id="352259" name="Rectangle 2"/>
          <p:cNvSpPr>
            <a:spLocks noGrp="1" noRot="1" noChangeAspect="1" noChangeArrowheads="1" noTextEdit="1"/>
          </p:cNvSpPr>
          <p:nvPr>
            <p:ph type="sldImg"/>
          </p:nvPr>
        </p:nvSpPr>
        <p:spPr>
          <a:ln/>
        </p:spPr>
      </p:sp>
      <p:sp>
        <p:nvSpPr>
          <p:cNvPr id="352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E0D98DB-5ADC-4329-B847-8C820EF9EC09}" type="slidenum">
              <a:rPr lang="es-ES_tradnl">
                <a:solidFill>
                  <a:prstClr val="black"/>
                </a:solidFill>
                <a:latin typeface="Arial" charset="0"/>
              </a:rPr>
              <a:pPr eaLnBrk="1" hangingPunct="1"/>
              <a:t>181</a:t>
            </a:fld>
            <a:endParaRPr lang="es-ES_tradnl" dirty="0">
              <a:solidFill>
                <a:prstClr val="black"/>
              </a:solidFill>
              <a:latin typeface="Arial" charset="0"/>
            </a:endParaRPr>
          </a:p>
        </p:txBody>
      </p:sp>
      <p:sp>
        <p:nvSpPr>
          <p:cNvPr id="353283" name="Rectangle 2"/>
          <p:cNvSpPr>
            <a:spLocks noGrp="1" noRot="1" noChangeAspect="1" noChangeArrowheads="1" noTextEdit="1"/>
          </p:cNvSpPr>
          <p:nvPr>
            <p:ph type="sldImg"/>
          </p:nvPr>
        </p:nvSpPr>
        <p:spPr>
          <a:ln/>
        </p:spPr>
      </p:sp>
      <p:sp>
        <p:nvSpPr>
          <p:cNvPr id="353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 Festival</a:t>
            </a: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102768B-C754-41BD-BD34-294E41044C6A}" type="slidenum">
              <a:rPr lang="es-ES_tradnl">
                <a:solidFill>
                  <a:prstClr val="black"/>
                </a:solidFill>
                <a:latin typeface="Arial" charset="0"/>
              </a:rPr>
              <a:pPr eaLnBrk="1" hangingPunct="1"/>
              <a:t>182</a:t>
            </a:fld>
            <a:endParaRPr lang="es-ES_tradnl" dirty="0">
              <a:solidFill>
                <a:prstClr val="black"/>
              </a:solidFill>
              <a:latin typeface="Arial" charset="0"/>
            </a:endParaRPr>
          </a:p>
        </p:txBody>
      </p:sp>
      <p:sp>
        <p:nvSpPr>
          <p:cNvPr id="354307" name="Rectangle 2"/>
          <p:cNvSpPr>
            <a:spLocks noGrp="1" noRot="1" noChangeAspect="1" noChangeArrowheads="1" noTextEdit="1"/>
          </p:cNvSpPr>
          <p:nvPr>
            <p:ph type="sldImg"/>
          </p:nvPr>
        </p:nvSpPr>
        <p:spPr>
          <a:ln/>
        </p:spPr>
      </p:sp>
      <p:sp>
        <p:nvSpPr>
          <p:cNvPr id="354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426439-92A5-44FE-94A2-4E7AFBF14A34}" type="slidenum">
              <a:rPr lang="es-ES_tradnl">
                <a:solidFill>
                  <a:prstClr val="black"/>
                </a:solidFill>
                <a:latin typeface="Arial" charset="0"/>
              </a:rPr>
              <a:pPr eaLnBrk="1" hangingPunct="1"/>
              <a:t>183</a:t>
            </a:fld>
            <a:endParaRPr lang="es-ES_tradnl" dirty="0">
              <a:solidFill>
                <a:prstClr val="black"/>
              </a:solidFill>
              <a:latin typeface="Arial" charset="0"/>
            </a:endParaRPr>
          </a:p>
        </p:txBody>
      </p:sp>
      <p:sp>
        <p:nvSpPr>
          <p:cNvPr id="355331" name="Rectangle 2"/>
          <p:cNvSpPr>
            <a:spLocks noGrp="1" noRot="1" noChangeAspect="1" noChangeArrowheads="1" noTextEdit="1"/>
          </p:cNvSpPr>
          <p:nvPr>
            <p:ph type="sldImg"/>
          </p:nvPr>
        </p:nvSpPr>
        <p:spPr>
          <a:ln/>
        </p:spPr>
      </p:sp>
      <p:sp>
        <p:nvSpPr>
          <p:cNvPr id="355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48032AE-7A17-4AAD-AE6C-7F0F5E8A0EB2}" type="slidenum">
              <a:rPr lang="es-ES_tradnl">
                <a:solidFill>
                  <a:prstClr val="black"/>
                </a:solidFill>
                <a:latin typeface="Arial" charset="0"/>
              </a:rPr>
              <a:pPr eaLnBrk="1" hangingPunct="1"/>
              <a:t>184</a:t>
            </a:fld>
            <a:endParaRPr lang="es-ES_tradnl" dirty="0">
              <a:solidFill>
                <a:prstClr val="black"/>
              </a:solidFill>
              <a:latin typeface="Arial" charset="0"/>
            </a:endParaRPr>
          </a:p>
        </p:txBody>
      </p:sp>
      <p:sp>
        <p:nvSpPr>
          <p:cNvPr id="356355" name="Rectangle 2"/>
          <p:cNvSpPr>
            <a:spLocks noGrp="1" noRot="1" noChangeAspect="1" noChangeArrowheads="1" noTextEdit="1"/>
          </p:cNvSpPr>
          <p:nvPr>
            <p:ph type="sldImg"/>
          </p:nvPr>
        </p:nvSpPr>
        <p:spPr>
          <a:ln/>
        </p:spPr>
      </p:sp>
      <p:sp>
        <p:nvSpPr>
          <p:cNvPr id="356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9D151BA-2007-46A3-948F-8CAAC6E41ACB}" type="slidenum">
              <a:rPr lang="es-ES_tradnl">
                <a:solidFill>
                  <a:prstClr val="black"/>
                </a:solidFill>
                <a:latin typeface="Arial" charset="0"/>
              </a:rPr>
              <a:pPr eaLnBrk="1" hangingPunct="1"/>
              <a:t>185</a:t>
            </a:fld>
            <a:endParaRPr lang="es-ES_tradnl" dirty="0">
              <a:solidFill>
                <a:prstClr val="black"/>
              </a:solidFill>
              <a:latin typeface="Arial" charset="0"/>
            </a:endParaRPr>
          </a:p>
        </p:txBody>
      </p:sp>
      <p:sp>
        <p:nvSpPr>
          <p:cNvPr id="357379" name="Rectangle 2"/>
          <p:cNvSpPr>
            <a:spLocks noGrp="1" noRot="1" noChangeAspect="1" noChangeArrowheads="1" noTextEdit="1"/>
          </p:cNvSpPr>
          <p:nvPr>
            <p:ph type="sldImg"/>
          </p:nvPr>
        </p:nvSpPr>
        <p:spPr>
          <a:ln/>
        </p:spPr>
      </p:sp>
      <p:sp>
        <p:nvSpPr>
          <p:cNvPr id="357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CD0F5C5-E563-4A83-8069-3F5A1B230023}" type="slidenum">
              <a:rPr lang="es-ES_tradnl">
                <a:solidFill>
                  <a:prstClr val="black"/>
                </a:solidFill>
                <a:latin typeface="Arial" charset="0"/>
              </a:rPr>
              <a:pPr eaLnBrk="1" hangingPunct="1"/>
              <a:t>186</a:t>
            </a:fld>
            <a:endParaRPr lang="es-ES_tradnl" dirty="0">
              <a:solidFill>
                <a:prstClr val="black"/>
              </a:solidFill>
              <a:latin typeface="Arial" charset="0"/>
            </a:endParaRPr>
          </a:p>
        </p:txBody>
      </p:sp>
      <p:sp>
        <p:nvSpPr>
          <p:cNvPr id="358403" name="Rectangle 2"/>
          <p:cNvSpPr>
            <a:spLocks noGrp="1" noRot="1" noChangeAspect="1" noChangeArrowheads="1" noTextEdit="1"/>
          </p:cNvSpPr>
          <p:nvPr>
            <p:ph type="sldImg"/>
          </p:nvPr>
        </p:nvSpPr>
        <p:spPr>
          <a:ln/>
        </p:spPr>
      </p:sp>
      <p:sp>
        <p:nvSpPr>
          <p:cNvPr id="358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B6AFD7C-B202-4773-8147-1E8BCD284377}" type="slidenum">
              <a:rPr lang="es-ES_tradnl">
                <a:solidFill>
                  <a:prstClr val="black"/>
                </a:solidFill>
                <a:latin typeface="Arial" charset="0"/>
              </a:rPr>
              <a:pPr eaLnBrk="1" hangingPunct="1"/>
              <a:t>187</a:t>
            </a:fld>
            <a:endParaRPr lang="es-ES_tradnl" dirty="0">
              <a:solidFill>
                <a:prstClr val="black"/>
              </a:solidFill>
              <a:latin typeface="Arial" charset="0"/>
            </a:endParaRPr>
          </a:p>
        </p:txBody>
      </p:sp>
      <p:sp>
        <p:nvSpPr>
          <p:cNvPr id="359427" name="Rectangle 2"/>
          <p:cNvSpPr>
            <a:spLocks noGrp="1" noRot="1" noChangeAspect="1" noChangeArrowheads="1" noTextEdit="1"/>
          </p:cNvSpPr>
          <p:nvPr>
            <p:ph type="sldImg"/>
          </p:nvPr>
        </p:nvSpPr>
        <p:spPr>
          <a:ln/>
        </p:spPr>
      </p:sp>
      <p:sp>
        <p:nvSpPr>
          <p:cNvPr id="359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111ADC1-A09D-475D-9940-DA3000911280}" type="slidenum">
              <a:rPr lang="es-ES_tradnl">
                <a:solidFill>
                  <a:prstClr val="black"/>
                </a:solidFill>
                <a:latin typeface="Arial" charset="0"/>
              </a:rPr>
              <a:pPr eaLnBrk="1" hangingPunct="1"/>
              <a:t>188</a:t>
            </a:fld>
            <a:endParaRPr lang="es-ES_tradnl" dirty="0">
              <a:solidFill>
                <a:prstClr val="black"/>
              </a:solidFill>
              <a:latin typeface="Arial" charset="0"/>
            </a:endParaRPr>
          </a:p>
        </p:txBody>
      </p:sp>
      <p:sp>
        <p:nvSpPr>
          <p:cNvPr id="360451" name="Rectangle 2"/>
          <p:cNvSpPr>
            <a:spLocks noGrp="1" noRot="1" noChangeAspect="1" noChangeArrowheads="1" noTextEdit="1"/>
          </p:cNvSpPr>
          <p:nvPr>
            <p:ph type="sldImg"/>
          </p:nvPr>
        </p:nvSpPr>
        <p:spPr>
          <a:ln/>
        </p:spPr>
      </p:sp>
      <p:sp>
        <p:nvSpPr>
          <p:cNvPr id="360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59916DC-A0B3-413B-A3BC-438379505E9E}" type="slidenum">
              <a:rPr lang="es-ES_tradnl">
                <a:solidFill>
                  <a:prstClr val="black"/>
                </a:solidFill>
                <a:latin typeface="Arial" charset="0"/>
              </a:rPr>
              <a:pPr eaLnBrk="1" hangingPunct="1"/>
              <a:t>189</a:t>
            </a:fld>
            <a:endParaRPr lang="es-ES_tradnl" dirty="0">
              <a:solidFill>
                <a:prstClr val="black"/>
              </a:solidFill>
              <a:latin typeface="Arial" charset="0"/>
            </a:endParaRPr>
          </a:p>
        </p:txBody>
      </p:sp>
      <p:sp>
        <p:nvSpPr>
          <p:cNvPr id="361475" name="Rectangle 2"/>
          <p:cNvSpPr>
            <a:spLocks noGrp="1" noRot="1" noChangeAspect="1" noChangeArrowheads="1" noTextEdit="1"/>
          </p:cNvSpPr>
          <p:nvPr>
            <p:ph type="sldImg"/>
          </p:nvPr>
        </p:nvSpPr>
        <p:spPr>
          <a:ln/>
        </p:spPr>
      </p:sp>
      <p:sp>
        <p:nvSpPr>
          <p:cNvPr id="361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C0457B4-7398-4F29-A42B-FE14CAE84FFF}" type="slidenum">
              <a:rPr lang="es-ES_tradnl">
                <a:solidFill>
                  <a:prstClr val="black"/>
                </a:solidFill>
                <a:latin typeface="Arial" charset="0"/>
              </a:rPr>
              <a:pPr eaLnBrk="1" hangingPunct="1"/>
              <a:t>190</a:t>
            </a:fld>
            <a:endParaRPr lang="es-ES_tradnl" dirty="0">
              <a:solidFill>
                <a:prstClr val="black"/>
              </a:solidFill>
              <a:latin typeface="Arial" charset="0"/>
            </a:endParaRPr>
          </a:p>
        </p:txBody>
      </p:sp>
      <p:sp>
        <p:nvSpPr>
          <p:cNvPr id="362499" name="Rectangle 2"/>
          <p:cNvSpPr>
            <a:spLocks noGrp="1" noRot="1" noChangeAspect="1" noChangeArrowheads="1" noTextEdit="1"/>
          </p:cNvSpPr>
          <p:nvPr>
            <p:ph type="sldImg"/>
          </p:nvPr>
        </p:nvSpPr>
        <p:spPr>
          <a:ln/>
        </p:spPr>
      </p:sp>
      <p:sp>
        <p:nvSpPr>
          <p:cNvPr id="362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A9233E9-0EAA-4031-B900-DACE4456BAD8}" type="slidenum">
              <a:rPr lang="es-ES_tradnl">
                <a:solidFill>
                  <a:prstClr val="black"/>
                </a:solidFill>
                <a:latin typeface="Arial" charset="0"/>
              </a:rPr>
              <a:pPr eaLnBrk="1" hangingPunct="1"/>
              <a:t>191</a:t>
            </a:fld>
            <a:endParaRPr lang="es-ES_tradnl" dirty="0">
              <a:solidFill>
                <a:prstClr val="black"/>
              </a:solidFill>
              <a:latin typeface="Arial" charset="0"/>
            </a:endParaRPr>
          </a:p>
        </p:txBody>
      </p:sp>
      <p:sp>
        <p:nvSpPr>
          <p:cNvPr id="363523" name="Rectangle 2"/>
          <p:cNvSpPr>
            <a:spLocks noGrp="1" noRot="1" noChangeAspect="1" noChangeArrowheads="1" noTextEdit="1"/>
          </p:cNvSpPr>
          <p:nvPr>
            <p:ph type="sldImg"/>
          </p:nvPr>
        </p:nvSpPr>
        <p:spPr>
          <a:ln/>
        </p:spPr>
      </p:sp>
      <p:sp>
        <p:nvSpPr>
          <p:cNvPr id="363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Court.-Laburnum Tunel</a:t>
            </a: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0F1DC4B-002F-48EC-9980-FE63F2712B9D}" type="slidenum">
              <a:rPr lang="es-ES_tradnl">
                <a:solidFill>
                  <a:prstClr val="black"/>
                </a:solidFill>
                <a:latin typeface="Arial" charset="0"/>
              </a:rPr>
              <a:pPr eaLnBrk="1" hangingPunct="1"/>
              <a:t>192</a:t>
            </a:fld>
            <a:endParaRPr lang="es-ES_tradnl" dirty="0">
              <a:solidFill>
                <a:prstClr val="black"/>
              </a:solidFill>
              <a:latin typeface="Arial" charset="0"/>
            </a:endParaRPr>
          </a:p>
        </p:txBody>
      </p:sp>
      <p:sp>
        <p:nvSpPr>
          <p:cNvPr id="364547" name="Rectangle 2"/>
          <p:cNvSpPr>
            <a:spLocks noGrp="1" noRot="1" noChangeAspect="1" noChangeArrowheads="1" noTextEdit="1"/>
          </p:cNvSpPr>
          <p:nvPr>
            <p:ph type="sldImg"/>
          </p:nvPr>
        </p:nvSpPr>
        <p:spPr>
          <a:ln/>
        </p:spPr>
      </p:sp>
      <p:sp>
        <p:nvSpPr>
          <p:cNvPr id="364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Court.-Taxus</a:t>
            </a: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A5CC241-F95F-4001-93B5-84829D7D8794}" type="slidenum">
              <a:rPr lang="es-ES_tradnl">
                <a:solidFill>
                  <a:prstClr val="black"/>
                </a:solidFill>
                <a:latin typeface="Arial" charset="0"/>
              </a:rPr>
              <a:pPr eaLnBrk="1" hangingPunct="1"/>
              <a:t>193</a:t>
            </a:fld>
            <a:endParaRPr lang="es-ES_tradnl" dirty="0">
              <a:solidFill>
                <a:prstClr val="black"/>
              </a:solidFill>
              <a:latin typeface="Arial" charset="0"/>
            </a:endParaRPr>
          </a:p>
        </p:txBody>
      </p:sp>
      <p:sp>
        <p:nvSpPr>
          <p:cNvPr id="365571" name="Rectangle 2"/>
          <p:cNvSpPr>
            <a:spLocks noGrp="1" noRot="1" noChangeAspect="1" noChangeArrowheads="1" noTextEdit="1"/>
          </p:cNvSpPr>
          <p:nvPr>
            <p:ph type="sldImg"/>
          </p:nvPr>
        </p:nvSpPr>
        <p:spPr>
          <a:ln/>
        </p:spPr>
      </p:sp>
      <p:sp>
        <p:nvSpPr>
          <p:cNvPr id="365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CCF4439-E5FD-40EA-B037-64B1C19F2C37}" type="slidenum">
              <a:rPr lang="es-ES_tradnl">
                <a:solidFill>
                  <a:prstClr val="black"/>
                </a:solidFill>
                <a:latin typeface="Arial" charset="0"/>
              </a:rPr>
              <a:pPr eaLnBrk="1" hangingPunct="1"/>
              <a:t>194</a:t>
            </a:fld>
            <a:endParaRPr lang="es-ES_tradnl" dirty="0">
              <a:solidFill>
                <a:prstClr val="black"/>
              </a:solidFill>
              <a:latin typeface="Arial" charset="0"/>
            </a:endParaRPr>
          </a:p>
        </p:txBody>
      </p:sp>
      <p:sp>
        <p:nvSpPr>
          <p:cNvPr id="366595" name="Rectangle 2"/>
          <p:cNvSpPr>
            <a:spLocks noGrp="1" noRot="1" noChangeAspect="1" noChangeArrowheads="1" noTextEdit="1"/>
          </p:cNvSpPr>
          <p:nvPr>
            <p:ph type="sldImg"/>
          </p:nvPr>
        </p:nvSpPr>
        <p:spPr>
          <a:ln/>
        </p:spPr>
      </p:sp>
      <p:sp>
        <p:nvSpPr>
          <p:cNvPr id="366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A8B93A5-9255-4EA7-B55A-D587C4997933}" type="slidenum">
              <a:rPr lang="es-ES_tradnl">
                <a:solidFill>
                  <a:prstClr val="black"/>
                </a:solidFill>
                <a:latin typeface="Arial" charset="0"/>
              </a:rPr>
              <a:pPr eaLnBrk="1" hangingPunct="1"/>
              <a:t>195</a:t>
            </a:fld>
            <a:endParaRPr lang="es-ES_tradnl" dirty="0">
              <a:solidFill>
                <a:prstClr val="black"/>
              </a:solidFill>
              <a:latin typeface="Arial" charset="0"/>
            </a:endParaRPr>
          </a:p>
        </p:txBody>
      </p:sp>
      <p:sp>
        <p:nvSpPr>
          <p:cNvPr id="367619" name="Rectangle 2"/>
          <p:cNvSpPr>
            <a:spLocks noGrp="1" noRot="1" noChangeAspect="1" noChangeArrowheads="1" noTextEdit="1"/>
          </p:cNvSpPr>
          <p:nvPr>
            <p:ph type="sldImg"/>
          </p:nvPr>
        </p:nvSpPr>
        <p:spPr>
          <a:ln/>
        </p:spPr>
      </p:sp>
      <p:sp>
        <p:nvSpPr>
          <p:cNvPr id="367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hyperlink" Target="http://upload.wikimedia.org/wikipedia/commons/e/e2/Victoria_Embankment_Gardens.jpg"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hyperlink" Target="http://upload.wikimedia.org/wikipedia/commons/e/e7/Statues_in_Victoria_Embankment_Gardens_-_geograph.org.uk_-_1729996.jpg" TargetMode="Externa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hyperlink" Target="http://upload.wikimedia.org/wikipedia/commons/6/60/Green_Park,_London_-_April_2007.jpg" TargetMode="External"/><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103.jpeg"/></Relationships>
</file>

<file path=ppt/slides/_rels/slide127.xml.rels><?xml version="1.0" encoding="UTF-8" standalone="yes"?>
<Relationships xmlns="http://schemas.openxmlformats.org/package/2006/relationships"><Relationship Id="rId3" Type="http://schemas.openxmlformats.org/officeDocument/2006/relationships/hyperlink" Target="http://upload.wikimedia.org/wikipedia/commons/b/b5/Green_Park,_London,_England.jpg" TargetMode="External"/><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104.jpe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hampton%2Bcourt%2Bgardens%26hl%3Des%26biw%3D1280%26bih%3D666%26prmd%3Divns&amp;rurl=translate.google.es&amp;sl=en&amp;u=http://en.wikipedia.org/wiki/Hampton_Court_Palace&amp;usg=ALkJrhhzHI6orWXiclQgqpbL1yNHCLvSPA#cite_note-Dynes.2C_P95-25" TargetMode="Externa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90456" cy="2808312"/>
          </a:xfrm>
        </p:spPr>
        <p:txBody>
          <a:bodyPr>
            <a:normAutofit/>
          </a:bodyPr>
          <a:lstStyle/>
          <a:p>
            <a:r>
              <a:rPr lang="es-ES" sz="3200" dirty="0"/>
              <a:t>EUROPA.-LA VUELTA AL MUNDO EN 885 JARDINES</a:t>
            </a:r>
            <a:r>
              <a:rPr lang="es-ES" sz="4000" dirty="0"/>
              <a:t>.- </a:t>
            </a:r>
            <a:r>
              <a:rPr lang="es-ES" sz="3100" dirty="0"/>
              <a:t>INGLESES.-CHEL-HAMP.-</a:t>
            </a:r>
            <a:br>
              <a:rPr lang="es-ES" dirty="0"/>
            </a:br>
            <a:endParaRPr lang="es-ES" dirty="0"/>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helseyFSBunni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8511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a:xfrm>
            <a:off x="1187450" y="274638"/>
            <a:ext cx="7499350" cy="1143000"/>
          </a:xfrm>
        </p:spPr>
        <p:txBody>
          <a:bodyPr>
            <a:normAutofit/>
          </a:bodyPr>
          <a:lstStyle/>
          <a:p>
            <a:pPr eaLnBrk="1" hangingPunct="1"/>
            <a:r>
              <a:rPr lang="es-ES" sz="2800" b="1" dirty="0"/>
              <a:t>CHELTENHAM IMPERIAL GARDENS </a:t>
            </a:r>
          </a:p>
        </p:txBody>
      </p:sp>
      <p:sp>
        <p:nvSpPr>
          <p:cNvPr id="8195" name="2 Marcador de contenido"/>
          <p:cNvSpPr>
            <a:spLocks noGrp="1"/>
          </p:cNvSpPr>
          <p:nvPr>
            <p:ph sz="quarter" idx="1"/>
          </p:nvPr>
        </p:nvSpPr>
        <p:spPr>
          <a:xfrm>
            <a:off x="684213" y="1447800"/>
            <a:ext cx="7416179" cy="4572000"/>
          </a:xfrm>
        </p:spPr>
        <p:txBody>
          <a:bodyPr>
            <a:normAutofit fontScale="92500" lnSpcReduction="10000"/>
          </a:bodyPr>
          <a:lstStyle/>
          <a:p>
            <a:pPr eaLnBrk="1" hangingPunct="1"/>
            <a:r>
              <a:rPr lang="es-ES" sz="2800" b="1" dirty="0"/>
              <a:t>Cheltenham</a:t>
            </a:r>
            <a:r>
              <a:rPr lang="es-ES" sz="2800" dirty="0"/>
              <a:t> es una ciudad </a:t>
            </a:r>
            <a:r>
              <a:rPr lang="es-ES" sz="2800" i="1" dirty="0"/>
              <a:t>balneario</a:t>
            </a:r>
            <a:r>
              <a:rPr lang="es-ES" sz="2800" dirty="0"/>
              <a:t> situada en el condado británico de Gloucestershire, cerca de las ciudades de Gloucester y Cirencester,</a:t>
            </a:r>
          </a:p>
          <a:p>
            <a:pPr eaLnBrk="1" hangingPunct="1"/>
            <a:r>
              <a:rPr lang="es-ES" sz="2800" dirty="0"/>
              <a:t>La ciudad está situada al borde de los Cotswolds y posee fama en todo el país de ser una ciudad adinerada y bastante </a:t>
            </a:r>
            <a:r>
              <a:rPr lang="es-ES" sz="2800" i="1" dirty="0"/>
              <a:t>chic</a:t>
            </a:r>
            <a:r>
              <a:rPr lang="es-ES" sz="2800" dirty="0"/>
              <a:t>. Tras el descubrimiento en 1716 de aguas termales, Cheltenham ha sido un destino de vacaciones y de relax para personas pudientes de toda Inglaterra, de ahí que también se la conozca como </a:t>
            </a:r>
            <a:r>
              <a:rPr lang="es-ES" sz="2800" i="1" dirty="0"/>
              <a:t>Cheltenham-spa</a:t>
            </a:r>
            <a:r>
              <a:rPr lang="es-ES" dirty="0"/>
              <a:t>. </a:t>
            </a:r>
          </a:p>
        </p:txBody>
      </p:sp>
    </p:spTree>
    <p:extLst>
      <p:ext uri="{BB962C8B-B14F-4D97-AF65-F5344CB8AC3E}">
        <p14:creationId xmlns:p14="http://schemas.microsoft.com/office/powerpoint/2010/main" val="2183368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tatic.panoramio.com/photos/original/63251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1442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static.panoramio.com/photos/original/63251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2657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tatic.panoramio.com/photos/original/63251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2794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tatic.panoramio.com/photos/original/63251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7174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heltenham Imperi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4827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heltenham´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1613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heltenham´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584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heltenham´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302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heltenham´s Imperi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89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heltenham´s Imperi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8707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p:txBody>
          <a:bodyPr/>
          <a:lstStyle/>
          <a:p>
            <a:pPr eaLnBrk="1" hangingPunct="1"/>
            <a:r>
              <a:rPr lang="es-ES" b="1" dirty="0"/>
              <a:t>CHENIES MANOR</a:t>
            </a:r>
          </a:p>
        </p:txBody>
      </p:sp>
      <p:sp>
        <p:nvSpPr>
          <p:cNvPr id="19459" name="2 Marcador de contenido"/>
          <p:cNvSpPr>
            <a:spLocks noGrp="1"/>
          </p:cNvSpPr>
          <p:nvPr>
            <p:ph sz="quarter" idx="1"/>
          </p:nvPr>
        </p:nvSpPr>
        <p:spPr/>
        <p:txBody>
          <a:bodyPr>
            <a:normAutofit lnSpcReduction="10000"/>
          </a:bodyPr>
          <a:lstStyle/>
          <a:p>
            <a:pPr eaLnBrk="1" hangingPunct="1"/>
            <a:r>
              <a:rPr lang="es-ES" sz="2800" b="1" dirty="0"/>
              <a:t>Chenies Manor House,</a:t>
            </a:r>
            <a:r>
              <a:rPr lang="es-ES" sz="2800" dirty="0"/>
              <a:t> en Chenies , Buckinghamshire , sur de Inglaterra , un grado I edificio mencionado anteriormente conocida como Chenies Palace, era propiedad de la familia Cheyne que se les concedió los derechos señoriales en 1180  .</a:t>
            </a:r>
          </a:p>
          <a:p>
            <a:pPr eaLnBrk="1" hangingPunct="1"/>
            <a:r>
              <a:rPr lang="es-ES" sz="2800" dirty="0"/>
              <a:t>Está abierto al público en un tiempo limitado, que todavía se utiliza como una casa privada la mayor parte del tiempo. </a:t>
            </a:r>
          </a:p>
          <a:p>
            <a:pPr eaLnBrk="1" hangingPunct="1"/>
            <a:r>
              <a:rPr lang="es-ES" sz="2800" dirty="0"/>
              <a:t>Se incluye un pozo medieval, un calabozo etc.</a:t>
            </a:r>
          </a:p>
        </p:txBody>
      </p:sp>
    </p:spTree>
    <p:extLst>
      <p:ext uri="{BB962C8B-B14F-4D97-AF65-F5344CB8AC3E}">
        <p14:creationId xmlns:p14="http://schemas.microsoft.com/office/powerpoint/2010/main" val="1061017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908050"/>
            <a:ext cx="7041976" cy="5111750"/>
          </a:xfrm>
        </p:spPr>
        <p:txBody>
          <a:bodyPr/>
          <a:lstStyle/>
          <a:p>
            <a:r>
              <a:rPr lang="es-ES" sz="2800" dirty="0"/>
              <a:t>En 2004, la serie de televisión británica, Equipo Tiempo , llevó a cabo una excavación arqueológica . </a:t>
            </a:r>
          </a:p>
          <a:p>
            <a:r>
              <a:rPr lang="es-ES" sz="2800" dirty="0"/>
              <a:t>Se caracteriza por sus jardines, incluyendo un extenso jardín físico y dos laberintos (uno abierto, el otro con altos setos), ambientado en un pueblo de propiedad con vistas al valle</a:t>
            </a:r>
            <a:r>
              <a:rPr lang="es-ES" dirty="0"/>
              <a:t>.</a:t>
            </a:r>
          </a:p>
          <a:p>
            <a:endParaRPr lang="es-ES" dirty="0"/>
          </a:p>
        </p:txBody>
      </p:sp>
    </p:spTree>
    <p:extLst>
      <p:ext uri="{BB962C8B-B14F-4D97-AF65-F5344CB8AC3E}">
        <p14:creationId xmlns:p14="http://schemas.microsoft.com/office/powerpoint/2010/main" val="3292307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hen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501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lh3.ggpht.com/_zueLWt1SVGg/TB4uBA4kX7I/AAAAAAAAAIw/2itWXlubBaU/Chenies%20Manor%20(1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0364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lh3.ggpht.com/-2YDc-HJ9wLY/TB4t6fHzg6I/AAAAAAAAAIk/-8R_1B0nYKA/s720/Chenies%252520Manor%252520%252528130%25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138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lh3.ggpht.com/-1GOiS5zbPSk/TB4t7xbxs_I/AAAAAAAAAIo/-CFP-PkNQPA/s720/Chenies%252520Manor%252520%252528131%25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070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lh5.ggpht.com/-334lOhafs48/TB4t_Sd5f4I/AAAAAAAAAIs/30RPi7aIdps/s720/Chenies%252520Manor%252520%252528133%25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0883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static.panoramio.com/photos/original/113866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6916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tokuhain.arukikata.co.jp/london/images/P11900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0393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lh5.ggpht.com/-P_o_rD5He0Q/TENDnLBRs3I/AAAAAAAAGE8/NWNhLSVsnyA/s640/chenies2010%2525200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5834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hen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27701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hen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96128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hen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676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Título"/>
          <p:cNvSpPr>
            <a:spLocks noGrp="1"/>
          </p:cNvSpPr>
          <p:nvPr>
            <p:ph type="title"/>
          </p:nvPr>
        </p:nvSpPr>
        <p:spPr>
          <a:xfrm>
            <a:off x="1258888" y="274638"/>
            <a:ext cx="7427912" cy="1143000"/>
          </a:xfrm>
        </p:spPr>
        <p:txBody>
          <a:bodyPr/>
          <a:lstStyle/>
          <a:p>
            <a:pPr eaLnBrk="1" hangingPunct="1"/>
            <a:r>
              <a:rPr lang="es-ES" b="1" dirty="0"/>
              <a:t>DUNKOMBE PARK</a:t>
            </a:r>
          </a:p>
        </p:txBody>
      </p:sp>
      <p:sp>
        <p:nvSpPr>
          <p:cNvPr id="32771" name="2 Marcador de contenido"/>
          <p:cNvSpPr>
            <a:spLocks noGrp="1"/>
          </p:cNvSpPr>
          <p:nvPr>
            <p:ph sz="quarter" idx="1"/>
          </p:nvPr>
        </p:nvSpPr>
        <p:spPr/>
        <p:txBody>
          <a:bodyPr>
            <a:normAutofit fontScale="92500"/>
          </a:bodyPr>
          <a:lstStyle/>
          <a:p>
            <a:pPr eaLnBrk="1" hangingPunct="1"/>
            <a:r>
              <a:rPr lang="es-ES" sz="2800" b="1" dirty="0"/>
              <a:t>Duncombe Park</a:t>
            </a:r>
            <a:r>
              <a:rPr lang="es-ES" sz="2800" dirty="0"/>
              <a:t> es la sede de la familia cuyo miembro mayor de Duncombe lleva el título de barón Feversham . </a:t>
            </a:r>
          </a:p>
          <a:p>
            <a:pPr eaLnBrk="1" hangingPunct="1"/>
            <a:r>
              <a:rPr lang="es-ES" sz="2800" dirty="0"/>
              <a:t>Está situado cerca de Helmsley , North Yorkshire , Inglaterra y se encuentra en una privilegiada ubicación sobre los profundamente incisos meandros del río Rye.</a:t>
            </a:r>
          </a:p>
          <a:p>
            <a:pPr eaLnBrk="1" hangingPunct="1"/>
            <a:r>
              <a:rPr lang="es-ES" sz="2800" dirty="0"/>
              <a:t>La casa fue terminada en 1713 por los diseños de Yorkshire Wakefield caballero-arquitecto William.</a:t>
            </a:r>
          </a:p>
          <a:p>
            <a:pPr eaLnBrk="1" hangingPunct="1"/>
            <a:r>
              <a:rPr lang="es-ES" sz="2800" dirty="0"/>
              <a:t> </a:t>
            </a:r>
          </a:p>
        </p:txBody>
      </p:sp>
    </p:spTree>
    <p:extLst>
      <p:ext uri="{BB962C8B-B14F-4D97-AF65-F5344CB8AC3E}">
        <p14:creationId xmlns:p14="http://schemas.microsoft.com/office/powerpoint/2010/main" val="10210788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 Marcador de contenido"/>
          <p:cNvSpPr>
            <a:spLocks noGrp="1"/>
          </p:cNvSpPr>
          <p:nvPr>
            <p:ph sz="quarter" idx="1"/>
          </p:nvPr>
        </p:nvSpPr>
        <p:spPr>
          <a:xfrm>
            <a:off x="914400" y="765175"/>
            <a:ext cx="7113984" cy="5254625"/>
          </a:xfrm>
        </p:spPr>
        <p:txBody>
          <a:bodyPr>
            <a:normAutofit lnSpcReduction="10000"/>
          </a:bodyPr>
          <a:lstStyle/>
          <a:p>
            <a:r>
              <a:rPr lang="es-ES" sz="2800" dirty="0"/>
              <a:t>Fue remodelado en 1843 por Sir Charles Barry .</a:t>
            </a:r>
          </a:p>
          <a:p>
            <a:r>
              <a:rPr lang="es-ES" sz="2800" dirty="0"/>
              <a:t>En 1879 el edificio principal fue destruido por el fuego y permaneció en ruinas hasta 1895.</a:t>
            </a:r>
          </a:p>
          <a:p>
            <a:r>
              <a:rPr lang="es-ES" sz="2800" dirty="0"/>
              <a:t>Cuando la reconstrucción se llevó a cabo por William Young . </a:t>
            </a:r>
          </a:p>
          <a:p>
            <a:r>
              <a:rPr lang="es-ES" sz="2800" dirty="0"/>
              <a:t>La reconstrucción se basa en el diseño original, aunque no se hicieron cambios, especialmente en el diseño interior para satisfacer las necesidades actuales.</a:t>
            </a:r>
          </a:p>
          <a:p>
            <a:r>
              <a:rPr lang="es-ES" sz="2800" dirty="0"/>
              <a:t>Es de dos plantas, un sótano y el ático. </a:t>
            </a:r>
          </a:p>
          <a:p>
            <a:endParaRPr lang="es-ES" dirty="0"/>
          </a:p>
          <a:p>
            <a:endParaRPr lang="es-ES" dirty="0"/>
          </a:p>
        </p:txBody>
      </p:sp>
    </p:spTree>
    <p:extLst>
      <p:ext uri="{BB962C8B-B14F-4D97-AF65-F5344CB8AC3E}">
        <p14:creationId xmlns:p14="http://schemas.microsoft.com/office/powerpoint/2010/main" val="24161197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Marcador de contenido"/>
          <p:cNvSpPr>
            <a:spLocks noGrp="1"/>
          </p:cNvSpPr>
          <p:nvPr>
            <p:ph sz="quarter" idx="1"/>
          </p:nvPr>
        </p:nvSpPr>
        <p:spPr>
          <a:xfrm>
            <a:off x="914400" y="549275"/>
            <a:ext cx="6897960" cy="5470525"/>
          </a:xfrm>
        </p:spPr>
        <p:txBody>
          <a:bodyPr/>
          <a:lstStyle/>
          <a:p>
            <a:pPr eaLnBrk="1" hangingPunct="1"/>
            <a:r>
              <a:rPr lang="es-ES" sz="2800" dirty="0"/>
              <a:t>El edificio fue utilizado como escuela entre 1914-1980.</a:t>
            </a:r>
          </a:p>
          <a:p>
            <a:pPr eaLnBrk="1" hangingPunct="1"/>
            <a:r>
              <a:rPr lang="es-ES" sz="2800" dirty="0"/>
              <a:t>Ahora está abierto al público y puede ser contratado para las bodas civiles. </a:t>
            </a:r>
          </a:p>
          <a:p>
            <a:pPr eaLnBrk="1" hangingPunct="1"/>
            <a:r>
              <a:rPr lang="es-ES" sz="2800" dirty="0"/>
              <a:t>En 1774, Anne Duncombe de Duncombe Park se casó con Robert Shafto , de Whitworth Hall , cerca de Spennymoor, Condado de Durham, el famoso "Bonny Bobby Shaftoe" de la canción popular. </a:t>
            </a:r>
          </a:p>
          <a:p>
            <a:pPr eaLnBrk="1" hangingPunct="1"/>
            <a:endParaRPr lang="es-ES" dirty="0"/>
          </a:p>
        </p:txBody>
      </p:sp>
    </p:spTree>
    <p:extLst>
      <p:ext uri="{BB962C8B-B14F-4D97-AF65-F5344CB8AC3E}">
        <p14:creationId xmlns:p14="http://schemas.microsoft.com/office/powerpoint/2010/main" val="117332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Dunkomb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5029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Dunkomb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9856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Dunkomb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4169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static.panoramio.com/photos/original/1475746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99074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www.gardenvisit.com/assets/madge/duncombe_park_970_jpg/600x/duncombe_park_970_jpg_600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12624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Duncombe Park.-South Terrac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33757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Duncombe Park.-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50623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p:txBody>
          <a:bodyPr>
            <a:normAutofit/>
          </a:bodyPr>
          <a:lstStyle/>
          <a:p>
            <a:pPr eaLnBrk="1" hangingPunct="1"/>
            <a:r>
              <a:rPr lang="es-ES" sz="3200" b="1" dirty="0"/>
              <a:t>EASTWELL MANOR  GARDENS</a:t>
            </a:r>
          </a:p>
        </p:txBody>
      </p:sp>
      <p:sp>
        <p:nvSpPr>
          <p:cNvPr id="43011" name="2 Marcador de contenido"/>
          <p:cNvSpPr>
            <a:spLocks noGrp="1"/>
          </p:cNvSpPr>
          <p:nvPr>
            <p:ph sz="quarter" idx="1"/>
          </p:nvPr>
        </p:nvSpPr>
        <p:spPr/>
        <p:txBody>
          <a:bodyPr>
            <a:normAutofit lnSpcReduction="10000"/>
          </a:bodyPr>
          <a:lstStyle/>
          <a:p>
            <a:pPr eaLnBrk="1" hangingPunct="1"/>
            <a:r>
              <a:rPr lang="es-ES" sz="2800" b="1" dirty="0"/>
              <a:t>Eastwell</a:t>
            </a:r>
            <a:r>
              <a:rPr lang="es-ES" sz="2800" dirty="0"/>
              <a:t> es una aldea y parroquia civil en el término municipal de Ashford en Kent , Inglaterra </a:t>
            </a:r>
          </a:p>
          <a:p>
            <a:pPr eaLnBrk="1" hangingPunct="1"/>
            <a:r>
              <a:rPr lang="es-ES" sz="2800" dirty="0"/>
              <a:t>Contiene las Torres Eastwell , el Moyle Lugar de hogar Eastwell, y un hotel llamado Eastwell Manor. </a:t>
            </a:r>
          </a:p>
          <a:p>
            <a:pPr eaLnBrk="1" hangingPunct="1"/>
            <a:r>
              <a:rPr lang="es-ES" sz="2800" dirty="0"/>
              <a:t>Tiene una población de 119. </a:t>
            </a:r>
          </a:p>
          <a:p>
            <a:pPr eaLnBrk="1" hangingPunct="1"/>
            <a:r>
              <a:rPr lang="es-ES" sz="2800" dirty="0"/>
              <a:t>La iglesia medieval ha sido una ruina desde 1950 y es atendido por una organización benéfica nacional, los Amigos de las Iglesias Sin amigos. </a:t>
            </a:r>
          </a:p>
          <a:p>
            <a:pPr eaLnBrk="1" hangingPunct="1"/>
            <a:endParaRPr lang="es-ES" sz="2800" dirty="0"/>
          </a:p>
        </p:txBody>
      </p:sp>
    </p:spTree>
    <p:extLst>
      <p:ext uri="{BB962C8B-B14F-4D97-AF65-F5344CB8AC3E}">
        <p14:creationId xmlns:p14="http://schemas.microsoft.com/office/powerpoint/2010/main" val="2722425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Eastwell Manor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3337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3.bp.blogspot.com/_zUarcc6SvFQ/TDrPFwOPevI/AAAAAAAAJ4Q/fMYCRRPMmE8/s1600/12-0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08260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latemeetings.com/images/Venue/1249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4880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www.eastwellmanor.co.uk/images/weddings/Eastwell%20Manor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5209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Título"/>
          <p:cNvSpPr>
            <a:spLocks noGrp="1"/>
          </p:cNvSpPr>
          <p:nvPr>
            <p:ph type="title"/>
          </p:nvPr>
        </p:nvSpPr>
        <p:spPr/>
        <p:txBody>
          <a:bodyPr/>
          <a:lstStyle/>
          <a:p>
            <a:pPr eaLnBrk="1" hangingPunct="1"/>
            <a:r>
              <a:rPr lang="es-ES" b="1" dirty="0"/>
              <a:t>EDEN PROJECT</a:t>
            </a:r>
          </a:p>
        </p:txBody>
      </p:sp>
      <p:sp>
        <p:nvSpPr>
          <p:cNvPr id="48131" name="2 Marcador de contenido"/>
          <p:cNvSpPr>
            <a:spLocks noGrp="1"/>
          </p:cNvSpPr>
          <p:nvPr>
            <p:ph sz="quarter" idx="1"/>
          </p:nvPr>
        </p:nvSpPr>
        <p:spPr/>
        <p:txBody>
          <a:bodyPr>
            <a:normAutofit lnSpcReduction="10000"/>
          </a:bodyPr>
          <a:lstStyle/>
          <a:p>
            <a:pPr eaLnBrk="1" hangingPunct="1"/>
            <a:r>
              <a:rPr lang="es-ES" sz="2800" dirty="0"/>
              <a:t>El </a:t>
            </a:r>
            <a:r>
              <a:rPr lang="es-ES" sz="2800" b="1" dirty="0"/>
              <a:t>Proyecto Edén</a:t>
            </a:r>
            <a:r>
              <a:rPr lang="es-ES" sz="2800" dirty="0"/>
              <a:t> es una atracción turística de Cornwall en el Reino Unido , incluyendo el invernadero más grande del mundo  . </a:t>
            </a:r>
          </a:p>
          <a:p>
            <a:pPr eaLnBrk="1" hangingPunct="1"/>
            <a:r>
              <a:rPr lang="es-ES" sz="2800" dirty="0"/>
              <a:t> Dentro de los biomas artificiales se recogen plantas de todo el mundo. </a:t>
            </a:r>
          </a:p>
          <a:p>
            <a:pPr eaLnBrk="1" hangingPunct="1"/>
            <a:r>
              <a:rPr lang="es-ES" sz="2800" dirty="0"/>
              <a:t>El proyecto está ubicado en una recuperada cantera de  caolinita , esta ubicado a 2 kilómetros  de la ciudad de St Blazey y 5 kilómetros  de la mayor ciudad de St Austell , Cornwall.</a:t>
            </a:r>
          </a:p>
        </p:txBody>
      </p:sp>
    </p:spTree>
    <p:extLst>
      <p:ext uri="{BB962C8B-B14F-4D97-AF65-F5344CB8AC3E}">
        <p14:creationId xmlns:p14="http://schemas.microsoft.com/office/powerpoint/2010/main" val="2400858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Ede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98165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Ede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44764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Eden Proje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3021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Eden Proje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603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Eden Proje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93536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Eden Proje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8" y="-228600"/>
            <a:ext cx="97059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9054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Eden Proje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59435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p:txBody>
          <a:bodyPr>
            <a:normAutofit/>
          </a:bodyPr>
          <a:lstStyle/>
          <a:p>
            <a:pPr eaLnBrk="1" hangingPunct="1"/>
            <a:r>
              <a:rPr lang="es-ES" sz="3200" b="1" dirty="0"/>
              <a:t>ELTHAM PALACE</a:t>
            </a:r>
          </a:p>
        </p:txBody>
      </p:sp>
      <p:sp>
        <p:nvSpPr>
          <p:cNvPr id="3" name="2 Marcador de contenido"/>
          <p:cNvSpPr>
            <a:spLocks noGrp="1"/>
          </p:cNvSpPr>
          <p:nvPr>
            <p:ph sz="quarter" idx="1"/>
          </p:nvPr>
        </p:nvSpPr>
        <p:spPr/>
        <p:txBody>
          <a:bodyPr>
            <a:normAutofit fontScale="92500"/>
          </a:bodyPr>
          <a:lstStyle/>
          <a:p>
            <a:pPr marL="274320" indent="-274320" eaLnBrk="1" fontAlgn="auto" hangingPunct="1">
              <a:spcBef>
                <a:spcPts val="580"/>
              </a:spcBef>
              <a:spcAft>
                <a:spcPts val="0"/>
              </a:spcAft>
              <a:buFont typeface="Wingdings 2"/>
              <a:buChar char=""/>
              <a:defRPr/>
            </a:pPr>
            <a:r>
              <a:rPr lang="es-ES" sz="2800" b="1" dirty="0"/>
              <a:t>Eltham Palace</a:t>
            </a:r>
            <a:r>
              <a:rPr lang="es-ES" sz="2800" dirty="0"/>
              <a:t> es una gran casa en Eltham , en el distrito londinense de Greenwich , el sudeste de Londres , Inglaterra. </a:t>
            </a:r>
          </a:p>
          <a:p>
            <a:pPr marL="274320" indent="-274320" eaLnBrk="1" fontAlgn="auto" hangingPunct="1">
              <a:spcBef>
                <a:spcPts val="580"/>
              </a:spcBef>
              <a:spcAft>
                <a:spcPts val="0"/>
              </a:spcAft>
              <a:buFont typeface="Wingdings 2"/>
              <a:buChar char=""/>
              <a:defRPr/>
            </a:pPr>
            <a:r>
              <a:rPr lang="es-ES" sz="2800" dirty="0"/>
              <a:t>Se trata de una residencia desocupada real y es propiedad del estado de la corona. </a:t>
            </a:r>
          </a:p>
          <a:p>
            <a:pPr marL="274320" indent="-274320" eaLnBrk="1" fontAlgn="auto" hangingPunct="1">
              <a:spcBef>
                <a:spcPts val="580"/>
              </a:spcBef>
              <a:spcAft>
                <a:spcPts val="0"/>
              </a:spcAft>
              <a:buFont typeface="Wingdings 2"/>
              <a:buChar char=""/>
              <a:defRPr/>
            </a:pPr>
            <a:r>
              <a:rPr lang="es-ES" sz="2800" dirty="0"/>
              <a:t>En 1995 su gestión fue entregada al Patrimonio Inglés , que restauró el edificio en 1999 y lo abrió al público. </a:t>
            </a:r>
            <a:endParaRPr lang="es-ES" sz="2800" baseline="30000" dirty="0"/>
          </a:p>
          <a:p>
            <a:pPr marL="274320" indent="-274320" eaLnBrk="1" fontAlgn="auto" hangingPunct="1">
              <a:spcBef>
                <a:spcPts val="580"/>
              </a:spcBef>
              <a:spcAft>
                <a:spcPts val="0"/>
              </a:spcAft>
              <a:buFont typeface="Wingdings 2"/>
              <a:buChar char=""/>
              <a:defRPr/>
            </a:pPr>
            <a:r>
              <a:rPr lang="es-ES" sz="2800" dirty="0"/>
              <a:t>Se ha dicho que el interior Art Deco de la  casa es una "obra maestra del diseño moderno". </a:t>
            </a:r>
            <a:endParaRPr lang="es-ES" sz="2800" baseline="30000"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0131302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sz="quarter" idx="1"/>
          </p:nvPr>
        </p:nvSpPr>
        <p:spPr>
          <a:xfrm>
            <a:off x="914400" y="692150"/>
            <a:ext cx="6969968" cy="5327650"/>
          </a:xfrm>
        </p:spPr>
        <p:txBody>
          <a:bodyPr/>
          <a:lstStyle/>
          <a:p>
            <a:r>
              <a:rPr lang="es-ES" sz="2800" dirty="0"/>
              <a:t>En 1995 asumió la gestión del Patrimonio Inglés del palacio, y en 1999 completó las reparaciones importantes y las restauraciones de los interiores y los jardines. </a:t>
            </a:r>
          </a:p>
          <a:p>
            <a:r>
              <a:rPr lang="es-ES" sz="2800" dirty="0"/>
              <a:t>El palacio está abierto al público y se puede alquilar para bodas y otras funciones.</a:t>
            </a:r>
          </a:p>
          <a:p>
            <a:endParaRPr lang="es-ES" dirty="0"/>
          </a:p>
        </p:txBody>
      </p:sp>
    </p:spTree>
    <p:extLst>
      <p:ext uri="{BB962C8B-B14F-4D97-AF65-F5344CB8AC3E}">
        <p14:creationId xmlns:p14="http://schemas.microsoft.com/office/powerpoint/2010/main" val="2667071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Eltham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64467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Eltham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55091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Eltham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42681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Eltham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3287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Eltham Palace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64231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Eltham Palace Gardens.-Great Londo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29809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Eltham_2005_eastern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5922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Eltham Palace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16342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Título"/>
          <p:cNvSpPr>
            <a:spLocks noGrp="1"/>
          </p:cNvSpPr>
          <p:nvPr>
            <p:ph type="title"/>
          </p:nvPr>
        </p:nvSpPr>
        <p:spPr>
          <a:xfrm>
            <a:off x="1116013" y="274638"/>
            <a:ext cx="7570787" cy="1143000"/>
          </a:xfrm>
        </p:spPr>
        <p:txBody>
          <a:bodyPr>
            <a:normAutofit/>
          </a:bodyPr>
          <a:lstStyle/>
          <a:p>
            <a:pPr eaLnBrk="1" hangingPunct="1"/>
            <a:r>
              <a:rPr lang="es-ES" sz="3200" b="1" dirty="0"/>
              <a:t>EMBANKMENT GARDENS </a:t>
            </a:r>
          </a:p>
        </p:txBody>
      </p:sp>
      <p:sp>
        <p:nvSpPr>
          <p:cNvPr id="66563" name="2 Marcador de contenido"/>
          <p:cNvSpPr>
            <a:spLocks noGrp="1"/>
          </p:cNvSpPr>
          <p:nvPr>
            <p:ph sz="quarter" idx="1"/>
          </p:nvPr>
        </p:nvSpPr>
        <p:spPr>
          <a:xfrm>
            <a:off x="914400" y="1989138"/>
            <a:ext cx="7041976" cy="4030662"/>
          </a:xfrm>
        </p:spPr>
        <p:txBody>
          <a:bodyPr/>
          <a:lstStyle/>
          <a:p>
            <a:pPr eaLnBrk="1" hangingPunct="1"/>
            <a:r>
              <a:rPr lang="es-ES" sz="2800" dirty="0"/>
              <a:t>Los </a:t>
            </a:r>
            <a:r>
              <a:rPr lang="es-ES" sz="2800" b="1" dirty="0"/>
              <a:t>jardines de Victoria Embankment</a:t>
            </a:r>
            <a:r>
              <a:rPr lang="es-ES" sz="2800" dirty="0"/>
              <a:t> son una serie de jardines en la parte norte del río Támesis, entre el puente de Blackfriars y Westminster Bridge en Londres.</a:t>
            </a:r>
          </a:p>
          <a:p>
            <a:pPr eaLnBrk="1" hangingPunct="1"/>
            <a:r>
              <a:rPr lang="es-ES" sz="2800" dirty="0"/>
              <a:t>Todos los jardines tienen caminos de grava que están bien alineados con asientos sobre todo donados como recuerdo. </a:t>
            </a:r>
          </a:p>
        </p:txBody>
      </p:sp>
    </p:spTree>
    <p:extLst>
      <p:ext uri="{BB962C8B-B14F-4D97-AF65-F5344CB8AC3E}">
        <p14:creationId xmlns:p14="http://schemas.microsoft.com/office/powerpoint/2010/main" val="4497694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2 Marcador de contenido"/>
          <p:cNvSpPr>
            <a:spLocks noGrp="1"/>
          </p:cNvSpPr>
          <p:nvPr>
            <p:ph sz="quarter" idx="1"/>
          </p:nvPr>
        </p:nvSpPr>
        <p:spPr>
          <a:xfrm>
            <a:off x="914400" y="836613"/>
            <a:ext cx="6969968" cy="5183187"/>
          </a:xfrm>
        </p:spPr>
        <p:txBody>
          <a:bodyPr/>
          <a:lstStyle/>
          <a:p>
            <a:r>
              <a:rPr lang="es-ES" sz="2800" dirty="0"/>
              <a:t>Al lado del río  los jardines se alinean con los árboles maduros. praderas y flores, también se propagan a través de ellos, y en los días cálidos, los trabajadores de cerca  se puede ver que los almuerzos de picnic en los bancos de  dos asientos y las praderas. </a:t>
            </a:r>
          </a:p>
          <a:p>
            <a:r>
              <a:rPr lang="es-ES" sz="2800" dirty="0"/>
              <a:t>Hay una serie de estatuas. </a:t>
            </a:r>
          </a:p>
          <a:p>
            <a:endParaRPr lang="es-ES" dirty="0"/>
          </a:p>
        </p:txBody>
      </p:sp>
    </p:spTree>
    <p:extLst>
      <p:ext uri="{BB962C8B-B14F-4D97-AF65-F5344CB8AC3E}">
        <p14:creationId xmlns:p14="http://schemas.microsoft.com/office/powerpoint/2010/main" val="19045734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Embankemen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52208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Embankmen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85750"/>
            <a:ext cx="9753600" cy="74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63680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Archivo: Gardens.jpg Victoria Embankmen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08766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www.travelstripe.com/images/victoria-embankment-garden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46468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File:Statues in Victoria Embankment Gardens - geograph.org.uk - 172999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99536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Embankement Garden.-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53499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Embankement Garden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66502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Embankement Gardens.-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6679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Empress Hot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7847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Título"/>
          <p:cNvSpPr>
            <a:spLocks noGrp="1"/>
          </p:cNvSpPr>
          <p:nvPr>
            <p:ph type="title"/>
          </p:nvPr>
        </p:nvSpPr>
        <p:spPr>
          <a:xfrm>
            <a:off x="1116013" y="274638"/>
            <a:ext cx="7570787" cy="1143000"/>
          </a:xfrm>
        </p:spPr>
        <p:txBody>
          <a:bodyPr>
            <a:normAutofit/>
          </a:bodyPr>
          <a:lstStyle/>
          <a:p>
            <a:pPr eaLnBrk="1" hangingPunct="1"/>
            <a:r>
              <a:rPr lang="es-ES" sz="3200" b="1" dirty="0"/>
              <a:t>ENGLISH COUNTRY GARDENS</a:t>
            </a:r>
          </a:p>
        </p:txBody>
      </p:sp>
      <p:sp>
        <p:nvSpPr>
          <p:cNvPr id="77827" name="2 Marcador de contenido"/>
          <p:cNvSpPr>
            <a:spLocks noGrp="1"/>
          </p:cNvSpPr>
          <p:nvPr>
            <p:ph sz="quarter" idx="1"/>
          </p:nvPr>
        </p:nvSpPr>
        <p:spPr>
          <a:xfrm>
            <a:off x="457200" y="1916832"/>
            <a:ext cx="7467600" cy="4557120"/>
          </a:xfrm>
        </p:spPr>
        <p:txBody>
          <a:bodyPr>
            <a:normAutofit fontScale="92500" lnSpcReduction="10000"/>
          </a:bodyPr>
          <a:lstStyle/>
          <a:p>
            <a:pPr eaLnBrk="1" hangingPunct="1"/>
            <a:r>
              <a:rPr lang="es-ES" sz="2800" dirty="0"/>
              <a:t>Un jardín típico inglés es un estilo de jardín se hizo popular en el siglo XVIII, con la participación estatuas, juegos de agua y exuberante vegetación, así como una mezcla de flores de colores. </a:t>
            </a:r>
          </a:p>
          <a:p>
            <a:pPr eaLnBrk="1" hangingPunct="1"/>
            <a:r>
              <a:rPr lang="es-ES" sz="2800" dirty="0"/>
              <a:t>Con su plantación  y mezcla de flores, el Jardín Inglés Rural se puede adaptar a cualquier espacio o el clima, lo que la convierte en la solución perfecta para su parcela de tierra, ya sea grande o pequeña.</a:t>
            </a:r>
            <a:br>
              <a:rPr lang="es-ES" sz="2800" dirty="0"/>
            </a:br>
            <a:br>
              <a:rPr lang="es-ES" dirty="0"/>
            </a:br>
            <a:endParaRPr lang="es-ES" dirty="0"/>
          </a:p>
          <a:p>
            <a:pPr eaLnBrk="1" hangingPunct="1"/>
            <a:endParaRPr lang="es-ES" dirty="0"/>
          </a:p>
        </p:txBody>
      </p:sp>
    </p:spTree>
    <p:extLst>
      <p:ext uri="{BB962C8B-B14F-4D97-AF65-F5344CB8AC3E}">
        <p14:creationId xmlns:p14="http://schemas.microsoft.com/office/powerpoint/2010/main" val="11469773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English Count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16697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English Count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55903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English Count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84679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English Count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68321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English Count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44000" cy="7286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2184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English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38409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Título"/>
          <p:cNvSpPr>
            <a:spLocks noGrp="1"/>
          </p:cNvSpPr>
          <p:nvPr>
            <p:ph type="title"/>
          </p:nvPr>
        </p:nvSpPr>
        <p:spPr/>
        <p:txBody>
          <a:bodyPr/>
          <a:lstStyle/>
          <a:p>
            <a:pPr eaLnBrk="1" hangingPunct="1"/>
            <a:r>
              <a:rPr lang="es-ES" dirty="0"/>
              <a:t>ENGLISHMAN´S GARDEN</a:t>
            </a:r>
          </a:p>
        </p:txBody>
      </p:sp>
    </p:spTree>
    <p:extLst>
      <p:ext uri="{BB962C8B-B14F-4D97-AF65-F5344CB8AC3E}">
        <p14:creationId xmlns:p14="http://schemas.microsoft.com/office/powerpoint/2010/main" val="12851748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5" descr="Englishman´s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9460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Englishman´s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23942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Englishman´s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71657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Englishman´s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9986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Englishman´s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8" y="-228600"/>
            <a:ext cx="97440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02043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Englishman´s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79249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Englishman´s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42561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Englishman´s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88214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Eshadows"/>
          <p:cNvPicPr>
            <a:picLocks noChangeAspect="1" noChangeArrowheads="1"/>
          </p:cNvPicPr>
          <p:nvPr/>
        </p:nvPicPr>
        <p:blipFill>
          <a:blip r:embed="rId3">
            <a:extLst>
              <a:ext uri="{28A0092B-C50C-407E-A947-70E740481C1C}">
                <a14:useLocalDpi xmlns:a14="http://schemas.microsoft.com/office/drawing/2010/main" val="0"/>
              </a:ext>
            </a:extLst>
          </a:blip>
          <a:srcRect r="1160" b="5315"/>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73261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Título"/>
          <p:cNvSpPr>
            <a:spLocks noGrp="1"/>
          </p:cNvSpPr>
          <p:nvPr>
            <p:ph type="title"/>
          </p:nvPr>
        </p:nvSpPr>
        <p:spPr>
          <a:xfrm>
            <a:off x="1331913" y="274638"/>
            <a:ext cx="7354887" cy="1143000"/>
          </a:xfrm>
        </p:spPr>
        <p:txBody>
          <a:bodyPr>
            <a:normAutofit/>
          </a:bodyPr>
          <a:lstStyle/>
          <a:p>
            <a:pPr eaLnBrk="1" hangingPunct="1"/>
            <a:r>
              <a:rPr lang="es-ES" sz="3200" b="1" dirty="0"/>
              <a:t>EXBURY</a:t>
            </a:r>
          </a:p>
        </p:txBody>
      </p:sp>
      <p:sp>
        <p:nvSpPr>
          <p:cNvPr id="95235" name="2 Marcador de contenido"/>
          <p:cNvSpPr>
            <a:spLocks noGrp="1"/>
          </p:cNvSpPr>
          <p:nvPr>
            <p:ph sz="quarter" idx="1"/>
          </p:nvPr>
        </p:nvSpPr>
        <p:spPr>
          <a:xfrm>
            <a:off x="914400" y="1447800"/>
            <a:ext cx="7185992" cy="5410200"/>
          </a:xfrm>
        </p:spPr>
        <p:txBody>
          <a:bodyPr>
            <a:noAutofit/>
          </a:bodyPr>
          <a:lstStyle/>
          <a:p>
            <a:pPr eaLnBrk="1" hangingPunct="1"/>
            <a:r>
              <a:rPr lang="es-ES" b="1" dirty="0"/>
              <a:t>Exbury Gardens</a:t>
            </a:r>
            <a:r>
              <a:rPr lang="es-ES" dirty="0"/>
              <a:t> es una colección botánica y jardín de estilo informal de gran renombre, situado en Hampshire, Inglaterra, que pertenece a la rama inglesa de la familia de banqueros Rothschild.</a:t>
            </a:r>
          </a:p>
          <a:p>
            <a:pPr eaLnBrk="1" hangingPunct="1"/>
            <a:r>
              <a:rPr lang="es-ES" dirty="0"/>
              <a:t>Lionel Nathan de Rothschild adquirió la finca de Exbury en 1919 e inmediatamente comenzó a crear un jardín en una escala ambiciosa. </a:t>
            </a:r>
          </a:p>
          <a:p>
            <a:pPr eaLnBrk="1" hangingPunct="1"/>
            <a:r>
              <a:rPr lang="es-ES" dirty="0"/>
              <a:t>La infraestructura incluyó una torre de agua, tres grandes lagos alineados, y 35 km de tubería subterránea.</a:t>
            </a:r>
          </a:p>
        </p:txBody>
      </p:sp>
    </p:spTree>
    <p:extLst>
      <p:ext uri="{BB962C8B-B14F-4D97-AF65-F5344CB8AC3E}">
        <p14:creationId xmlns:p14="http://schemas.microsoft.com/office/powerpoint/2010/main" val="15361204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2 Marcador de contenido"/>
          <p:cNvSpPr>
            <a:spLocks noGrp="1"/>
          </p:cNvSpPr>
          <p:nvPr>
            <p:ph sz="quarter" idx="1"/>
          </p:nvPr>
        </p:nvSpPr>
        <p:spPr>
          <a:xfrm>
            <a:off x="914400" y="404813"/>
            <a:ext cx="7113984" cy="5614987"/>
          </a:xfrm>
        </p:spPr>
        <p:txBody>
          <a:bodyPr/>
          <a:lstStyle/>
          <a:p>
            <a:pPr eaLnBrk="1" hangingPunct="1">
              <a:buFont typeface="Wingdings 2" pitchFamily="18" charset="2"/>
              <a:buNone/>
            </a:pPr>
            <a:r>
              <a:rPr lang="es-ES" dirty="0"/>
              <a:t>.</a:t>
            </a:r>
          </a:p>
          <a:p>
            <a:pPr eaLnBrk="1" hangingPunct="1"/>
            <a:r>
              <a:rPr lang="es-ES" dirty="0"/>
              <a:t>La casa de los Rothschild en Exbury es una mansión neoclásica que fue construida alrededor de una estructura anterior en la década de 1920. </a:t>
            </a:r>
          </a:p>
          <a:p>
            <a:pPr eaLnBrk="1" hangingPunct="1"/>
            <a:r>
              <a:rPr lang="es-ES" dirty="0"/>
              <a:t>Los Jardines de Exbury están abiertos ahora al público durante la mayor parte del año, con puntos máximos de afluencia de público en primavera coincidiendo con la floración de los arbustos y en otoño para el espectáculo de color del otoño</a:t>
            </a:r>
            <a:r>
              <a:rPr lang="es-ES" sz="2800" dirty="0"/>
              <a:t>.</a:t>
            </a:r>
          </a:p>
          <a:p>
            <a:pPr eaLnBrk="1" hangingPunct="1"/>
            <a:endParaRPr lang="es-ES" sz="2800" dirty="0"/>
          </a:p>
        </p:txBody>
      </p:sp>
    </p:spTree>
    <p:extLst>
      <p:ext uri="{BB962C8B-B14F-4D97-AF65-F5344CB8AC3E}">
        <p14:creationId xmlns:p14="http://schemas.microsoft.com/office/powerpoint/2010/main" val="17793211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Exbu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42627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Exbu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04317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Exbu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07166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3" descr="Exbu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78820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Título"/>
          <p:cNvSpPr>
            <a:spLocks noGrp="1"/>
          </p:cNvSpPr>
          <p:nvPr>
            <p:ph type="title"/>
          </p:nvPr>
        </p:nvSpPr>
        <p:spPr>
          <a:xfrm>
            <a:off x="1331913" y="274638"/>
            <a:ext cx="7354887" cy="1143000"/>
          </a:xfrm>
        </p:spPr>
        <p:txBody>
          <a:bodyPr>
            <a:normAutofit/>
          </a:bodyPr>
          <a:lstStyle/>
          <a:p>
            <a:pPr eaLnBrk="1" hangingPunct="1"/>
            <a:r>
              <a:rPr lang="es-ES" sz="3200" b="1" dirty="0"/>
              <a:t>GAWTHORPE HALL</a:t>
            </a:r>
          </a:p>
        </p:txBody>
      </p:sp>
      <p:sp>
        <p:nvSpPr>
          <p:cNvPr id="101379" name="2 Marcador de contenido"/>
          <p:cNvSpPr>
            <a:spLocks noGrp="1"/>
          </p:cNvSpPr>
          <p:nvPr>
            <p:ph sz="quarter" idx="1"/>
          </p:nvPr>
        </p:nvSpPr>
        <p:spPr>
          <a:xfrm>
            <a:off x="914400" y="1628800"/>
            <a:ext cx="7185992" cy="4824388"/>
          </a:xfrm>
        </p:spPr>
        <p:txBody>
          <a:bodyPr>
            <a:normAutofit fontScale="92500" lnSpcReduction="10000"/>
          </a:bodyPr>
          <a:lstStyle/>
          <a:p>
            <a:pPr eaLnBrk="1" hangingPunct="1"/>
            <a:r>
              <a:rPr lang="es-ES" sz="2600" b="1" dirty="0"/>
              <a:t>Gawthorpe Hall,</a:t>
            </a:r>
            <a:r>
              <a:rPr lang="es-ES" sz="2600" dirty="0"/>
              <a:t> Lancashire County Council propiedad administrada por el National Trust es una casa de estilo isabelino en la ciudad de Padiham , en la ciudad de Burnley , Lancashire , Inglaterra.</a:t>
            </a:r>
          </a:p>
          <a:p>
            <a:pPr eaLnBrk="1" hangingPunct="1"/>
            <a:r>
              <a:rPr lang="es-ES" sz="2600" dirty="0"/>
              <a:t>Una casa del siglo XVII.</a:t>
            </a:r>
          </a:p>
          <a:p>
            <a:pPr eaLnBrk="1" hangingPunct="1"/>
            <a:r>
              <a:rPr lang="es-ES" sz="2600" dirty="0"/>
              <a:t>Fue restaurado por Charles Barry en la década de 1850 y que también diseñó un jardín con terraza.</a:t>
            </a:r>
          </a:p>
          <a:p>
            <a:pPr eaLnBrk="1" hangingPunct="1"/>
            <a:r>
              <a:rPr lang="es-ES" sz="2600" dirty="0"/>
              <a:t>También hay un jardín arbolado con rododendros y azaleas.</a:t>
            </a:r>
            <a:br>
              <a:rPr lang="es-ES" sz="2600" dirty="0"/>
            </a:br>
            <a:br>
              <a:rPr lang="es-ES" sz="2600" dirty="0"/>
            </a:br>
            <a:endParaRPr lang="es-ES" sz="2600" dirty="0"/>
          </a:p>
          <a:p>
            <a:pPr eaLnBrk="1" hangingPunct="1"/>
            <a:endParaRPr lang="es-ES" dirty="0"/>
          </a:p>
        </p:txBody>
      </p:sp>
    </p:spTree>
    <p:extLst>
      <p:ext uri="{BB962C8B-B14F-4D97-AF65-F5344CB8AC3E}">
        <p14:creationId xmlns:p14="http://schemas.microsoft.com/office/powerpoint/2010/main" val="32467059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upload.wikimedia.org/wikipedia/commons/2/2e/Box_garden_at_Gawthorpe_Hall_-_geograph.org.uk_-_15798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10891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Gawthorpe House en Lancashi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532762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Gawthorpe Hall en Lancashi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28870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Gawthorpe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9920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Gawthorpe House en Lanckashi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0334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Gawthorpe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47915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Título"/>
          <p:cNvSpPr>
            <a:spLocks noGrp="1"/>
          </p:cNvSpPr>
          <p:nvPr>
            <p:ph type="title"/>
          </p:nvPr>
        </p:nvSpPr>
        <p:spPr>
          <a:xfrm>
            <a:off x="1187450" y="274638"/>
            <a:ext cx="7499350" cy="1143000"/>
          </a:xfrm>
        </p:spPr>
        <p:txBody>
          <a:bodyPr>
            <a:normAutofit/>
          </a:bodyPr>
          <a:lstStyle/>
          <a:p>
            <a:pPr eaLnBrk="1" hangingPunct="1"/>
            <a:r>
              <a:rPr lang="es-ES" sz="3200" b="1" dirty="0"/>
              <a:t>GLENDURGAN GARDENS</a:t>
            </a:r>
          </a:p>
        </p:txBody>
      </p:sp>
      <p:sp>
        <p:nvSpPr>
          <p:cNvPr id="108547" name="2 Marcador de contenido"/>
          <p:cNvSpPr>
            <a:spLocks noGrp="1"/>
          </p:cNvSpPr>
          <p:nvPr>
            <p:ph sz="quarter" idx="1"/>
          </p:nvPr>
        </p:nvSpPr>
        <p:spPr/>
        <p:txBody>
          <a:bodyPr/>
          <a:lstStyle/>
          <a:p>
            <a:pPr eaLnBrk="1" hangingPunct="1"/>
            <a:r>
              <a:rPr lang="es-ES" b="1" dirty="0"/>
              <a:t>Glendurgan Garden</a:t>
            </a:r>
            <a:r>
              <a:rPr lang="es-ES" dirty="0"/>
              <a:t> es un  jardín situado sobre la aldea de Durgan en el río Helford en Mawnan Smith , cerca de Falmouth , Cornwall , Inglaterra , Reino Unido . </a:t>
            </a:r>
          </a:p>
          <a:p>
            <a:pPr eaLnBrk="1" hangingPunct="1"/>
            <a:r>
              <a:rPr lang="es-ES" dirty="0"/>
              <a:t>El jardín de Glendurgan  fue presentado por Alfred Fox en el 1820 y 1830. </a:t>
            </a:r>
          </a:p>
          <a:p>
            <a:pPr eaLnBrk="1" hangingPunct="1"/>
            <a:r>
              <a:rPr lang="es-ES" dirty="0"/>
              <a:t>En 1962  el jardín de Glendurgan  se dio a la National Trust por Cuthbert y Fox Felipe. </a:t>
            </a:r>
          </a:p>
          <a:p>
            <a:pPr eaLnBrk="1" hangingPunct="1"/>
            <a:r>
              <a:rPr lang="es-ES" dirty="0"/>
              <a:t>El jardín se caracteriza por un laberinto de Lauruscerasus , creado en 1833</a:t>
            </a:r>
            <a:r>
              <a:rPr lang="es-ES" sz="2800" dirty="0"/>
              <a:t>.</a:t>
            </a:r>
          </a:p>
          <a:p>
            <a:pPr eaLnBrk="1" hangingPunct="1"/>
            <a:endParaRPr lang="es-ES" sz="2800" dirty="0"/>
          </a:p>
        </p:txBody>
      </p:sp>
    </p:spTree>
    <p:extLst>
      <p:ext uri="{BB962C8B-B14F-4D97-AF65-F5344CB8AC3E}">
        <p14:creationId xmlns:p14="http://schemas.microsoft.com/office/powerpoint/2010/main" val="22535349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Glendurga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68937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Glendurga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31490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Glendurga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798829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Glengurgan_maze in Cornw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24323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upload.wikimedia.org/wikipedia/commons/7/76/The_maze_at_Glendurgan_Garden_Mawnan_Smith_-_geograph.org.uk_-_7069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820932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http://s0.geograph.org.uk/photos/22/49/224932_489144c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43977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Título"/>
          <p:cNvSpPr>
            <a:spLocks noGrp="1"/>
          </p:cNvSpPr>
          <p:nvPr>
            <p:ph type="title"/>
          </p:nvPr>
        </p:nvSpPr>
        <p:spPr>
          <a:xfrm>
            <a:off x="1115616" y="274638"/>
            <a:ext cx="6809184" cy="1143000"/>
          </a:xfrm>
        </p:spPr>
        <p:txBody>
          <a:bodyPr/>
          <a:lstStyle/>
          <a:p>
            <a:pPr eaLnBrk="1" hangingPunct="1"/>
            <a:r>
              <a:rPr lang="es-ES" dirty="0"/>
              <a:t>GREAT DIXER</a:t>
            </a:r>
          </a:p>
        </p:txBody>
      </p:sp>
      <p:sp>
        <p:nvSpPr>
          <p:cNvPr id="115715" name="2 Marcador de contenido"/>
          <p:cNvSpPr>
            <a:spLocks noGrp="1"/>
          </p:cNvSpPr>
          <p:nvPr>
            <p:ph sz="quarter" idx="1"/>
          </p:nvPr>
        </p:nvSpPr>
        <p:spPr>
          <a:xfrm>
            <a:off x="914400" y="2060575"/>
            <a:ext cx="7185992" cy="3959225"/>
          </a:xfrm>
        </p:spPr>
        <p:txBody>
          <a:bodyPr>
            <a:normAutofit/>
          </a:bodyPr>
          <a:lstStyle/>
          <a:p>
            <a:pPr eaLnBrk="1" hangingPunct="1"/>
            <a:r>
              <a:rPr lang="es-ES" b="1" dirty="0"/>
              <a:t> Gran Dixter</a:t>
            </a:r>
            <a:r>
              <a:rPr lang="es-ES" dirty="0"/>
              <a:t> es una casa en Northiam , East Sussex cerca de la costa sur de Inglaterra . </a:t>
            </a:r>
          </a:p>
          <a:p>
            <a:pPr eaLnBrk="1" hangingPunct="1"/>
            <a:r>
              <a:rPr lang="es-ES" dirty="0"/>
              <a:t>Tiene un famoso jardín que es considerado como el epitoma del plantsmanship inglés.</a:t>
            </a:r>
          </a:p>
          <a:p>
            <a:pPr eaLnBrk="1" hangingPunct="1"/>
            <a:r>
              <a:rPr lang="es-ES" dirty="0"/>
              <a:t>La casa original en Dixter, Northiam , que data de mediados del siglo XV, fue adquirida por un empresario llamado Nathaniel Lloyd en 1909</a:t>
            </a:r>
          </a:p>
        </p:txBody>
      </p:sp>
    </p:spTree>
    <p:extLst>
      <p:ext uri="{BB962C8B-B14F-4D97-AF65-F5344CB8AC3E}">
        <p14:creationId xmlns:p14="http://schemas.microsoft.com/office/powerpoint/2010/main" val="116038601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2 Marcador de contenido"/>
          <p:cNvSpPr>
            <a:spLocks noGrp="1"/>
          </p:cNvSpPr>
          <p:nvPr>
            <p:ph sz="quarter" idx="1"/>
          </p:nvPr>
        </p:nvSpPr>
        <p:spPr>
          <a:xfrm>
            <a:off x="914400" y="620713"/>
            <a:ext cx="7113984" cy="5399087"/>
          </a:xfrm>
        </p:spPr>
        <p:txBody>
          <a:bodyPr>
            <a:normAutofit/>
          </a:bodyPr>
          <a:lstStyle/>
          <a:p>
            <a:r>
              <a:rPr lang="es-ES" dirty="0"/>
              <a:t>Tenía una casa del siglo XVI en un estilo similar pasó de Kent y los dos se combinaron con un nuevo trabajo por el arquitecto Edwin Lutyens para crear una casa mucho más grande, que fue rebautizado como Gran Dixter</a:t>
            </a:r>
          </a:p>
          <a:p>
            <a:r>
              <a:rPr lang="es-ES" dirty="0"/>
              <a:t>Se trata de una recreación romántica de una casa señorial medieval, con gran salón , sala , solar y la sala de Yeoman.</a:t>
            </a:r>
          </a:p>
          <a:p>
            <a:r>
              <a:rPr lang="es-ES" dirty="0"/>
              <a:t>Nathaniel Lloyd y Lutyens comenzaron el jardín de Dixter grande, pero era hijo de Nathaniel Christopher Lloyd , un escritor muy conocido jardín y personalidad de televisión, que la hizo famosa</a:t>
            </a:r>
          </a:p>
          <a:p>
            <a:endParaRPr lang="es-ES" dirty="0"/>
          </a:p>
        </p:txBody>
      </p:sp>
    </p:spTree>
    <p:extLst>
      <p:ext uri="{BB962C8B-B14F-4D97-AF65-F5344CB8AC3E}">
        <p14:creationId xmlns:p14="http://schemas.microsoft.com/office/powerpoint/2010/main" val="99515709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041976" cy="6048672"/>
          </a:xfrm>
        </p:spPr>
        <p:txBody>
          <a:bodyPr>
            <a:normAutofit fontScale="92500"/>
          </a:bodyPr>
          <a:lstStyle/>
          <a:p>
            <a:pPr marL="0" indent="0" eaLnBrk="1" fontAlgn="auto" hangingPunct="1">
              <a:spcBef>
                <a:spcPts val="580"/>
              </a:spcBef>
              <a:spcAft>
                <a:spcPts val="0"/>
              </a:spcAft>
              <a:buNone/>
              <a:defRPr/>
            </a:pPr>
            <a:endParaRPr lang="es-ES" dirty="0"/>
          </a:p>
          <a:p>
            <a:pPr marL="274320" indent="-274320" eaLnBrk="1" fontAlgn="auto" hangingPunct="1">
              <a:spcBef>
                <a:spcPts val="580"/>
              </a:spcBef>
              <a:spcAft>
                <a:spcPts val="0"/>
              </a:spcAft>
              <a:buFont typeface="Wingdings 2"/>
              <a:buChar char=""/>
              <a:defRPr/>
            </a:pPr>
            <a:r>
              <a:rPr lang="es-ES" dirty="0"/>
              <a:t>El jardín  de estilo Arts &amp; Craft, cuenta con setos , una extensa bordura, una huerta y un prado de flores silvestres. </a:t>
            </a:r>
          </a:p>
          <a:p>
            <a:pPr marL="274320" indent="-274320" eaLnBrk="1" fontAlgn="auto" hangingPunct="1">
              <a:spcBef>
                <a:spcPts val="580"/>
              </a:spcBef>
              <a:spcAft>
                <a:spcPts val="0"/>
              </a:spcAft>
              <a:buFont typeface="Wingdings 2"/>
              <a:buChar char=""/>
              <a:defRPr/>
            </a:pPr>
            <a:r>
              <a:rPr lang="es-ES" dirty="0"/>
              <a:t>La plantación es abundante, pero estructurada, y ha aparecido muchos experimentos audaces de la forma, color y combinación.</a:t>
            </a:r>
          </a:p>
          <a:p>
            <a:pPr>
              <a:spcBef>
                <a:spcPts val="580"/>
              </a:spcBef>
              <a:buFont typeface="Wingdings 2"/>
              <a:buChar char=""/>
              <a:defRPr/>
            </a:pPr>
            <a:r>
              <a:rPr lang="es-ES" dirty="0"/>
              <a:t>El jardín se encuentra administrado por Fergus Garrett, quien trabajó en estrecha colaboración con Lloyd hasta su muerte en 2006 como  encargado de jardineros y ha introducido una serie de innovaciones en el esquema de plantación.</a:t>
            </a:r>
          </a:p>
          <a:p>
            <a:pPr>
              <a:spcBef>
                <a:spcPts val="580"/>
              </a:spcBef>
              <a:buFont typeface="Wingdings 2"/>
              <a:buChar char=""/>
              <a:defRPr/>
            </a:pPr>
            <a:r>
              <a:rPr lang="es-ES" dirty="0"/>
              <a:t> En el recinto de Gran Dixter es una de las primeras Oast House . </a:t>
            </a:r>
          </a:p>
          <a:p>
            <a:pPr marL="0" indent="0" eaLnBrk="1" fontAlgn="auto" hangingPunct="1">
              <a:spcBef>
                <a:spcPts val="580"/>
              </a:spcBef>
              <a:spcAft>
                <a:spcPts val="0"/>
              </a:spcAft>
              <a:buNone/>
              <a:defRPr/>
            </a:pPr>
            <a:r>
              <a:rPr lang="es-ES" dirty="0"/>
              <a:t> </a:t>
            </a:r>
          </a:p>
        </p:txBody>
      </p:sp>
    </p:spTree>
    <p:extLst>
      <p:ext uri="{BB962C8B-B14F-4D97-AF65-F5344CB8AC3E}">
        <p14:creationId xmlns:p14="http://schemas.microsoft.com/office/powerpoint/2010/main" val="260613288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Great Dixe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63094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Great Dix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561811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Great Dix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20827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Great dixte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70087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Great Dix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837410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Great Dix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962764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Great Dix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19152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Great Dixter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53013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Great Dix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991941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Título"/>
          <p:cNvSpPr>
            <a:spLocks noGrp="1"/>
          </p:cNvSpPr>
          <p:nvPr>
            <p:ph type="title"/>
          </p:nvPr>
        </p:nvSpPr>
        <p:spPr>
          <a:xfrm>
            <a:off x="1187450" y="274638"/>
            <a:ext cx="7499350" cy="1143000"/>
          </a:xfrm>
        </p:spPr>
        <p:txBody>
          <a:bodyPr>
            <a:normAutofit/>
          </a:bodyPr>
          <a:lstStyle/>
          <a:p>
            <a:pPr eaLnBrk="1" hangingPunct="1"/>
            <a:r>
              <a:rPr lang="es-ES" sz="3200" b="1" dirty="0"/>
              <a:t>GREEN PARK</a:t>
            </a:r>
          </a:p>
        </p:txBody>
      </p:sp>
      <p:sp>
        <p:nvSpPr>
          <p:cNvPr id="129027" name="2 Marcador de contenido"/>
          <p:cNvSpPr>
            <a:spLocks noGrp="1"/>
          </p:cNvSpPr>
          <p:nvPr>
            <p:ph sz="quarter" idx="1"/>
          </p:nvPr>
        </p:nvSpPr>
        <p:spPr>
          <a:xfrm>
            <a:off x="457200" y="2132856"/>
            <a:ext cx="7467600" cy="4341096"/>
          </a:xfrm>
        </p:spPr>
        <p:txBody>
          <a:bodyPr>
            <a:normAutofit/>
          </a:bodyPr>
          <a:lstStyle/>
          <a:p>
            <a:pPr eaLnBrk="1" hangingPunct="1"/>
            <a:r>
              <a:rPr lang="es-ES" b="1" dirty="0"/>
              <a:t>Green Park</a:t>
            </a:r>
            <a:r>
              <a:rPr lang="es-ES" dirty="0"/>
              <a:t> (oficialmente </a:t>
            </a:r>
            <a:r>
              <a:rPr lang="es-ES" b="1" dirty="0"/>
              <a:t>The Green Park)</a:t>
            </a:r>
            <a:r>
              <a:rPr lang="es-ES" dirty="0"/>
              <a:t> es uno de los parques reales de Londres . </a:t>
            </a:r>
          </a:p>
          <a:p>
            <a:pPr eaLnBrk="1" hangingPunct="1"/>
            <a:r>
              <a:rPr lang="es-ES" dirty="0"/>
              <a:t>Que cubre 19 hectáreas ,  se encuentra entre Londres 's Hyde Park y San James's Park . </a:t>
            </a:r>
          </a:p>
          <a:p>
            <a:pPr eaLnBrk="1" hangingPunct="1"/>
            <a:r>
              <a:rPr lang="es-ES" dirty="0"/>
              <a:t>Junto con los jardines de Kensington y los jardines del Palacio de Buckingham , estos parques forman un tramo de casi ininterrumpido de terreno abierto que va desde Whitehall y la estación Victoria de Kensington y Notting Hill.</a:t>
            </a:r>
          </a:p>
        </p:txBody>
      </p:sp>
    </p:spTree>
    <p:extLst>
      <p:ext uri="{BB962C8B-B14F-4D97-AF65-F5344CB8AC3E}">
        <p14:creationId xmlns:p14="http://schemas.microsoft.com/office/powerpoint/2010/main" val="185732812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2 Marcador de contenido"/>
          <p:cNvSpPr>
            <a:spLocks noGrp="1"/>
          </p:cNvSpPr>
          <p:nvPr>
            <p:ph sz="quarter" idx="1"/>
          </p:nvPr>
        </p:nvSpPr>
        <p:spPr>
          <a:xfrm>
            <a:off x="914400" y="620713"/>
            <a:ext cx="7041976" cy="5399087"/>
          </a:xfrm>
        </p:spPr>
        <p:txBody>
          <a:bodyPr/>
          <a:lstStyle/>
          <a:p>
            <a:r>
              <a:rPr lang="es-ES" dirty="0"/>
              <a:t>El parque se compone enteramente de bosques y praderas, donde predominan los Platanus orientalis.</a:t>
            </a:r>
          </a:p>
          <a:p>
            <a:endParaRPr lang="es-ES" dirty="0"/>
          </a:p>
        </p:txBody>
      </p:sp>
    </p:spTree>
    <p:extLst>
      <p:ext uri="{BB962C8B-B14F-4D97-AF65-F5344CB8AC3E}">
        <p14:creationId xmlns:p14="http://schemas.microsoft.com/office/powerpoint/2010/main" val="67056041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Green Park en Lond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332323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Green Park Tree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61969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Gre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761347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Gre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185007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Archivo: Green Park, Londres - Abril 200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21762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Archivo: Green Park, Londres, Englan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850537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Título"/>
          <p:cNvSpPr>
            <a:spLocks noGrp="1"/>
          </p:cNvSpPr>
          <p:nvPr>
            <p:ph type="title"/>
          </p:nvPr>
        </p:nvSpPr>
        <p:spPr>
          <a:xfrm>
            <a:off x="1042988" y="274638"/>
            <a:ext cx="7643812" cy="1143000"/>
          </a:xfrm>
        </p:spPr>
        <p:txBody>
          <a:bodyPr/>
          <a:lstStyle/>
          <a:p>
            <a:pPr eaLnBrk="1" hangingPunct="1"/>
            <a:r>
              <a:rPr lang="es-ES" sz="3600" b="1" dirty="0"/>
              <a:t>GREENWICH PARK</a:t>
            </a:r>
          </a:p>
        </p:txBody>
      </p:sp>
      <p:sp>
        <p:nvSpPr>
          <p:cNvPr id="137219" name="2 Marcador de contenido"/>
          <p:cNvSpPr>
            <a:spLocks noGrp="1"/>
          </p:cNvSpPr>
          <p:nvPr>
            <p:ph sz="quarter" idx="1"/>
          </p:nvPr>
        </p:nvSpPr>
        <p:spPr/>
        <p:txBody>
          <a:bodyPr>
            <a:normAutofit/>
          </a:bodyPr>
          <a:lstStyle/>
          <a:p>
            <a:pPr eaLnBrk="1" hangingPunct="1"/>
            <a:r>
              <a:rPr lang="es-ES" b="1" dirty="0"/>
              <a:t>Greenwich Park</a:t>
            </a:r>
            <a:r>
              <a:rPr lang="es-ES" dirty="0"/>
              <a:t> es un antiguo parque de  caza  de Greenwich , y uno de los mayores espacios verdes único en el sureste de Londres . </a:t>
            </a:r>
          </a:p>
          <a:p>
            <a:pPr eaLnBrk="1" hangingPunct="1"/>
            <a:r>
              <a:rPr lang="es-ES" dirty="0"/>
              <a:t>Uno de los parques reales de Londres , y el primero que se adjunta (en 1433), que cubre 74 hectáreas  y es parte del  Patrimonio de la Humanidad . </a:t>
            </a:r>
          </a:p>
          <a:p>
            <a:pPr eaLnBrk="1" hangingPunct="1"/>
            <a:r>
              <a:rPr lang="es-ES" dirty="0"/>
              <a:t>Ordena hermosas vistas sobre el río Támesis , Isla de los Perros y la Ciudad de Londres</a:t>
            </a:r>
            <a:r>
              <a:rPr lang="es-ES" sz="2800" dirty="0"/>
              <a:t>.</a:t>
            </a:r>
          </a:p>
        </p:txBody>
      </p:sp>
    </p:spTree>
    <p:extLst>
      <p:ext uri="{BB962C8B-B14F-4D97-AF65-F5344CB8AC3E}">
        <p14:creationId xmlns:p14="http://schemas.microsoft.com/office/powerpoint/2010/main" val="185102438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2 Marcador de contenido"/>
          <p:cNvSpPr>
            <a:spLocks noGrp="1"/>
          </p:cNvSpPr>
          <p:nvPr>
            <p:ph sz="quarter" idx="1"/>
          </p:nvPr>
        </p:nvSpPr>
        <p:spPr>
          <a:xfrm>
            <a:off x="914400" y="765175"/>
            <a:ext cx="6825952" cy="5688013"/>
          </a:xfrm>
        </p:spPr>
        <p:txBody>
          <a:bodyPr>
            <a:normAutofit/>
          </a:bodyPr>
          <a:lstStyle/>
          <a:p>
            <a:r>
              <a:rPr lang="es-ES" dirty="0"/>
              <a:t>En el nivel inferior del parque hay un parque infantil popular  y un lago para remar al lado. También hay un jardín de hierbas.</a:t>
            </a:r>
          </a:p>
          <a:p>
            <a:r>
              <a:rPr lang="es-ES" dirty="0"/>
              <a:t>En el nivel superior, hay un jardín de flores amplio se completa con el estanque de los patos, un jardín de rosas, un campo de cricket, muchos árboles de castaño del siglo XVII con troncos retorcidos, remolinos, pistas de tenis, un quiosco de música, restos romanos, un viejo roble ( el "Queens Roble ', asociado a la reina Isabel I) y un recinto ("El desierto") que alberga algunos ciervos salvajes.</a:t>
            </a:r>
          </a:p>
          <a:p>
            <a:endParaRPr lang="es-ES" dirty="0"/>
          </a:p>
          <a:p>
            <a:endParaRPr lang="es-ES" dirty="0"/>
          </a:p>
        </p:txBody>
      </p:sp>
    </p:spTree>
    <p:extLst>
      <p:ext uri="{BB962C8B-B14F-4D97-AF65-F5344CB8AC3E}">
        <p14:creationId xmlns:p14="http://schemas.microsoft.com/office/powerpoint/2010/main" val="84728153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2 Marcador de contenido"/>
          <p:cNvSpPr>
            <a:spLocks noGrp="1"/>
          </p:cNvSpPr>
          <p:nvPr>
            <p:ph sz="quarter" idx="1"/>
          </p:nvPr>
        </p:nvSpPr>
        <p:spPr>
          <a:xfrm>
            <a:off x="914400" y="549275"/>
            <a:ext cx="6897960" cy="5470525"/>
          </a:xfrm>
        </p:spPr>
        <p:txBody>
          <a:bodyPr>
            <a:normAutofit/>
          </a:bodyPr>
          <a:lstStyle/>
          <a:p>
            <a:pPr eaLnBrk="1" hangingPunct="1"/>
            <a:r>
              <a:rPr lang="es-ES" dirty="0"/>
              <a:t>Situado justo detrás del Observatorio esta el jardín del antiguo astrónomo real , un espacio tranquilo y aislado que es bueno para días de campo y también a veces usados ​​por los grupos de teatro </a:t>
            </a:r>
            <a:r>
              <a:rPr lang="es-ES" i="1" dirty="0"/>
              <a:t>(Sueño de una noche de verano,</a:t>
            </a:r>
            <a:r>
              <a:rPr lang="es-ES" dirty="0"/>
              <a:t> etc.) .</a:t>
            </a:r>
          </a:p>
          <a:p>
            <a:pPr eaLnBrk="1" hangingPunct="1"/>
            <a:r>
              <a:rPr lang="es-ES" dirty="0"/>
              <a:t>En el lado opuesto (es decir, justo al sur de la estatua de Wolfe) esta el Park Café. </a:t>
            </a:r>
          </a:p>
        </p:txBody>
      </p:sp>
    </p:spTree>
    <p:extLst>
      <p:ext uri="{BB962C8B-B14F-4D97-AF65-F5344CB8AC3E}">
        <p14:creationId xmlns:p14="http://schemas.microsoft.com/office/powerpoint/2010/main" val="351083298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3" descr="Greenwich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373794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Greenwich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730491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Greenwich Park.-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611176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Greenwich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283872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GreenwichParkTree_G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599892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Greenwich Park.-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26439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Título"/>
          <p:cNvSpPr>
            <a:spLocks noGrp="1"/>
          </p:cNvSpPr>
          <p:nvPr>
            <p:ph type="title"/>
          </p:nvPr>
        </p:nvSpPr>
        <p:spPr>
          <a:xfrm>
            <a:off x="1187450" y="274638"/>
            <a:ext cx="7499350" cy="1641475"/>
          </a:xfrm>
        </p:spPr>
        <p:txBody>
          <a:bodyPr>
            <a:normAutofit/>
          </a:bodyPr>
          <a:lstStyle/>
          <a:p>
            <a:pPr eaLnBrk="1" hangingPunct="1"/>
            <a:r>
              <a:rPr lang="es-ES" sz="2800" dirty="0"/>
              <a:t>GROOMBRIDGE PLACE GARDENS</a:t>
            </a:r>
          </a:p>
        </p:txBody>
      </p:sp>
      <p:sp>
        <p:nvSpPr>
          <p:cNvPr id="146435" name="2 Marcador de contenido"/>
          <p:cNvSpPr>
            <a:spLocks noGrp="1"/>
          </p:cNvSpPr>
          <p:nvPr>
            <p:ph sz="quarter" idx="1"/>
          </p:nvPr>
        </p:nvSpPr>
        <p:spPr>
          <a:xfrm>
            <a:off x="914400" y="2420938"/>
            <a:ext cx="7113984" cy="3598862"/>
          </a:xfrm>
        </p:spPr>
        <p:txBody>
          <a:bodyPr>
            <a:normAutofit fontScale="92500"/>
          </a:bodyPr>
          <a:lstStyle/>
          <a:p>
            <a:pPr eaLnBrk="1" hangingPunct="1"/>
            <a:r>
              <a:rPr lang="es-ES" sz="2800" b="1" dirty="0"/>
              <a:t>Groombridge Place</a:t>
            </a:r>
            <a:r>
              <a:rPr lang="es-ES" sz="2800" dirty="0"/>
              <a:t> es una casa solariega en el pueblo de Groombridge cerca de Tunbridge Wells , Kent , Inglaterra . </a:t>
            </a:r>
          </a:p>
          <a:p>
            <a:pPr eaLnBrk="1" hangingPunct="1"/>
            <a:r>
              <a:rPr lang="es-ES" sz="2800" dirty="0"/>
              <a:t>A la  vez que una casa histórica, Groombridge Place se ha convertido en una atracción turística, conocida por sus jardines, viñedos y un  Centro de Rapaces.</a:t>
            </a:r>
          </a:p>
        </p:txBody>
      </p:sp>
    </p:spTree>
    <p:extLst>
      <p:ext uri="{BB962C8B-B14F-4D97-AF65-F5344CB8AC3E}">
        <p14:creationId xmlns:p14="http://schemas.microsoft.com/office/powerpoint/2010/main" val="241935868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2 Marcador de contenido"/>
          <p:cNvSpPr>
            <a:spLocks noGrp="1"/>
          </p:cNvSpPr>
          <p:nvPr>
            <p:ph sz="quarter" idx="1"/>
          </p:nvPr>
        </p:nvSpPr>
        <p:spPr>
          <a:xfrm>
            <a:off x="611188" y="765175"/>
            <a:ext cx="7489204" cy="5254625"/>
          </a:xfrm>
        </p:spPr>
        <p:txBody>
          <a:bodyPr>
            <a:normAutofit lnSpcReduction="10000"/>
          </a:bodyPr>
          <a:lstStyle/>
          <a:p>
            <a:r>
              <a:rPr lang="es-ES" sz="2800" dirty="0"/>
              <a:t>Periodista y horticultor John Evelyn, fue reclutado por el amigo de Phillip Packer para la planificación de los nuevos jardines de ocio .</a:t>
            </a:r>
          </a:p>
          <a:p>
            <a:r>
              <a:rPr lang="es-ES" sz="2800" dirty="0"/>
              <a:t> Se dice Evelyn plantado dos pinos escoceses por el puente de foso delante, uno de los cuales todavía existe.</a:t>
            </a:r>
          </a:p>
          <a:p>
            <a:r>
              <a:rPr lang="es-ES" sz="2800" dirty="0"/>
              <a:t> En las empinadas laderas del bosque hay una serie de jardines contemporáneos creados en los últimos años.</a:t>
            </a:r>
          </a:p>
          <a:p>
            <a:r>
              <a:rPr lang="es-ES" sz="2800" dirty="0"/>
              <a:t>Un famoso jardín es el jardín de ebriedad, un favorito de Sir Arthur Conan Doyle. </a:t>
            </a:r>
          </a:p>
          <a:p>
            <a:endParaRPr lang="es-ES" dirty="0"/>
          </a:p>
          <a:p>
            <a:endParaRPr lang="es-ES" dirty="0"/>
          </a:p>
        </p:txBody>
      </p:sp>
    </p:spTree>
    <p:extLst>
      <p:ext uri="{BB962C8B-B14F-4D97-AF65-F5344CB8AC3E}">
        <p14:creationId xmlns:p14="http://schemas.microsoft.com/office/powerpoint/2010/main" val="330706145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2 Marcador de contenido"/>
          <p:cNvSpPr>
            <a:spLocks noGrp="1"/>
          </p:cNvSpPr>
          <p:nvPr>
            <p:ph sz="quarter" idx="1"/>
          </p:nvPr>
        </p:nvSpPr>
        <p:spPr>
          <a:xfrm>
            <a:off x="914400" y="908050"/>
            <a:ext cx="6969968" cy="5111750"/>
          </a:xfrm>
        </p:spPr>
        <p:txBody>
          <a:bodyPr/>
          <a:lstStyle/>
          <a:p>
            <a:pPr eaLnBrk="1" hangingPunct="1"/>
            <a:r>
              <a:rPr lang="es-ES" sz="2800" dirty="0"/>
              <a:t>Fue en  Groombridge donde su famosa novela Sherlock Holmes  "El valle del terror" se escribe, aunque la Casa tiene  el nombre de "Birlstone Manor". </a:t>
            </a:r>
          </a:p>
          <a:p>
            <a:pPr eaLnBrk="1" hangingPunct="1"/>
            <a:r>
              <a:rPr lang="es-ES" sz="2800" dirty="0"/>
              <a:t>Un  zeedonk , un pequeño burro , y una manada de gamos habitan en el mismo jardín.</a:t>
            </a:r>
          </a:p>
          <a:p>
            <a:pPr eaLnBrk="1" hangingPunct="1"/>
            <a:endParaRPr lang="es-ES" sz="2800" dirty="0"/>
          </a:p>
        </p:txBody>
      </p:sp>
    </p:spTree>
    <p:extLst>
      <p:ext uri="{BB962C8B-B14F-4D97-AF65-F5344CB8AC3E}">
        <p14:creationId xmlns:p14="http://schemas.microsoft.com/office/powerpoint/2010/main" val="170373664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4" descr="Groomb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710068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Groombridge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070629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Groombridge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524409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Groombridge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764973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Groombridge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65722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Groombtidge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127861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Título"/>
          <p:cNvSpPr>
            <a:spLocks noGrp="1"/>
          </p:cNvSpPr>
          <p:nvPr>
            <p:ph type="title"/>
          </p:nvPr>
        </p:nvSpPr>
        <p:spPr>
          <a:xfrm>
            <a:off x="1403350" y="274638"/>
            <a:ext cx="7283450" cy="1143000"/>
          </a:xfrm>
        </p:spPr>
        <p:txBody>
          <a:bodyPr>
            <a:normAutofit/>
          </a:bodyPr>
          <a:lstStyle/>
          <a:p>
            <a:pPr eaLnBrk="1" hangingPunct="1"/>
            <a:r>
              <a:rPr lang="es-ES" sz="3200" b="1" dirty="0"/>
              <a:t>HADDON HALL GARDENS</a:t>
            </a:r>
          </a:p>
        </p:txBody>
      </p:sp>
      <p:sp>
        <p:nvSpPr>
          <p:cNvPr id="155651" name="2 Marcador de contenido"/>
          <p:cNvSpPr>
            <a:spLocks noGrp="1"/>
          </p:cNvSpPr>
          <p:nvPr>
            <p:ph sz="quarter" idx="1"/>
          </p:nvPr>
        </p:nvSpPr>
        <p:spPr/>
        <p:txBody>
          <a:bodyPr>
            <a:normAutofit/>
          </a:bodyPr>
          <a:lstStyle/>
          <a:p>
            <a:pPr eaLnBrk="1" hangingPunct="1"/>
            <a:r>
              <a:rPr lang="es-ES" dirty="0"/>
              <a:t>Un castillo medieval en el marco de un jardín del siglo XVII, de las cuales hay pocos en Inglaterra. </a:t>
            </a:r>
          </a:p>
          <a:p>
            <a:pPr eaLnBrk="1" hangingPunct="1"/>
            <a:r>
              <a:rPr lang="es-ES" dirty="0"/>
              <a:t>El diseño, con terrazas, barandillas y escalones, se entiende mejor como una interpretación en inglés de un jardín italiano del siglo XVII.</a:t>
            </a:r>
          </a:p>
          <a:p>
            <a:pPr eaLnBrk="1" hangingPunct="1"/>
            <a:r>
              <a:rPr lang="es-ES" dirty="0"/>
              <a:t>Las plantaciones de la rosaleda se realizaron en el  siglo XX.</a:t>
            </a:r>
          </a:p>
          <a:p>
            <a:r>
              <a:rPr lang="es-ES" dirty="0"/>
              <a:t>Haddon Hall es una casa de campo inglesa junto al río Wye en Bakewell, en el condado de Derbyshire, una de las residencias del Duque de Rutland, ocupada por Lord Edward Manners y su familia</a:t>
            </a:r>
          </a:p>
        </p:txBody>
      </p:sp>
    </p:spTree>
    <p:extLst>
      <p:ext uri="{BB962C8B-B14F-4D97-AF65-F5344CB8AC3E}">
        <p14:creationId xmlns:p14="http://schemas.microsoft.com/office/powerpoint/2010/main" val="359369281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Hadd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365256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4" descr="Haddon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438983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Haddon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70372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Haddon Hall.-Derbyshi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022453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Haddon_Hall,_Derbyshir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586556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Haddon Hall.-Derby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939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Título"/>
          <p:cNvSpPr>
            <a:spLocks noGrp="1"/>
          </p:cNvSpPr>
          <p:nvPr>
            <p:ph type="title"/>
          </p:nvPr>
        </p:nvSpPr>
        <p:spPr>
          <a:xfrm>
            <a:off x="1258888" y="274638"/>
            <a:ext cx="7427912" cy="777875"/>
          </a:xfrm>
        </p:spPr>
        <p:txBody>
          <a:bodyPr>
            <a:normAutofit/>
          </a:bodyPr>
          <a:lstStyle/>
          <a:p>
            <a:pPr eaLnBrk="1" hangingPunct="1"/>
            <a:r>
              <a:rPr lang="es-ES" sz="2800" dirty="0"/>
              <a:t>HAM HOUSE</a:t>
            </a:r>
          </a:p>
        </p:txBody>
      </p:sp>
      <p:sp>
        <p:nvSpPr>
          <p:cNvPr id="163843" name="2 Marcador de contenido"/>
          <p:cNvSpPr>
            <a:spLocks noGrp="1"/>
          </p:cNvSpPr>
          <p:nvPr>
            <p:ph sz="quarter" idx="1"/>
          </p:nvPr>
        </p:nvSpPr>
        <p:spPr>
          <a:xfrm>
            <a:off x="755576" y="1052513"/>
            <a:ext cx="7200800" cy="5400675"/>
          </a:xfrm>
        </p:spPr>
        <p:txBody>
          <a:bodyPr>
            <a:normAutofit/>
          </a:bodyPr>
          <a:lstStyle/>
          <a:p>
            <a:pPr eaLnBrk="1" hangingPunct="1"/>
            <a:r>
              <a:rPr lang="es-ES" b="1" dirty="0"/>
              <a:t>Ham House</a:t>
            </a:r>
            <a:r>
              <a:rPr lang="es-ES" dirty="0"/>
              <a:t> está situado al lado del río Támesis , al sur de Richmond , en Londres , Reino Unido .</a:t>
            </a:r>
          </a:p>
          <a:p>
            <a:pPr eaLnBrk="1" hangingPunct="1"/>
            <a:r>
              <a:rPr lang="es-ES" dirty="0"/>
              <a:t>Es reclamado por el Fondo Nacional por ser "único en Europa, la supervivencia más completa de la moda del siglo XVII y el poder."  </a:t>
            </a:r>
          </a:p>
          <a:p>
            <a:pPr eaLnBrk="1" hangingPunct="1"/>
            <a:r>
              <a:rPr lang="es-ES" dirty="0"/>
              <a:t>John Campbell , segundo duque de Argyll, nació aquí en 1680.</a:t>
            </a:r>
          </a:p>
          <a:p>
            <a:pPr eaLnBrk="1" hangingPunct="1"/>
            <a:r>
              <a:rPr lang="es-ES" dirty="0"/>
              <a:t>La terraza del té se dice que tiene el más antiguo arbusto espinoso de Cristo .-Palirus spina christi en el país.</a:t>
            </a:r>
          </a:p>
        </p:txBody>
      </p:sp>
    </p:spTree>
    <p:extLst>
      <p:ext uri="{BB962C8B-B14F-4D97-AF65-F5344CB8AC3E}">
        <p14:creationId xmlns:p14="http://schemas.microsoft.com/office/powerpoint/2010/main" val="206881792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2 Marcador de contenido"/>
          <p:cNvSpPr>
            <a:spLocks noGrp="1"/>
          </p:cNvSpPr>
          <p:nvPr>
            <p:ph sz="quarter" idx="1"/>
          </p:nvPr>
        </p:nvSpPr>
        <p:spPr>
          <a:xfrm>
            <a:off x="611188" y="692696"/>
            <a:ext cx="7273180" cy="5327104"/>
          </a:xfrm>
        </p:spPr>
        <p:txBody>
          <a:bodyPr>
            <a:normAutofit lnSpcReduction="10000"/>
          </a:bodyPr>
          <a:lstStyle/>
          <a:p>
            <a:r>
              <a:rPr lang="es-ES" dirty="0"/>
              <a:t>Nogales y castaños  en el patio exterior actúan como refugios y sitios de anidación de una gran bandada de periquitos verdes.</a:t>
            </a:r>
          </a:p>
          <a:p>
            <a:r>
              <a:rPr lang="es-ES" dirty="0"/>
              <a:t>La casa ha cambiado poco en 300 años, y lo mismo se aplica a sus jardines, que cuentan con el más antiguo invernadero en Gran Bretaña, una nevera y una lechería. </a:t>
            </a:r>
          </a:p>
          <a:p>
            <a:r>
              <a:rPr lang="es-ES" dirty="0"/>
              <a:t>El National Trust posee una sala de té para los visitantes. </a:t>
            </a:r>
          </a:p>
          <a:p>
            <a:r>
              <a:rPr lang="es-ES" dirty="0"/>
              <a:t>La casa se dice que es perseguido por la duquesa de Lauderdale y su perro, que un número de visitantes afirman haber visto correr por los pasillos (no se permiten perros en el edificio).</a:t>
            </a:r>
          </a:p>
          <a:p>
            <a:endParaRPr lang="es-ES" dirty="0"/>
          </a:p>
          <a:p>
            <a:endParaRPr lang="es-ES" dirty="0"/>
          </a:p>
        </p:txBody>
      </p:sp>
    </p:spTree>
    <p:extLst>
      <p:ext uri="{BB962C8B-B14F-4D97-AF65-F5344CB8AC3E}">
        <p14:creationId xmlns:p14="http://schemas.microsoft.com/office/powerpoint/2010/main" val="373540769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2 Marcador de contenido"/>
          <p:cNvSpPr>
            <a:spLocks noGrp="1"/>
          </p:cNvSpPr>
          <p:nvPr>
            <p:ph sz="quarter" idx="1"/>
          </p:nvPr>
        </p:nvSpPr>
        <p:spPr>
          <a:xfrm>
            <a:off x="914400" y="765175"/>
            <a:ext cx="6969968" cy="5254625"/>
          </a:xfrm>
        </p:spPr>
        <p:txBody>
          <a:bodyPr/>
          <a:lstStyle/>
          <a:p>
            <a:pPr eaLnBrk="1" hangingPunct="1"/>
            <a:r>
              <a:rPr lang="es-ES" dirty="0"/>
              <a:t>La casa fue objeto de una investigación el año por el Club de Espíritu que registró una serie de fenómenos que se mantienen "sin explicación". </a:t>
            </a:r>
          </a:p>
          <a:p>
            <a:pPr eaLnBrk="1" hangingPunct="1"/>
            <a:r>
              <a:rPr lang="es-ES" dirty="0"/>
              <a:t>Ferry Hammerton da enlace a los jardines de Marble Hill House en la orilla opuesta del río.</a:t>
            </a:r>
          </a:p>
          <a:p>
            <a:pPr eaLnBrk="1" hangingPunct="1"/>
            <a:endParaRPr lang="es-ES" dirty="0"/>
          </a:p>
        </p:txBody>
      </p:sp>
    </p:spTree>
    <p:extLst>
      <p:ext uri="{BB962C8B-B14F-4D97-AF65-F5344CB8AC3E}">
        <p14:creationId xmlns:p14="http://schemas.microsoft.com/office/powerpoint/2010/main" val="184449227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Ham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74031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Ham House framed by statues in garden, June 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409261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Ham House Gard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049838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Hamhouse3-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27128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Hamhouse2-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700696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Hamhouse4-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863666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Ham Hous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92113"/>
            <a:ext cx="9144000" cy="607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23898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Título"/>
          <p:cNvSpPr>
            <a:spLocks noGrp="1"/>
          </p:cNvSpPr>
          <p:nvPr>
            <p:ph type="title"/>
          </p:nvPr>
        </p:nvSpPr>
        <p:spPr>
          <a:xfrm>
            <a:off x="1187450" y="274638"/>
            <a:ext cx="7499350" cy="1143000"/>
          </a:xfrm>
        </p:spPr>
        <p:txBody>
          <a:bodyPr>
            <a:normAutofit/>
          </a:bodyPr>
          <a:lstStyle/>
          <a:p>
            <a:pPr eaLnBrk="1" hangingPunct="1"/>
            <a:r>
              <a:rPr lang="es-ES" sz="2800" dirty="0"/>
              <a:t>HAMPTON COURT</a:t>
            </a:r>
          </a:p>
        </p:txBody>
      </p:sp>
      <p:sp>
        <p:nvSpPr>
          <p:cNvPr id="174083" name="2 Marcador de contenido"/>
          <p:cNvSpPr>
            <a:spLocks noGrp="1"/>
          </p:cNvSpPr>
          <p:nvPr>
            <p:ph sz="quarter" idx="1"/>
          </p:nvPr>
        </p:nvSpPr>
        <p:spPr/>
        <p:txBody>
          <a:bodyPr>
            <a:normAutofit/>
          </a:bodyPr>
          <a:lstStyle/>
          <a:p>
            <a:pPr eaLnBrk="1" hangingPunct="1"/>
            <a:r>
              <a:rPr lang="es-ES" b="1" dirty="0"/>
              <a:t>Palacio de Hampton Court</a:t>
            </a:r>
            <a:r>
              <a:rPr lang="es-ES" dirty="0"/>
              <a:t> es un palacio real en el distrito londinense de Richmond upon Thames , Londres , no ha sido habitado por la familia real británica desde el siglo XVIII.</a:t>
            </a:r>
          </a:p>
          <a:p>
            <a:pPr eaLnBrk="1" hangingPunct="1"/>
            <a:r>
              <a:rPr lang="es-ES" dirty="0"/>
              <a:t>El palacio se encuentra 18,8 km al sur oeste de Charing Cros y aguas arriba del centro de Londres en el río Támesis.</a:t>
            </a:r>
          </a:p>
          <a:p>
            <a:pPr eaLnBrk="1" hangingPunct="1"/>
            <a:r>
              <a:rPr lang="es-ES" dirty="0"/>
              <a:t>No hay restos auténticos de los jardines de Enrique VIII, sólo un pequeño jardín nudo , plantado en 1924, que alude a la apariencia de los jardines del siglo XVI.</a:t>
            </a:r>
          </a:p>
          <a:p>
            <a:pPr eaLnBrk="1" hangingPunct="1"/>
            <a:endParaRPr lang="es-ES" dirty="0"/>
          </a:p>
        </p:txBody>
      </p:sp>
    </p:spTree>
    <p:extLst>
      <p:ext uri="{BB962C8B-B14F-4D97-AF65-F5344CB8AC3E}">
        <p14:creationId xmlns:p14="http://schemas.microsoft.com/office/powerpoint/2010/main" val="271321786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2 Marcador de contenido"/>
          <p:cNvSpPr>
            <a:spLocks noGrp="1"/>
          </p:cNvSpPr>
          <p:nvPr>
            <p:ph sz="quarter" idx="1"/>
          </p:nvPr>
        </p:nvSpPr>
        <p:spPr>
          <a:xfrm>
            <a:off x="914400" y="692696"/>
            <a:ext cx="7113984" cy="5327104"/>
          </a:xfrm>
        </p:spPr>
        <p:txBody>
          <a:bodyPr>
            <a:normAutofit/>
          </a:bodyPr>
          <a:lstStyle/>
          <a:p>
            <a:r>
              <a:rPr lang="es-ES" dirty="0"/>
              <a:t>No hay restos auténticos de los jardines de Enrique VIII, sólo un pequeño jardín nudo , plantado en 1924, que alude a la apariencia de los jardines del siglo XVI.</a:t>
            </a:r>
          </a:p>
          <a:p>
            <a:r>
              <a:rPr lang="es-ES" dirty="0"/>
              <a:t>En la actualidad, el rasgo dominante de los motivos es el plan de paisajismo grande construido por Sir Christopher Wren destinados nuevo palacio</a:t>
            </a:r>
          </a:p>
          <a:p>
            <a:r>
              <a:rPr lang="es-ES" dirty="0"/>
              <a:t>La avenida central que contiene no es un paseo o una unidad, pero el gran canal, conocido como el de Agua de Long, excavado durante el reinado de Carlos II, en 1662</a:t>
            </a:r>
            <a:r>
              <a:rPr lang="es-ES" sz="2800" dirty="0"/>
              <a:t>. </a:t>
            </a:r>
          </a:p>
          <a:p>
            <a:endParaRPr lang="es-ES" dirty="0"/>
          </a:p>
          <a:p>
            <a:endParaRPr lang="es-ES" dirty="0"/>
          </a:p>
        </p:txBody>
      </p:sp>
    </p:spTree>
    <p:extLst>
      <p:ext uri="{BB962C8B-B14F-4D97-AF65-F5344CB8AC3E}">
        <p14:creationId xmlns:p14="http://schemas.microsoft.com/office/powerpoint/2010/main" val="365816298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2 Marcador de contenido"/>
          <p:cNvSpPr>
            <a:spLocks noGrp="1"/>
          </p:cNvSpPr>
          <p:nvPr>
            <p:ph sz="quarter" idx="1"/>
          </p:nvPr>
        </p:nvSpPr>
        <p:spPr>
          <a:xfrm>
            <a:off x="914400" y="908720"/>
            <a:ext cx="7041976" cy="5111080"/>
          </a:xfrm>
        </p:spPr>
        <p:txBody>
          <a:bodyPr>
            <a:normAutofit/>
          </a:bodyPr>
          <a:lstStyle/>
          <a:p>
            <a:pPr eaLnBrk="1" hangingPunct="1"/>
            <a:r>
              <a:rPr lang="es-ES" baseline="30000" dirty="0">
                <a:hlinkClick r:id="rId2"/>
              </a:rPr>
              <a:t>]</a:t>
            </a:r>
            <a:r>
              <a:rPr lang="es-ES" dirty="0"/>
              <a:t>El diseño, radical en su momento, es otra influencia reconocible de Versalles, y fue puesto en efecto por los alumnos de André Le Nôtre , el jardinero de Luis XIV. </a:t>
            </a:r>
          </a:p>
          <a:p>
            <a:pPr eaLnBrk="1" hangingPunct="1"/>
            <a:r>
              <a:rPr lang="es-ES" dirty="0"/>
              <a:t>En el lado sur del palacio se encuentra el Jardín Privado limitado por  cancelas semicirculares de hierro forjado construidas por Jean Tijou. </a:t>
            </a:r>
          </a:p>
          <a:p>
            <a:pPr eaLnBrk="1" hangingPunct="1"/>
            <a:r>
              <a:rPr lang="es-ES" dirty="0"/>
              <a:t>Este jardín, originalmente jardín privado del rey Guillermo III, se ha replantado en 1992, con cuidados acebos y tejos a lo largo de un sistema geométrico de caminos . </a:t>
            </a:r>
          </a:p>
        </p:txBody>
      </p:sp>
    </p:spTree>
    <p:extLst>
      <p:ext uri="{BB962C8B-B14F-4D97-AF65-F5344CB8AC3E}">
        <p14:creationId xmlns:p14="http://schemas.microsoft.com/office/powerpoint/2010/main" val="90979169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2 Marcador de contenido"/>
          <p:cNvSpPr>
            <a:spLocks noGrp="1"/>
          </p:cNvSpPr>
          <p:nvPr>
            <p:ph sz="quarter" idx="1"/>
          </p:nvPr>
        </p:nvSpPr>
        <p:spPr>
          <a:xfrm>
            <a:off x="914400" y="115888"/>
            <a:ext cx="7113984" cy="6337300"/>
          </a:xfrm>
        </p:spPr>
        <p:txBody>
          <a:bodyPr>
            <a:normAutofit/>
          </a:bodyPr>
          <a:lstStyle/>
          <a:p>
            <a:pPr marL="0" indent="0" eaLnBrk="1" hangingPunct="1">
              <a:buFont typeface="Wingdings 2" pitchFamily="18" charset="2"/>
              <a:buNone/>
              <a:defRPr/>
            </a:pPr>
            <a:endParaRPr lang="es-ES" dirty="0"/>
          </a:p>
          <a:p>
            <a:pPr eaLnBrk="1" hangingPunct="1">
              <a:defRPr/>
            </a:pPr>
            <a:r>
              <a:rPr lang="es-ES" dirty="0"/>
              <a:t>Una curiosidad muy conocida de los motivos del palacio es el Hampton Laberinto  , plantado en la década de 1690 por George London y Henry Reyes de Guillermo III de Orange .  El laberinto cubre un tercio de acre y contiene menos de un kilómetro de caminos. </a:t>
            </a:r>
          </a:p>
          <a:p>
            <a:pPr eaLnBrk="1" hangingPunct="1">
              <a:defRPr/>
            </a:pPr>
            <a:r>
              <a:rPr lang="es-ES" dirty="0"/>
              <a:t>Es posible que el diseño actual sustituyó a un laberinto sembrado anteriormente para el cardenal Wolsey .</a:t>
            </a:r>
          </a:p>
          <a:p>
            <a:pPr eaLnBrk="1" hangingPunct="1">
              <a:defRPr/>
            </a:pPr>
            <a:r>
              <a:rPr lang="es-ES" dirty="0"/>
              <a:t>Que se estableció originalmente con el carpe , que haya sido reparado últimamente con muchos tipos diferentes de setos.. </a:t>
            </a:r>
          </a:p>
        </p:txBody>
      </p:sp>
    </p:spTree>
    <p:extLst>
      <p:ext uri="{BB962C8B-B14F-4D97-AF65-F5344CB8AC3E}">
        <p14:creationId xmlns:p14="http://schemas.microsoft.com/office/powerpoint/2010/main" val="119231672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descr="Hampton Court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51373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3" descr="Hampton Cour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416390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Hampton_Court_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139325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2" descr="Hampton Cour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24625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descr="Hampton_Court_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597728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descr="Hampton Cour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562978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2" descr="Hampton Court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644369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2" descr="Hampton Court Flower Sh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601543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descr="Hampton Court Festi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478360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2" descr="Hampton Court Festi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39223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2" descr="Hampton Court Festi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110395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descr="Hampton Court Festi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280454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2" descr="Hampton 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637495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2" descr="Hampton 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218479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2" descr="Hampton Court Festi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214232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Picture 2" descr="Hampton 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748400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2" descr="Hampton Court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871970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Picture 2" descr="Hampton Court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560811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Picture 2" descr="Hampton Court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686938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3" descr="Hampton Court Gardens en fl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87392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2" descr="Hampton Cour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6837631"/>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Picture 4" descr="Hampton 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410159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06" name="Picture 2" descr="Hampton 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726435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2" descr="Hampton Court Palace Castl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532407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4" name="Picture 2" descr="Hampton Court Laburnum Crew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01556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78" name="Picture 2" descr="Hampton Court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242694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02" name="Picture 2" descr="Hampton Court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721536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descr="Hampton 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076587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0" name="Picture 2" descr="Hampton 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93171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TotalTime>
  <Words>3213</Words>
  <Application>Microsoft Office PowerPoint</Application>
  <PresentationFormat>Presentación en pantalla (4:3)</PresentationFormat>
  <Paragraphs>442</Paragraphs>
  <Slides>195</Slides>
  <Notes>155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195</vt:i4>
      </vt:variant>
    </vt:vector>
  </HeadingPairs>
  <TitlesOfParts>
    <vt:vector size="201" baseType="lpstr">
      <vt:lpstr>Arial</vt:lpstr>
      <vt:lpstr>Calibri</vt:lpstr>
      <vt:lpstr>Century Schoolbook</vt:lpstr>
      <vt:lpstr>Wingdings</vt:lpstr>
      <vt:lpstr>Wingdings 2</vt:lpstr>
      <vt:lpstr>Default Theme</vt:lpstr>
      <vt:lpstr>EUROPA.-LA VUELTA AL MUNDO EN 885 JARDINES.- INGLESES.-CHEL-HAMP.- </vt:lpstr>
      <vt:lpstr>Presentación de PowerPoint</vt:lpstr>
      <vt:lpstr>CHELTENHAM IMPERIAL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CHENIES MANOR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DUNKOMBE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EASTWELL MANOR  GARDENS</vt:lpstr>
      <vt:lpstr>Presentación de PowerPoint</vt:lpstr>
      <vt:lpstr>Presentación de PowerPoint</vt:lpstr>
      <vt:lpstr>Presentación de PowerPoint</vt:lpstr>
      <vt:lpstr>Presentación de PowerPoint</vt:lpstr>
      <vt:lpstr>EDEN PROJECT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ELTHAM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EMBANKMENT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ENGLISH COUNTRY GARDENS</vt:lpstr>
      <vt:lpstr>Presentación de PowerPoint</vt:lpstr>
      <vt:lpstr>Presentación de PowerPoint</vt:lpstr>
      <vt:lpstr>Presentación de PowerPoint</vt:lpstr>
      <vt:lpstr>Presentación de PowerPoint</vt:lpstr>
      <vt:lpstr>Presentación de PowerPoint</vt:lpstr>
      <vt:lpstr>Presentación de PowerPoint</vt:lpstr>
      <vt:lpstr>ENGLISHMAN´S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EXBURY</vt:lpstr>
      <vt:lpstr>Presentación de PowerPoint</vt:lpstr>
      <vt:lpstr>Presentación de PowerPoint</vt:lpstr>
      <vt:lpstr>Presentación de PowerPoint</vt:lpstr>
      <vt:lpstr>Presentación de PowerPoint</vt:lpstr>
      <vt:lpstr>Presentación de PowerPoint</vt:lpstr>
      <vt:lpstr>GAWTHORPE HALL</vt:lpstr>
      <vt:lpstr>Presentación de PowerPoint</vt:lpstr>
      <vt:lpstr>Presentación de PowerPoint</vt:lpstr>
      <vt:lpstr>Presentación de PowerPoint</vt:lpstr>
      <vt:lpstr>Presentación de PowerPoint</vt:lpstr>
      <vt:lpstr>Presentación de PowerPoint</vt:lpstr>
      <vt:lpstr>Presentación de PowerPoint</vt:lpstr>
      <vt:lpstr>GLENDURGAN GARDENS</vt:lpstr>
      <vt:lpstr>Presentación de PowerPoint</vt:lpstr>
      <vt:lpstr>Presentación de PowerPoint</vt:lpstr>
      <vt:lpstr>Presentación de PowerPoint</vt:lpstr>
      <vt:lpstr>Presentación de PowerPoint</vt:lpstr>
      <vt:lpstr>Presentación de PowerPoint</vt:lpstr>
      <vt:lpstr>Presentación de PowerPoint</vt:lpstr>
      <vt:lpstr>GREAT DIXER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GREEN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GREENWICH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GROOMBRIDGE PLACE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HADDON HALL GARDENS</vt:lpstr>
      <vt:lpstr>Presentación de PowerPoint</vt:lpstr>
      <vt:lpstr>Presentación de PowerPoint</vt:lpstr>
      <vt:lpstr>Presentación de PowerPoint</vt:lpstr>
      <vt:lpstr>Presentación de PowerPoint</vt:lpstr>
      <vt:lpstr>Presentación de PowerPoint</vt:lpstr>
      <vt:lpstr>Presentación de PowerPoint</vt:lpstr>
      <vt:lpstr>HAM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HAMPTON COURT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15</cp:revision>
  <dcterms:created xsi:type="dcterms:W3CDTF">2013-09-08T06:06:48Z</dcterms:created>
  <dcterms:modified xsi:type="dcterms:W3CDTF">2018-03-07T17:36:49Z</dcterms:modified>
</cp:coreProperties>
</file>