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43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tableStyles" Target="tableStyle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01A495-362E-457F-9615-4F517E290AF9}"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55762B-3B8A-49C5-B00D-36899BB1F7B7}" type="slidenum">
              <a:rPr lang="es-ES" smtClean="0"/>
              <a:t>‹Nº›</a:t>
            </a:fld>
            <a:endParaRPr lang="es-ES" dirty="0"/>
          </a:p>
        </p:txBody>
      </p:sp>
    </p:spTree>
    <p:extLst>
      <p:ext uri="{BB962C8B-B14F-4D97-AF65-F5344CB8AC3E}">
        <p14:creationId xmlns:p14="http://schemas.microsoft.com/office/powerpoint/2010/main" val="1898586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80B82BC-A6F0-4897-9F53-DE55E6683227}" type="slidenum">
              <a:rPr lang="es-ES_tradnl">
                <a:solidFill>
                  <a:prstClr val="black"/>
                </a:solidFill>
                <a:latin typeface="Arial" charset="0"/>
              </a:rPr>
              <a:pPr eaLnBrk="1" hangingPunct="1"/>
              <a:t>4</a:t>
            </a:fld>
            <a:endParaRPr lang="es-ES_tradnl"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Handbury Hall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AE31725-471C-41A3-B0C3-C6E368FF993F}" type="slidenum">
              <a:rPr lang="es-ES_tradnl">
                <a:solidFill>
                  <a:prstClr val="black"/>
                </a:solidFill>
                <a:latin typeface="Arial" charset="0"/>
              </a:rPr>
              <a:pPr eaLnBrk="1" hangingPunct="1"/>
              <a:t>5</a:t>
            </a:fld>
            <a:endParaRPr lang="es-ES_tradnl"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Handbury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A5B9B39-E2E6-416E-8C79-F7370A97A287}" type="slidenum">
              <a:rPr lang="es-ES_tradnl">
                <a:solidFill>
                  <a:prstClr val="black"/>
                </a:solidFill>
                <a:latin typeface="Arial" charset="0"/>
              </a:rPr>
              <a:pPr eaLnBrk="1" hangingPunct="1"/>
              <a:t>6</a:t>
            </a:fld>
            <a:endParaRPr lang="es-ES_tradnl"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Handbury Hall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EC428A1-3415-48D6-8FBB-78C75A6AB6B8}" type="slidenum">
              <a:rPr lang="es-ES_tradnl">
                <a:solidFill>
                  <a:prstClr val="black"/>
                </a:solidFill>
                <a:latin typeface="Arial" charset="0"/>
              </a:rPr>
              <a:pPr eaLnBrk="1" hangingPunct="1"/>
              <a:t>7</a:t>
            </a:fld>
            <a:endParaRPr lang="es-ES_tradnl"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Handbury Hall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8BE59B2-E938-42E7-B54C-912DE4E377B8}"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Handbury Hall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Handbury House</a:t>
            </a: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7E66EC9-DB2A-4C36-AFDE-E96D6BD948E2}"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Handbury Hall</a:t>
            </a:r>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226008C-0401-49C8-84FB-BEDEB0F7D19B}"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a:ln/>
        </p:spPr>
      </p:sp>
      <p:sp>
        <p:nvSpPr>
          <p:cNvPr id="199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Handbury Hall</a:t>
            </a:r>
          </a:p>
        </p:txBody>
      </p:sp>
      <p:sp>
        <p:nvSpPr>
          <p:cNvPr id="199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1C20178-432B-474A-8D95-3EDC2CBFF582}"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a:ln/>
        </p:spPr>
      </p:sp>
      <p:sp>
        <p:nvSpPr>
          <p:cNvPr id="2007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Harewood House</a:t>
            </a:r>
          </a:p>
        </p:txBody>
      </p:sp>
      <p:sp>
        <p:nvSpPr>
          <p:cNvPr id="2007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F6D44DA-4FBE-4266-9C4F-C10B392D73CB}"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0F56487-EE6B-4D68-83CD-1D494352D69A}" type="slidenum">
              <a:rPr lang="es-ES_tradnl">
                <a:solidFill>
                  <a:prstClr val="black"/>
                </a:solidFill>
                <a:latin typeface="Arial" charset="0"/>
              </a:rPr>
              <a:pPr eaLnBrk="1" hangingPunct="1"/>
              <a:t>17</a:t>
            </a:fld>
            <a:endParaRPr lang="es-ES_tradnl"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Harewood House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Harewood House</a:t>
            </a:r>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42104E0-EC39-496B-94E2-A77D1D4AFC33}" type="slidenum">
              <a:rPr lang="es-ES_tradnl">
                <a:solidFill>
                  <a:prstClr val="black"/>
                </a:solidFill>
                <a:latin typeface="Arial" charset="0"/>
              </a:rPr>
              <a:pPr eaLnBrk="1" hangingPunct="1"/>
              <a:t>18</a:t>
            </a:fld>
            <a:endParaRPr lang="es-ES_tradnl" dirty="0">
              <a:solidFill>
                <a:prstClr val="black"/>
              </a:solidFill>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Harewood House</a:t>
            </a: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4B1FED4-3BE4-46B6-8C56-087CB65EBC4F}" type="slidenum">
              <a:rPr lang="es-ES_tradnl">
                <a:solidFill>
                  <a:prstClr val="black"/>
                </a:solidFill>
                <a:latin typeface="Arial" charset="0"/>
              </a:rPr>
              <a:pPr eaLnBrk="1" hangingPunct="1"/>
              <a:t>19</a:t>
            </a:fld>
            <a:endParaRPr lang="es-ES_tradnl" dirty="0">
              <a:solidFill>
                <a:prstClr val="black"/>
              </a:solidFill>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a:ln/>
        </p:spPr>
      </p:sp>
      <p:sp>
        <p:nvSpPr>
          <p:cNvPr id="204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Harewood House</a:t>
            </a:r>
          </a:p>
        </p:txBody>
      </p:sp>
      <p:sp>
        <p:nvSpPr>
          <p:cNvPr id="204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E56114-25E1-4A09-BD6E-0DD24DE0D259}" type="slidenum">
              <a:rPr lang="es-ES_tradnl">
                <a:solidFill>
                  <a:prstClr val="black"/>
                </a:solidFill>
                <a:latin typeface="Arial" charset="0"/>
              </a:rPr>
              <a:pPr eaLnBrk="1" hangingPunct="1"/>
              <a:t>20</a:t>
            </a:fld>
            <a:endParaRPr lang="es-ES_tradnl" dirty="0">
              <a:solidFill>
                <a:prstClr val="black"/>
              </a:solidFill>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a:ln/>
        </p:spPr>
      </p:sp>
      <p:sp>
        <p:nvSpPr>
          <p:cNvPr id="205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Harewood House</a:t>
            </a:r>
          </a:p>
        </p:txBody>
      </p:sp>
      <p:sp>
        <p:nvSpPr>
          <p:cNvPr id="205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E0EA91F-1027-405A-8BC8-9A42EA61284D}" type="slidenum">
              <a:rPr lang="es-ES_tradnl">
                <a:solidFill>
                  <a:prstClr val="black"/>
                </a:solidFill>
                <a:latin typeface="Arial" charset="0"/>
              </a:rPr>
              <a:pPr eaLnBrk="1" hangingPunct="1"/>
              <a:t>21</a:t>
            </a:fld>
            <a:endParaRPr lang="es-ES_tradnl" dirty="0">
              <a:solidFill>
                <a:prstClr val="black"/>
              </a:solidFill>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Harewood House</a:t>
            </a: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AA13632-76EC-4F11-8E4D-93A775C63893}" type="slidenum">
              <a:rPr lang="es-ES_tradnl">
                <a:solidFill>
                  <a:prstClr val="black"/>
                </a:solidFill>
                <a:latin typeface="Arial" charset="0"/>
              </a:rPr>
              <a:pPr eaLnBrk="1" hangingPunct="1"/>
              <a:t>22</a:t>
            </a:fld>
            <a:endParaRPr lang="es-ES_tradnl" dirty="0">
              <a:solidFill>
                <a:prstClr val="black"/>
              </a:solidFill>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Harewood House</a:t>
            </a:r>
          </a:p>
        </p:txBody>
      </p:sp>
      <p:sp>
        <p:nvSpPr>
          <p:cNvPr id="207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CBEA64-3C17-4A7D-8F5A-C840BE66C7B0}" type="slidenum">
              <a:rPr lang="es-ES_tradnl">
                <a:solidFill>
                  <a:prstClr val="black"/>
                </a:solidFill>
                <a:latin typeface="Arial" charset="0"/>
              </a:rPr>
              <a:pPr eaLnBrk="1" hangingPunct="1"/>
              <a:t>23</a:t>
            </a:fld>
            <a:endParaRPr lang="es-ES_tradnl" dirty="0">
              <a:solidFill>
                <a:prstClr val="black"/>
              </a:solidFill>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9A11D9C-A8F9-4D28-916E-7ECF0D8A8DFE}" type="slidenum">
              <a:rPr lang="es-ES_tradnl">
                <a:solidFill>
                  <a:prstClr val="black"/>
                </a:solidFill>
                <a:latin typeface="Arial" charset="0"/>
              </a:rPr>
              <a:pPr eaLnBrk="1" hangingPunct="1"/>
              <a:t>27</a:t>
            </a:fld>
            <a:endParaRPr lang="es-ES_tradnl" dirty="0">
              <a:solidFill>
                <a:prstClr val="black"/>
              </a:solidFill>
              <a:latin typeface="Arial"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Harfield House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AC5CCD-0667-42E2-8693-2F09D9EF76CA}"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4D2AA99-53F7-47A7-9D8B-8DF878C25E7F}" type="slidenum">
              <a:rPr lang="es-ES_tradnl">
                <a:solidFill>
                  <a:prstClr val="black"/>
                </a:solidFill>
                <a:latin typeface="Arial" charset="0"/>
              </a:rPr>
              <a:pPr eaLnBrk="1" hangingPunct="1"/>
              <a:t>29</a:t>
            </a:fld>
            <a:endParaRPr lang="es-ES_tradnl" dirty="0">
              <a:solidFill>
                <a:prstClr val="black"/>
              </a:solidFill>
              <a:latin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C841A50-4198-4320-94C0-B259BEEF64F9}"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B087141-9AD1-4CCA-A08A-DB59089C1A25}"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5091C8-AE24-4021-942E-2EA3304ACFA1}"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E7A2451-91D8-455D-ADA7-05E9BDDCE738}" type="slidenum">
              <a:rPr lang="es-ES_tradnl">
                <a:solidFill>
                  <a:prstClr val="black"/>
                </a:solidFill>
                <a:latin typeface="Arial" charset="0"/>
              </a:rPr>
              <a:pPr eaLnBrk="1" hangingPunct="1"/>
              <a:t>33</a:t>
            </a:fld>
            <a:endParaRPr lang="es-ES_tradnl"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98F75BE-7886-4DAD-85A5-7AC6277F2F3E}" type="slidenum">
              <a:rPr lang="es-ES_tradnl">
                <a:solidFill>
                  <a:prstClr val="black"/>
                </a:solidFill>
                <a:latin typeface="Arial" charset="0"/>
              </a:rPr>
              <a:pPr eaLnBrk="1" hangingPunct="1"/>
              <a:t>34</a:t>
            </a:fld>
            <a:endParaRPr lang="es-ES_tradnl"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287276C-9EB1-4A2A-B08E-F871E5424CFB}"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050822A-9A2E-4687-9E3F-00FEB14CAFC1}"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974A76-9FFA-4890-A7B4-D8B8393CEA61}"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B3C7999-5FCF-475E-9202-ED79BC1E673B}"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26B58F-DB2A-43A3-99A8-3AB963ACBCD5}"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68850A8-6143-41EA-A2D9-A348CFAEA974}"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F84F17-7A5C-4BC4-82B4-52D148C74716}"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Hatfield House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FF9403A-6960-45B0-981E-B2B12715CE05}"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Heale Garden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44E463-0584-41E4-84AF-C67D43A38CC2}"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Heale Gardens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9BEE476-4BF7-4F41-ACD0-C5C9D882EE51}"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Heale Gardens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923027C-48B1-41AE-A13C-A0F0FC9FD860}"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Heale Garden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814CA29-2A17-4BD0-8429-E35A15985EC7}"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Heale Gardens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B73FC0B-D2C9-41D0-8896-36E334EF85ED}"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Heale Gardens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D26F04D-EB7E-49A4-8D0E-C7172AD7DB54}"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Heale Gardens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F333CAB-23FD-4042-BEEF-3707D5023222}" type="slidenum">
              <a:rPr lang="es-ES_tradnl">
                <a:solidFill>
                  <a:prstClr val="black"/>
                </a:solidFill>
                <a:latin typeface="Arial" charset="0"/>
              </a:rPr>
              <a:pPr eaLnBrk="1" hangingPunct="1"/>
              <a:t>53</a:t>
            </a:fld>
            <a:endParaRPr lang="es-ES_tradnl" dirty="0">
              <a:solidFill>
                <a:prstClr val="black"/>
              </a:solidFill>
              <a:latin typeface="Arial"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Gardens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383DA09-203D-41BF-939D-7B73853B9B96}" type="slidenum">
              <a:rPr lang="es-ES_tradnl">
                <a:solidFill>
                  <a:prstClr val="black"/>
                </a:solidFill>
                <a:latin typeface="Arial" charset="0"/>
              </a:rPr>
              <a:pPr eaLnBrk="1" hangingPunct="1"/>
              <a:t>54</a:t>
            </a:fld>
            <a:endParaRPr lang="es-ES_tradnl" dirty="0">
              <a:solidFill>
                <a:prstClr val="black"/>
              </a:solidFill>
              <a:latin typeface="Arial"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Garden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49346B1-ED2A-4AC7-8072-64C6E0370F9D}"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Gardens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C63873-208F-4E10-8F41-D188722BD099}"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Gardens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1122413-158D-4AF6-9A84-EF9859B14FA2}" type="slidenum">
              <a:rPr lang="es-ES_tradnl">
                <a:solidFill>
                  <a:prstClr val="black"/>
                </a:solidFill>
                <a:latin typeface="Arial" charset="0"/>
              </a:rPr>
              <a:pPr eaLnBrk="1" hangingPunct="1"/>
              <a:t>57</a:t>
            </a:fld>
            <a:endParaRPr lang="es-ES_tradnl" dirty="0">
              <a:solidFill>
                <a:prstClr val="black"/>
              </a:solidFill>
              <a:latin typeface="Arial"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Gardens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34C097-9258-4AC3-BA9B-9C4B6A125D98}"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Gardens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FA9CF7-3E1C-4F1E-A390-76039D618DF4}"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Gardens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43FA12E-1236-45B2-BB1C-6942D0FE18E6}" type="slidenum">
              <a:rPr lang="es-ES_tradnl">
                <a:solidFill>
                  <a:prstClr val="black"/>
                </a:solidFill>
                <a:latin typeface="Arial" charset="0"/>
              </a:rPr>
              <a:pPr eaLnBrk="1" hangingPunct="1"/>
              <a:t>60</a:t>
            </a:fld>
            <a:endParaRPr lang="es-ES_tradnl" dirty="0">
              <a:solidFill>
                <a:prstClr val="black"/>
              </a:solidFill>
              <a:latin typeface="Arial"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The Lost Garden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324838-7C70-4C25-8EDA-38B59C245B3F}" type="slidenum">
              <a:rPr lang="es-ES_tradnl">
                <a:solidFill>
                  <a:prstClr val="black"/>
                </a:solidFill>
                <a:latin typeface="Arial" charset="0"/>
              </a:rPr>
              <a:pPr eaLnBrk="1" hangingPunct="1"/>
              <a:t>61</a:t>
            </a:fld>
            <a:endParaRPr lang="es-ES_tradnl" dirty="0">
              <a:solidFill>
                <a:prstClr val="black"/>
              </a:solidFill>
              <a:latin typeface="Arial"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Gardens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8E4D6D7-50B8-401A-B00B-8C21996A5312}" type="slidenum">
              <a:rPr lang="es-ES_tradnl">
                <a:solidFill>
                  <a:prstClr val="black"/>
                </a:solidFill>
                <a:latin typeface="Arial" charset="0"/>
              </a:rPr>
              <a:pPr eaLnBrk="1" hangingPunct="1"/>
              <a:t>63</a:t>
            </a:fld>
            <a:endParaRPr lang="es-ES_tradnl" dirty="0">
              <a:solidFill>
                <a:prstClr val="black"/>
              </a:solidFill>
              <a:latin typeface="Arial"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Helmingham Gardens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a:ln/>
        </p:spPr>
      </p:sp>
      <p:sp>
        <p:nvSpPr>
          <p:cNvPr id="2416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Helmilgham Hall</a:t>
            </a:r>
          </a:p>
        </p:txBody>
      </p:sp>
      <p:sp>
        <p:nvSpPr>
          <p:cNvPr id="2416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FC79861-8998-4BD5-9BE1-4FDB408FA71D}" type="slidenum">
              <a:rPr lang="es-ES_tradnl">
                <a:solidFill>
                  <a:prstClr val="black"/>
                </a:solidFill>
                <a:latin typeface="Arial" charset="0"/>
              </a:rPr>
              <a:pPr eaLnBrk="1" hangingPunct="1"/>
              <a:t>64</a:t>
            </a:fld>
            <a:endParaRPr lang="es-ES_tradnl" dirty="0">
              <a:solidFill>
                <a:prstClr val="black"/>
              </a:solidFill>
              <a:latin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a:ln/>
        </p:spPr>
      </p:sp>
      <p:sp>
        <p:nvSpPr>
          <p:cNvPr id="2426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Helmilgham Hall</a:t>
            </a:r>
          </a:p>
        </p:txBody>
      </p:sp>
      <p:sp>
        <p:nvSpPr>
          <p:cNvPr id="2426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C28BE0A-E676-4626-B0A5-BF9A8AC5EBDD}" type="slidenum">
              <a:rPr lang="es-ES_tradnl">
                <a:solidFill>
                  <a:prstClr val="black"/>
                </a:solidFill>
                <a:latin typeface="Arial" charset="0"/>
              </a:rPr>
              <a:pPr eaLnBrk="1" hangingPunct="1"/>
              <a:t>65</a:t>
            </a:fld>
            <a:endParaRPr lang="es-ES_tradnl" dirty="0">
              <a:solidFill>
                <a:prstClr val="black"/>
              </a:solidFill>
              <a:latin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a:ln/>
        </p:spPr>
      </p:sp>
      <p:sp>
        <p:nvSpPr>
          <p:cNvPr id="2437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Helmilgham Hall</a:t>
            </a:r>
          </a:p>
        </p:txBody>
      </p:sp>
      <p:sp>
        <p:nvSpPr>
          <p:cNvPr id="2437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079C59-F889-4780-9CAE-724895535316}" type="slidenum">
              <a:rPr lang="es-ES_tradnl">
                <a:solidFill>
                  <a:prstClr val="black"/>
                </a:solidFill>
                <a:latin typeface="Arial" charset="0"/>
              </a:rPr>
              <a:pPr eaLnBrk="1" hangingPunct="1"/>
              <a:t>66</a:t>
            </a:fld>
            <a:endParaRPr lang="es-ES_tradnl" dirty="0">
              <a:solidFill>
                <a:prstClr val="black"/>
              </a:solidFill>
              <a:latin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Helmilgham Hall</a:t>
            </a: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A5873EB-FA10-442E-B38E-C502FFE87831}" type="slidenum">
              <a:rPr lang="es-ES_tradnl">
                <a:solidFill>
                  <a:prstClr val="black"/>
                </a:solidFill>
                <a:latin typeface="Arial" charset="0"/>
              </a:rPr>
              <a:pPr eaLnBrk="1" hangingPunct="1"/>
              <a:t>67</a:t>
            </a:fld>
            <a:endParaRPr lang="es-ES_tradnl" dirty="0">
              <a:solidFill>
                <a:prstClr val="black"/>
              </a:solidFill>
              <a:latin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Helmilgham Hall</a:t>
            </a: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F75CAA1-37E7-43AD-87AC-11051E393BDA}" type="slidenum">
              <a:rPr lang="es-ES_tradnl">
                <a:solidFill>
                  <a:prstClr val="black"/>
                </a:solidFill>
                <a:latin typeface="Arial" charset="0"/>
              </a:rPr>
              <a:pPr eaLnBrk="1" hangingPunct="1"/>
              <a:t>68</a:t>
            </a:fld>
            <a:endParaRPr lang="es-ES_tradnl" dirty="0">
              <a:solidFill>
                <a:prstClr val="black"/>
              </a:solidFill>
              <a:latin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a:ln/>
        </p:spPr>
      </p:sp>
      <p:sp>
        <p:nvSpPr>
          <p:cNvPr id="2467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Helmilgham Hall</a:t>
            </a:r>
          </a:p>
        </p:txBody>
      </p:sp>
      <p:sp>
        <p:nvSpPr>
          <p:cNvPr id="2467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D4B74A-B78B-4B6D-B4A2-9053AF71E3DD}" type="slidenum">
              <a:rPr lang="es-ES_tradnl">
                <a:solidFill>
                  <a:prstClr val="black"/>
                </a:solidFill>
                <a:latin typeface="Arial" charset="0"/>
              </a:rPr>
              <a:pPr eaLnBrk="1" hangingPunct="1"/>
              <a:t>69</a:t>
            </a:fld>
            <a:endParaRPr lang="es-ES_tradnl" dirty="0">
              <a:solidFill>
                <a:prstClr val="black"/>
              </a:solidFill>
              <a:latin typeface="Arial"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Helmilgham Hall</a:t>
            </a:r>
          </a:p>
        </p:txBody>
      </p:sp>
      <p:sp>
        <p:nvSpPr>
          <p:cNvPr id="2478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CB8776-FFC5-46A6-B131-F58457859932}" type="slidenum">
              <a:rPr lang="es-ES_tradnl">
                <a:solidFill>
                  <a:prstClr val="black"/>
                </a:solidFill>
                <a:latin typeface="Arial" charset="0"/>
              </a:rPr>
              <a:pPr eaLnBrk="1" hangingPunct="1"/>
              <a:t>70</a:t>
            </a:fld>
            <a:endParaRPr lang="es-ES_tradnl" dirty="0">
              <a:solidFill>
                <a:prstClr val="black"/>
              </a:solidFill>
              <a:latin typeface="Arial"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Helmilgham Hall</a:t>
            </a: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CBC2F9C-A74F-47E6-94EA-8B942232468D}" type="slidenum">
              <a:rPr lang="es-ES_tradnl">
                <a:solidFill>
                  <a:prstClr val="black"/>
                </a:solidFill>
                <a:latin typeface="Arial" charset="0"/>
              </a:rPr>
              <a:pPr eaLnBrk="1" hangingPunct="1"/>
              <a:t>71</a:t>
            </a:fld>
            <a:endParaRPr lang="es-ES_tradnl" dirty="0">
              <a:solidFill>
                <a:prstClr val="black"/>
              </a:solidFill>
              <a:latin typeface="Arial"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a:ln/>
        </p:spPr>
      </p:sp>
      <p:sp>
        <p:nvSpPr>
          <p:cNvPr id="2498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Hertsmonceaux</a:t>
            </a:r>
          </a:p>
        </p:txBody>
      </p:sp>
      <p:sp>
        <p:nvSpPr>
          <p:cNvPr id="2498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864A462-1575-470A-9A60-8CDE3A66E1BA}" type="slidenum">
              <a:rPr lang="es-ES_tradnl">
                <a:solidFill>
                  <a:prstClr val="black"/>
                </a:solidFill>
                <a:latin typeface="Arial" charset="0"/>
              </a:rPr>
              <a:pPr eaLnBrk="1" hangingPunct="1"/>
              <a:t>74</a:t>
            </a:fld>
            <a:endParaRPr lang="es-ES_tradnl" dirty="0">
              <a:solidFill>
                <a:prstClr val="black"/>
              </a:solidFill>
              <a:latin typeface="Arial"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a:ln/>
        </p:spPr>
      </p:sp>
      <p:sp>
        <p:nvSpPr>
          <p:cNvPr id="2508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Hertsmonceaux</a:t>
            </a:r>
          </a:p>
        </p:txBody>
      </p:sp>
      <p:sp>
        <p:nvSpPr>
          <p:cNvPr id="2508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BD232CD-3ADA-43EC-BB7C-E71D8CFA223F}" type="slidenum">
              <a:rPr lang="es-ES_tradnl">
                <a:solidFill>
                  <a:prstClr val="black"/>
                </a:solidFill>
                <a:latin typeface="Arial" charset="0"/>
              </a:rPr>
              <a:pPr eaLnBrk="1" hangingPunct="1"/>
              <a:t>75</a:t>
            </a:fld>
            <a:endParaRPr lang="es-ES_tradnl" dirty="0">
              <a:solidFill>
                <a:prstClr val="black"/>
              </a:solidFill>
              <a:latin typeface="Arial"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a:ln/>
        </p:spPr>
      </p:sp>
      <p:sp>
        <p:nvSpPr>
          <p:cNvPr id="2519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Herstsmonceaux</a:t>
            </a:r>
          </a:p>
        </p:txBody>
      </p:sp>
      <p:sp>
        <p:nvSpPr>
          <p:cNvPr id="2519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D1B215F-AF2C-4BFF-BCBB-53629669889B}" type="slidenum">
              <a:rPr lang="es-ES_tradnl">
                <a:solidFill>
                  <a:prstClr val="black"/>
                </a:solidFill>
                <a:latin typeface="Arial" charset="0"/>
              </a:rPr>
              <a:pPr eaLnBrk="1" hangingPunct="1"/>
              <a:t>76</a:t>
            </a:fld>
            <a:endParaRPr lang="es-ES_tradnl" dirty="0">
              <a:solidFill>
                <a:prstClr val="black"/>
              </a:solidFill>
              <a:latin typeface="Arial"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a:ln/>
        </p:spPr>
      </p:sp>
      <p:sp>
        <p:nvSpPr>
          <p:cNvPr id="2529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Hertsmonceaux</a:t>
            </a:r>
          </a:p>
        </p:txBody>
      </p:sp>
      <p:sp>
        <p:nvSpPr>
          <p:cNvPr id="2529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9D99D65-5DD3-4B86-AE81-1B6E784CFE7A}" type="slidenum">
              <a:rPr lang="es-ES_tradnl">
                <a:solidFill>
                  <a:prstClr val="black"/>
                </a:solidFill>
                <a:latin typeface="Arial" charset="0"/>
              </a:rPr>
              <a:pPr eaLnBrk="1" hangingPunct="1"/>
              <a:t>77</a:t>
            </a:fld>
            <a:endParaRPr lang="es-ES_tradnl" dirty="0">
              <a:solidFill>
                <a:prstClr val="black"/>
              </a:solidFill>
              <a:latin typeface="Arial"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a:ln/>
        </p:spPr>
      </p:sp>
      <p:sp>
        <p:nvSpPr>
          <p:cNvPr id="2539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Hertsmonceaux</a:t>
            </a:r>
          </a:p>
        </p:txBody>
      </p:sp>
      <p:sp>
        <p:nvSpPr>
          <p:cNvPr id="2539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1F14A1D-93E1-42DD-A9CE-E507F7CC74F2}" type="slidenum">
              <a:rPr lang="es-ES_tradnl">
                <a:solidFill>
                  <a:prstClr val="black"/>
                </a:solidFill>
                <a:latin typeface="Arial" charset="0"/>
              </a:rPr>
              <a:pPr eaLnBrk="1" hangingPunct="1"/>
              <a:t>78</a:t>
            </a:fld>
            <a:endParaRPr lang="es-ES_tradnl" dirty="0">
              <a:solidFill>
                <a:prstClr val="black"/>
              </a:solidFill>
              <a:latin typeface="Arial"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a:ln/>
        </p:spPr>
      </p:sp>
      <p:sp>
        <p:nvSpPr>
          <p:cNvPr id="2549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Hertsmonceaux</a:t>
            </a:r>
          </a:p>
        </p:txBody>
      </p:sp>
      <p:sp>
        <p:nvSpPr>
          <p:cNvPr id="2549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82580CC-5047-42A6-BFD1-417983385908}" type="slidenum">
              <a:rPr lang="es-ES_tradnl">
                <a:solidFill>
                  <a:prstClr val="black"/>
                </a:solidFill>
                <a:latin typeface="Arial" charset="0"/>
              </a:rPr>
              <a:pPr eaLnBrk="1" hangingPunct="1"/>
              <a:t>79</a:t>
            </a:fld>
            <a:endParaRPr lang="es-ES_tradnl" dirty="0">
              <a:solidFill>
                <a:prstClr val="black"/>
              </a:solidFill>
              <a:latin typeface="Arial"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a:ln/>
        </p:spPr>
      </p:sp>
      <p:sp>
        <p:nvSpPr>
          <p:cNvPr id="2560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Hertsmonceaux Castle</a:t>
            </a:r>
          </a:p>
        </p:txBody>
      </p:sp>
      <p:sp>
        <p:nvSpPr>
          <p:cNvPr id="2560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E55F68C-ED3E-4A5C-A85B-517161E188BF}" type="slidenum">
              <a:rPr lang="es-ES_tradnl">
                <a:solidFill>
                  <a:prstClr val="black"/>
                </a:solidFill>
                <a:latin typeface="Arial" charset="0"/>
              </a:rPr>
              <a:pPr eaLnBrk="1" hangingPunct="1"/>
              <a:t>80</a:t>
            </a:fld>
            <a:endParaRPr lang="es-ES_tradnl" dirty="0">
              <a:solidFill>
                <a:prstClr val="black"/>
              </a:solidFill>
              <a:latin typeface="Arial"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70D0586-DDAD-480E-A5ED-7960491C95D3}" type="slidenum">
              <a:rPr lang="es-ES_tradnl">
                <a:solidFill>
                  <a:prstClr val="black"/>
                </a:solidFill>
                <a:latin typeface="Arial" charset="0"/>
              </a:rPr>
              <a:pPr eaLnBrk="1" hangingPunct="1"/>
              <a:t>81</a:t>
            </a:fld>
            <a:endParaRPr lang="es-ES_tradnl" dirty="0">
              <a:solidFill>
                <a:prstClr val="black"/>
              </a:solidFill>
              <a:latin typeface="Arial"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Herstmonceux Castle</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5E8B987-2A9F-4584-9774-F18D572E46DD}" type="slidenum">
              <a:rPr lang="es-ES_tradnl">
                <a:solidFill>
                  <a:prstClr val="black"/>
                </a:solidFill>
                <a:latin typeface="Arial" charset="0"/>
              </a:rPr>
              <a:pPr eaLnBrk="1" hangingPunct="1"/>
              <a:t>85</a:t>
            </a:fld>
            <a:endParaRPr lang="es-ES_tradnl" dirty="0">
              <a:solidFill>
                <a:prstClr val="black"/>
              </a:solidFill>
              <a:latin typeface="Arial"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Hestercombe Gardens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6EBA1CE-30E0-4D42-AD4A-B57C331CAF9B}" type="slidenum">
              <a:rPr lang="es-ES_tradnl">
                <a:solidFill>
                  <a:prstClr val="black"/>
                </a:solidFill>
                <a:latin typeface="Arial" charset="0"/>
              </a:rPr>
              <a:pPr eaLnBrk="1" hangingPunct="1"/>
              <a:t>86</a:t>
            </a:fld>
            <a:endParaRPr lang="es-ES_tradnl" dirty="0">
              <a:solidFill>
                <a:prstClr val="black"/>
              </a:solidFill>
              <a:latin typeface="Arial"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Hestercombe Gardens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EC557F-48A1-4948-B5AA-E81641A38B57}" type="slidenum">
              <a:rPr lang="es-ES_tradnl">
                <a:solidFill>
                  <a:prstClr val="black"/>
                </a:solidFill>
                <a:latin typeface="Arial" charset="0"/>
              </a:rPr>
              <a:pPr eaLnBrk="1" hangingPunct="1"/>
              <a:t>87</a:t>
            </a:fld>
            <a:endParaRPr lang="es-ES_tradnl" dirty="0">
              <a:solidFill>
                <a:prstClr val="black"/>
              </a:solidFill>
              <a:latin typeface="Arial"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Hestercombe Gardens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Hestercombe</a:t>
            </a: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34A4D8B-64FC-4600-9649-172D2B48ADDC}" type="slidenum">
              <a:rPr lang="es-ES_tradnl">
                <a:solidFill>
                  <a:prstClr val="black"/>
                </a:solidFill>
                <a:latin typeface="Arial" charset="0"/>
              </a:rPr>
              <a:pPr eaLnBrk="1" hangingPunct="1"/>
              <a:t>88</a:t>
            </a:fld>
            <a:endParaRPr lang="es-ES_tradnl" dirty="0">
              <a:solidFill>
                <a:prstClr val="black"/>
              </a:solidFill>
              <a:latin typeface="Arial"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a:ln/>
        </p:spPr>
      </p:sp>
      <p:sp>
        <p:nvSpPr>
          <p:cNvPr id="2621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Hestercombe</a:t>
            </a:r>
          </a:p>
        </p:txBody>
      </p:sp>
      <p:sp>
        <p:nvSpPr>
          <p:cNvPr id="2621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E943F46-CA53-446E-A2A4-29ADA83A1601}" type="slidenum">
              <a:rPr lang="es-ES_tradnl">
                <a:solidFill>
                  <a:prstClr val="black"/>
                </a:solidFill>
                <a:latin typeface="Arial" charset="0"/>
              </a:rPr>
              <a:pPr eaLnBrk="1" hangingPunct="1"/>
              <a:t>89</a:t>
            </a:fld>
            <a:endParaRPr lang="es-ES_tradnl" dirty="0">
              <a:solidFill>
                <a:prstClr val="black"/>
              </a:solidFill>
              <a:latin typeface="Arial"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a:ln/>
        </p:spPr>
      </p:sp>
      <p:sp>
        <p:nvSpPr>
          <p:cNvPr id="263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Hestercombe</a:t>
            </a:r>
          </a:p>
        </p:txBody>
      </p:sp>
      <p:sp>
        <p:nvSpPr>
          <p:cNvPr id="263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6FC144-7384-4C85-A2E9-8084C34873AB}" type="slidenum">
              <a:rPr lang="es-ES_tradnl">
                <a:solidFill>
                  <a:prstClr val="black"/>
                </a:solidFill>
                <a:latin typeface="Arial" charset="0"/>
              </a:rPr>
              <a:pPr eaLnBrk="1" hangingPunct="1"/>
              <a:t>90</a:t>
            </a:fld>
            <a:endParaRPr lang="es-ES_tradnl" dirty="0">
              <a:solidFill>
                <a:prstClr val="black"/>
              </a:solidFill>
              <a:latin typeface="Arial"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a:ln/>
        </p:spPr>
      </p:sp>
      <p:sp>
        <p:nvSpPr>
          <p:cNvPr id="264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Hestercombe</a:t>
            </a:r>
          </a:p>
        </p:txBody>
      </p:sp>
      <p:sp>
        <p:nvSpPr>
          <p:cNvPr id="264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3D8E391-B018-4C89-B21E-88B21198FA67}" type="slidenum">
              <a:rPr lang="es-ES_tradnl">
                <a:solidFill>
                  <a:prstClr val="black"/>
                </a:solidFill>
                <a:latin typeface="Arial" charset="0"/>
              </a:rPr>
              <a:pPr eaLnBrk="1" hangingPunct="1"/>
              <a:t>91</a:t>
            </a:fld>
            <a:endParaRPr lang="es-ES_tradnl" dirty="0">
              <a:solidFill>
                <a:prstClr val="black"/>
              </a:solidFill>
              <a:latin typeface="Arial"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a:ln/>
        </p:spPr>
      </p:sp>
      <p:sp>
        <p:nvSpPr>
          <p:cNvPr id="265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Hestercombe</a:t>
            </a:r>
          </a:p>
        </p:txBody>
      </p:sp>
      <p:sp>
        <p:nvSpPr>
          <p:cNvPr id="265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3277EE0-B75E-4BFE-B88D-A272A95F65E4}" type="slidenum">
              <a:rPr lang="es-ES_tradnl">
                <a:solidFill>
                  <a:prstClr val="black"/>
                </a:solidFill>
                <a:latin typeface="Arial" charset="0"/>
              </a:rPr>
              <a:pPr eaLnBrk="1" hangingPunct="1"/>
              <a:t>92</a:t>
            </a:fld>
            <a:endParaRPr lang="es-ES_tradnl" dirty="0">
              <a:solidFill>
                <a:prstClr val="black"/>
              </a:solidFill>
              <a:latin typeface="Arial"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D320D0C-18CB-4308-AC66-209AB4347B87}" type="slidenum">
              <a:rPr lang="es-ES_tradnl">
                <a:solidFill>
                  <a:prstClr val="black"/>
                </a:solidFill>
                <a:latin typeface="Arial" charset="0"/>
              </a:rPr>
              <a:pPr eaLnBrk="1" hangingPunct="1"/>
              <a:t>96</a:t>
            </a:fld>
            <a:endParaRPr lang="es-ES_tradnl" dirty="0">
              <a:solidFill>
                <a:prstClr val="black"/>
              </a:solidFill>
              <a:latin typeface="Arial"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Hever Castle</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89BB76D-9925-4B51-A251-B0EC47CD22DF}" type="slidenum">
              <a:rPr lang="es-ES_tradnl">
                <a:solidFill>
                  <a:prstClr val="black"/>
                </a:solidFill>
                <a:latin typeface="Arial" charset="0"/>
              </a:rPr>
              <a:pPr eaLnBrk="1" hangingPunct="1"/>
              <a:t>97</a:t>
            </a:fld>
            <a:endParaRPr lang="es-ES_tradnl" dirty="0">
              <a:solidFill>
                <a:prstClr val="black"/>
              </a:solidFill>
              <a:latin typeface="Arial"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Hever Castle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01649A7-5BD4-4C7D-B1CD-F1D72756B88D}" type="slidenum">
              <a:rPr lang="es-ES_tradnl">
                <a:solidFill>
                  <a:prstClr val="black"/>
                </a:solidFill>
                <a:latin typeface="Arial" charset="0"/>
              </a:rPr>
              <a:pPr eaLnBrk="1" hangingPunct="1"/>
              <a:t>98</a:t>
            </a:fld>
            <a:endParaRPr lang="es-ES_tradnl" dirty="0">
              <a:solidFill>
                <a:prstClr val="black"/>
              </a:solidFill>
              <a:latin typeface="Arial"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Hever Castle</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0CEF15-B0C6-4BBF-9786-B52A0171EA1F}" type="slidenum">
              <a:rPr lang="es-ES_tradnl">
                <a:solidFill>
                  <a:prstClr val="black"/>
                </a:solidFill>
                <a:latin typeface="Arial" charset="0"/>
              </a:rPr>
              <a:pPr eaLnBrk="1" hangingPunct="1"/>
              <a:t>99</a:t>
            </a:fld>
            <a:endParaRPr lang="es-ES_tradnl" dirty="0">
              <a:solidFill>
                <a:prstClr val="black"/>
              </a:solidFill>
              <a:latin typeface="Arial"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Hever Castle</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29E9D8-64F7-49AF-8A91-DD09D7780E8E}" type="slidenum">
              <a:rPr lang="es-ES_tradnl">
                <a:solidFill>
                  <a:prstClr val="black"/>
                </a:solidFill>
                <a:latin typeface="Arial" charset="0"/>
              </a:rPr>
              <a:pPr eaLnBrk="1" hangingPunct="1"/>
              <a:t>100</a:t>
            </a:fld>
            <a:endParaRPr lang="es-ES_tradnl" dirty="0">
              <a:solidFill>
                <a:prstClr val="black"/>
              </a:solidFill>
              <a:latin typeface="Arial"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Hever Castle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B42B12-4FE6-4557-996C-10BFDBA49E2A}" type="slidenum">
              <a:rPr lang="es-ES_tradnl">
                <a:solidFill>
                  <a:prstClr val="black"/>
                </a:solidFill>
                <a:latin typeface="Arial" charset="0"/>
              </a:rPr>
              <a:pPr eaLnBrk="1" hangingPunct="1"/>
              <a:t>101</a:t>
            </a:fld>
            <a:endParaRPr lang="es-ES_tradnl" dirty="0">
              <a:solidFill>
                <a:prstClr val="black"/>
              </a:solidFill>
              <a:latin typeface="Arial"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Hever Castle</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FDCFFD-A92C-48EC-A049-5179B17F678E}" type="slidenum">
              <a:rPr lang="es-ES_tradnl">
                <a:solidFill>
                  <a:prstClr val="black"/>
                </a:solidFill>
                <a:latin typeface="Arial" charset="0"/>
              </a:rPr>
              <a:pPr eaLnBrk="1" hangingPunct="1"/>
              <a:t>102</a:t>
            </a:fld>
            <a:endParaRPr lang="es-ES_tradnl" dirty="0">
              <a:solidFill>
                <a:prstClr val="black"/>
              </a:solidFill>
              <a:latin typeface="Arial"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Hevert Castle Gardens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12FF85E-3138-4966-8EC6-34ED69C4BAFC}" type="slidenum">
              <a:rPr lang="es-ES_tradnl">
                <a:solidFill>
                  <a:prstClr val="black"/>
                </a:solidFill>
                <a:latin typeface="Arial" charset="0"/>
              </a:rPr>
              <a:pPr eaLnBrk="1" hangingPunct="1"/>
              <a:t>103</a:t>
            </a:fld>
            <a:endParaRPr lang="es-ES_tradnl" dirty="0">
              <a:solidFill>
                <a:prstClr val="black"/>
              </a:solidFill>
              <a:latin typeface="Arial"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Hever Castle Gardens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a:ln/>
        </p:spPr>
      </p:sp>
      <p:sp>
        <p:nvSpPr>
          <p:cNvPr id="2744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Hever Castle</a:t>
            </a:r>
          </a:p>
        </p:txBody>
      </p:sp>
      <p:sp>
        <p:nvSpPr>
          <p:cNvPr id="2744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3A0BB5C-8F8C-4DAA-8A5E-BC45DFB1C2B3}" type="slidenum">
              <a:rPr lang="es-ES_tradnl">
                <a:solidFill>
                  <a:prstClr val="black"/>
                </a:solidFill>
                <a:latin typeface="Arial" charset="0"/>
              </a:rPr>
              <a:pPr eaLnBrk="1" hangingPunct="1"/>
              <a:t>104</a:t>
            </a:fld>
            <a:endParaRPr lang="es-ES_tradnl" dirty="0">
              <a:solidFill>
                <a:prstClr val="black"/>
              </a:solidFill>
              <a:latin typeface="Arial"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a:ln/>
        </p:spPr>
      </p:sp>
      <p:sp>
        <p:nvSpPr>
          <p:cNvPr id="2754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Hever Castle</a:t>
            </a:r>
          </a:p>
        </p:txBody>
      </p:sp>
      <p:sp>
        <p:nvSpPr>
          <p:cNvPr id="2754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83A076B-A982-47D6-88EF-7A10EAC0637C}" type="slidenum">
              <a:rPr lang="es-ES_tradnl">
                <a:solidFill>
                  <a:prstClr val="black"/>
                </a:solidFill>
                <a:latin typeface="Arial" charset="0"/>
              </a:rPr>
              <a:pPr eaLnBrk="1" hangingPunct="1"/>
              <a:t>105</a:t>
            </a:fld>
            <a:endParaRPr lang="es-ES_tradnl" dirty="0">
              <a:solidFill>
                <a:prstClr val="black"/>
              </a:solidFill>
              <a:latin typeface="Arial"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a:ln/>
        </p:spPr>
      </p:sp>
      <p:sp>
        <p:nvSpPr>
          <p:cNvPr id="2764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Hever Castle</a:t>
            </a:r>
          </a:p>
        </p:txBody>
      </p:sp>
      <p:sp>
        <p:nvSpPr>
          <p:cNvPr id="2764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363F9AD-87F9-425A-9426-5A16536AB11F}" type="slidenum">
              <a:rPr lang="es-ES_tradnl">
                <a:solidFill>
                  <a:prstClr val="black"/>
                </a:solidFill>
                <a:latin typeface="Arial" charset="0"/>
              </a:rPr>
              <a:pPr eaLnBrk="1" hangingPunct="1"/>
              <a:t>106</a:t>
            </a:fld>
            <a:endParaRPr lang="es-ES_tradnl" dirty="0">
              <a:solidFill>
                <a:prstClr val="black"/>
              </a:solidFill>
              <a:latin typeface="Arial"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2D22E1-5A2A-4890-A23D-86ABC44E4AD4}" type="slidenum">
              <a:rPr lang="es-ES_tradnl">
                <a:solidFill>
                  <a:prstClr val="black"/>
                </a:solidFill>
                <a:latin typeface="Arial" charset="0"/>
              </a:rPr>
              <a:pPr eaLnBrk="1" hangingPunct="1"/>
              <a:t>110</a:t>
            </a:fld>
            <a:endParaRPr lang="es-ES_tradnl" dirty="0">
              <a:solidFill>
                <a:prstClr val="black"/>
              </a:solidFill>
              <a:latin typeface="Arial"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Hidcote Gardens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742C46A-C0B2-4857-9654-09C4F62C153D}" type="slidenum">
              <a:rPr lang="es-ES_tradnl">
                <a:solidFill>
                  <a:prstClr val="black"/>
                </a:solidFill>
                <a:latin typeface="Arial" charset="0"/>
              </a:rPr>
              <a:pPr eaLnBrk="1" hangingPunct="1"/>
              <a:t>111</a:t>
            </a:fld>
            <a:endParaRPr lang="es-ES_tradnl" dirty="0">
              <a:solidFill>
                <a:prstClr val="black"/>
              </a:solidFill>
              <a:latin typeface="Arial"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Hidcote Manor</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63469E-C234-432E-A419-F05741CDA88C}" type="slidenum">
              <a:rPr lang="es-ES_tradnl">
                <a:solidFill>
                  <a:prstClr val="black"/>
                </a:solidFill>
                <a:latin typeface="Arial" charset="0"/>
              </a:rPr>
              <a:pPr eaLnBrk="1" hangingPunct="1"/>
              <a:t>112</a:t>
            </a:fld>
            <a:endParaRPr lang="es-ES_tradnl" dirty="0">
              <a:solidFill>
                <a:prstClr val="black"/>
              </a:solidFill>
              <a:latin typeface="Arial"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Hidcote Manor</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DE3FED8-61AC-4014-9A5D-0EAD845B631D}" type="slidenum">
              <a:rPr lang="es-ES_tradnl">
                <a:solidFill>
                  <a:prstClr val="black"/>
                </a:solidFill>
                <a:latin typeface="Arial" charset="0"/>
              </a:rPr>
              <a:pPr eaLnBrk="1" hangingPunct="1"/>
              <a:t>113</a:t>
            </a:fld>
            <a:endParaRPr lang="es-ES_tradnl" dirty="0">
              <a:solidFill>
                <a:prstClr val="black"/>
              </a:solidFill>
              <a:latin typeface="Arial"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Hidcote Garden</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CF54DAF-9A46-45B1-8A47-CC6AADB1BEEA}" type="slidenum">
              <a:rPr lang="es-ES_tradnl">
                <a:solidFill>
                  <a:prstClr val="black"/>
                </a:solidFill>
                <a:latin typeface="Arial" charset="0"/>
              </a:rPr>
              <a:pPr eaLnBrk="1" hangingPunct="1"/>
              <a:t>114</a:t>
            </a:fld>
            <a:endParaRPr lang="es-ES_tradnl" dirty="0">
              <a:solidFill>
                <a:prstClr val="black"/>
              </a:solidFill>
              <a:latin typeface="Arial"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Hidcote Manor</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2819BB-21CE-45D3-8853-B68E8D7E1A1F}" type="slidenum">
              <a:rPr lang="es-ES_tradnl">
                <a:solidFill>
                  <a:prstClr val="black"/>
                </a:solidFill>
                <a:latin typeface="Arial" charset="0"/>
              </a:rPr>
              <a:pPr eaLnBrk="1" hangingPunct="1"/>
              <a:t>115</a:t>
            </a:fld>
            <a:endParaRPr lang="es-ES_tradnl" dirty="0">
              <a:solidFill>
                <a:prstClr val="black"/>
              </a:solidFill>
              <a:latin typeface="Arial"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Hidcote Manor</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2C0BFE-0687-410C-B966-03C9CDC9E3AC}" type="slidenum">
              <a:rPr lang="es-ES_tradnl">
                <a:solidFill>
                  <a:prstClr val="black"/>
                </a:solidFill>
                <a:latin typeface="Arial" charset="0"/>
              </a:rPr>
              <a:pPr eaLnBrk="1" hangingPunct="1"/>
              <a:t>116</a:t>
            </a:fld>
            <a:endParaRPr lang="es-ES_tradnl" dirty="0">
              <a:solidFill>
                <a:prstClr val="black"/>
              </a:solidFill>
              <a:latin typeface="Arial"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Hidcote Manor</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A8C8F84-8C41-4DD3-8639-86EBE5E5E42A}" type="slidenum">
              <a:rPr lang="es-ES_tradnl">
                <a:solidFill>
                  <a:prstClr val="black"/>
                </a:solidFill>
                <a:latin typeface="Arial" charset="0"/>
              </a:rPr>
              <a:pPr eaLnBrk="1" hangingPunct="1"/>
              <a:t>117</a:t>
            </a:fld>
            <a:endParaRPr lang="es-ES_tradnl" dirty="0">
              <a:solidFill>
                <a:prstClr val="black"/>
              </a:solidFill>
              <a:latin typeface="Arial"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Hidcote Manor</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31478DA-339C-4983-A0D2-F157A6637B00}" type="slidenum">
              <a:rPr lang="es-ES_tradnl">
                <a:solidFill>
                  <a:prstClr val="black"/>
                </a:solidFill>
                <a:latin typeface="Arial" charset="0"/>
              </a:rPr>
              <a:pPr eaLnBrk="1" hangingPunct="1"/>
              <a:t>118</a:t>
            </a:fld>
            <a:endParaRPr lang="es-ES_tradnl" dirty="0">
              <a:solidFill>
                <a:prstClr val="black"/>
              </a:solidFill>
              <a:latin typeface="Arial"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Hidcote Manor</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63C3F8-2552-46B6-B345-E97C8B8A19BC}" type="slidenum">
              <a:rPr lang="es-ES_tradnl">
                <a:solidFill>
                  <a:prstClr val="black"/>
                </a:solidFill>
                <a:latin typeface="Arial" charset="0"/>
              </a:rPr>
              <a:pPr eaLnBrk="1" hangingPunct="1"/>
              <a:t>119</a:t>
            </a:fld>
            <a:endParaRPr lang="es-ES_tradnl" dirty="0">
              <a:solidFill>
                <a:prstClr val="black"/>
              </a:solidFill>
              <a:latin typeface="Arial"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Hidcote Manor</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33A9E8E-050C-4594-8B42-F0456506EA11}" type="slidenum">
              <a:rPr lang="es-ES_tradnl">
                <a:solidFill>
                  <a:prstClr val="black"/>
                </a:solidFill>
                <a:latin typeface="Arial" charset="0"/>
              </a:rPr>
              <a:pPr eaLnBrk="1" hangingPunct="1"/>
              <a:t>120</a:t>
            </a:fld>
            <a:endParaRPr lang="es-ES_tradnl" dirty="0">
              <a:solidFill>
                <a:prstClr val="black"/>
              </a:solidFill>
              <a:latin typeface="Arial"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Hidcote Manor</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1AE5A10-4C95-4F43-BC3F-E8BD149703A7}" type="slidenum">
              <a:rPr lang="es-ES_tradnl">
                <a:solidFill>
                  <a:prstClr val="black"/>
                </a:solidFill>
                <a:latin typeface="Arial" charset="0"/>
              </a:rPr>
              <a:pPr eaLnBrk="1" hangingPunct="1"/>
              <a:t>122</a:t>
            </a:fld>
            <a:endParaRPr lang="es-ES_tradnl" dirty="0">
              <a:solidFill>
                <a:prstClr val="black"/>
              </a:solidFill>
              <a:latin typeface="Arial"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Highwood Ash</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9729D95-6E59-4D58-B626-C94EF0CDD324}" type="slidenum">
              <a:rPr lang="es-ES_tradnl">
                <a:solidFill>
                  <a:prstClr val="black"/>
                </a:solidFill>
                <a:latin typeface="Arial" charset="0"/>
              </a:rPr>
              <a:pPr eaLnBrk="1" hangingPunct="1"/>
              <a:t>123</a:t>
            </a:fld>
            <a:endParaRPr lang="es-ES_tradnl" dirty="0">
              <a:solidFill>
                <a:prstClr val="black"/>
              </a:solidFill>
              <a:latin typeface="Arial"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Highwood Ash</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39CF158-05C1-49A8-BAFE-E0044486E86F}" type="slidenum">
              <a:rPr lang="es-ES_tradnl">
                <a:solidFill>
                  <a:prstClr val="black"/>
                </a:solidFill>
                <a:latin typeface="Arial" charset="0"/>
              </a:rPr>
              <a:pPr eaLnBrk="1" hangingPunct="1"/>
              <a:t>124</a:t>
            </a:fld>
            <a:endParaRPr lang="es-ES_tradnl" dirty="0">
              <a:solidFill>
                <a:prstClr val="black"/>
              </a:solidFill>
              <a:latin typeface="Arial"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Highwood Ash</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87F62D-C1B1-4AA6-BF05-52F74D948E38}" type="slidenum">
              <a:rPr lang="es-ES_tradnl">
                <a:solidFill>
                  <a:prstClr val="black"/>
                </a:solidFill>
                <a:latin typeface="Arial" charset="0"/>
              </a:rPr>
              <a:pPr eaLnBrk="1" hangingPunct="1"/>
              <a:t>125</a:t>
            </a:fld>
            <a:endParaRPr lang="es-ES_tradnl" dirty="0">
              <a:solidFill>
                <a:prstClr val="black"/>
              </a:solidFill>
              <a:latin typeface="Arial"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Highwood Ash</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60D01EC-7D95-47E0-8D6D-1296146E1304}" type="slidenum">
              <a:rPr lang="es-ES_tradnl">
                <a:solidFill>
                  <a:prstClr val="black"/>
                </a:solidFill>
                <a:latin typeface="Arial" charset="0"/>
              </a:rPr>
              <a:pPr eaLnBrk="1" hangingPunct="1"/>
              <a:t>126</a:t>
            </a:fld>
            <a:endParaRPr lang="es-ES_tradnl" dirty="0">
              <a:solidFill>
                <a:prstClr val="black"/>
              </a:solidFill>
              <a:latin typeface="Arial"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Highwood Ash</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85491D7-95D9-4C20-AF5F-F9A4EA456AD0}" type="slidenum">
              <a:rPr lang="es-ES_tradnl">
                <a:solidFill>
                  <a:prstClr val="black"/>
                </a:solidFill>
                <a:latin typeface="Arial" charset="0"/>
              </a:rPr>
              <a:pPr eaLnBrk="1" hangingPunct="1"/>
              <a:t>127</a:t>
            </a:fld>
            <a:endParaRPr lang="es-ES_tradnl" dirty="0">
              <a:solidFill>
                <a:prstClr val="black"/>
              </a:solidFill>
              <a:latin typeface="Arial"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Highwood Ash</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FF3446A-D8D5-4181-8BDD-3CF45DC66CED}" type="slidenum">
              <a:rPr lang="es-ES_tradnl">
                <a:solidFill>
                  <a:prstClr val="black"/>
                </a:solidFill>
                <a:latin typeface="Arial" charset="0"/>
              </a:rPr>
              <a:pPr eaLnBrk="1" hangingPunct="1"/>
              <a:t>130</a:t>
            </a:fld>
            <a:endParaRPr lang="es-ES_tradnl" dirty="0">
              <a:solidFill>
                <a:prstClr val="black"/>
              </a:solidFill>
              <a:latin typeface="Arial"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Hinton Ampner</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8A26676-8703-4FE0-987F-76523B6B2B63}" type="slidenum">
              <a:rPr lang="es-ES_tradnl">
                <a:solidFill>
                  <a:prstClr val="black"/>
                </a:solidFill>
                <a:latin typeface="Arial" charset="0"/>
              </a:rPr>
              <a:pPr eaLnBrk="1" hangingPunct="1"/>
              <a:t>131</a:t>
            </a:fld>
            <a:endParaRPr lang="es-ES_tradnl" dirty="0">
              <a:solidFill>
                <a:prstClr val="black"/>
              </a:solidFill>
              <a:latin typeface="Arial"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Hinton Ampner</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38522D0-0F77-42AD-9F00-680B93F4B424}" type="slidenum">
              <a:rPr lang="es-ES_tradnl">
                <a:solidFill>
                  <a:prstClr val="black"/>
                </a:solidFill>
                <a:latin typeface="Arial" charset="0"/>
              </a:rPr>
              <a:pPr eaLnBrk="1" hangingPunct="1"/>
              <a:t>132</a:t>
            </a:fld>
            <a:endParaRPr lang="es-ES_tradnl" dirty="0">
              <a:solidFill>
                <a:prstClr val="black"/>
              </a:solidFill>
              <a:latin typeface="Arial" charset="0"/>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Hinton Ampner</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FE57A5-C1B5-43D8-9CDF-3BD2E95C8197}" type="slidenum">
              <a:rPr lang="es-ES_tradnl">
                <a:solidFill>
                  <a:prstClr val="black"/>
                </a:solidFill>
                <a:latin typeface="Arial" charset="0"/>
              </a:rPr>
              <a:pPr eaLnBrk="1" hangingPunct="1"/>
              <a:t>133</a:t>
            </a:fld>
            <a:endParaRPr lang="es-ES_tradnl" dirty="0">
              <a:solidFill>
                <a:prstClr val="black"/>
              </a:solidFill>
              <a:latin typeface="Arial"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Hinton Ampner</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49B9DD2-625A-4F53-8B90-BBB32B740881}" type="slidenum">
              <a:rPr lang="es-ES_tradnl">
                <a:solidFill>
                  <a:prstClr val="black"/>
                </a:solidFill>
                <a:latin typeface="Arial" charset="0"/>
              </a:rPr>
              <a:pPr eaLnBrk="1" hangingPunct="1"/>
              <a:t>134</a:t>
            </a:fld>
            <a:endParaRPr lang="es-ES_tradnl" dirty="0">
              <a:solidFill>
                <a:prstClr val="black"/>
              </a:solidFill>
              <a:latin typeface="Arial"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Hinton Ampner</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B3B7536-B645-480D-80F2-4D33A8406D6C}" type="slidenum">
              <a:rPr lang="es-ES_tradnl">
                <a:solidFill>
                  <a:prstClr val="black"/>
                </a:solidFill>
                <a:latin typeface="Arial" charset="0"/>
              </a:rPr>
              <a:pPr eaLnBrk="1" hangingPunct="1"/>
              <a:t>135</a:t>
            </a:fld>
            <a:endParaRPr lang="es-ES_tradnl" dirty="0">
              <a:solidFill>
                <a:prstClr val="black"/>
              </a:solidFill>
              <a:latin typeface="Arial"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Hinton Ampner</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F838878-D8E8-43C0-9A2D-00CA7877BD37}" type="slidenum">
              <a:rPr lang="es-ES_tradnl">
                <a:solidFill>
                  <a:prstClr val="black"/>
                </a:solidFill>
                <a:latin typeface="Arial" charset="0"/>
              </a:rPr>
              <a:pPr eaLnBrk="1" hangingPunct="1"/>
              <a:t>136</a:t>
            </a:fld>
            <a:endParaRPr lang="es-ES_tradnl" dirty="0">
              <a:solidFill>
                <a:prstClr val="black"/>
              </a:solidFill>
              <a:latin typeface="Arial"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Hinton Ampner</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4DD7BA5-FFB7-4A32-B6A1-71238F84E4BF}" type="slidenum">
              <a:rPr lang="es-ES_tradnl">
                <a:solidFill>
                  <a:prstClr val="black"/>
                </a:solidFill>
                <a:latin typeface="Arial" charset="0"/>
              </a:rPr>
              <a:pPr eaLnBrk="1" hangingPunct="1"/>
              <a:t>137</a:t>
            </a:fld>
            <a:endParaRPr lang="es-ES_tradnl" dirty="0">
              <a:solidFill>
                <a:prstClr val="black"/>
              </a:solidFill>
              <a:latin typeface="Arial"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Hinton Ampner</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B83EE6C-F913-473D-BC4D-125A3A0CFFC6}" type="slidenum">
              <a:rPr lang="es-ES_tradnl">
                <a:solidFill>
                  <a:prstClr val="black"/>
                </a:solidFill>
                <a:latin typeface="Arial" charset="0"/>
              </a:rPr>
              <a:pPr eaLnBrk="1" hangingPunct="1"/>
              <a:t>138</a:t>
            </a:fld>
            <a:endParaRPr lang="es-ES_tradnl" dirty="0">
              <a:solidFill>
                <a:prstClr val="black"/>
              </a:solidFill>
              <a:latin typeface="Arial"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Hinton Ampner</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6EF13E7-DEF4-42FD-92F5-2284D8290C35}" type="slidenum">
              <a:rPr lang="es-ES_tradnl">
                <a:solidFill>
                  <a:prstClr val="black"/>
                </a:solidFill>
                <a:latin typeface="Arial" charset="0"/>
              </a:rPr>
              <a:pPr eaLnBrk="1" hangingPunct="1"/>
              <a:t>142</a:t>
            </a:fld>
            <a:endParaRPr lang="es-ES_tradnl" dirty="0">
              <a:solidFill>
                <a:prstClr val="black"/>
              </a:solidFill>
              <a:latin typeface="Arial"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Gardens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B15251-9AA6-4AA2-BD0D-DED97ECC778B}" type="slidenum">
              <a:rPr lang="es-ES_tradnl">
                <a:solidFill>
                  <a:prstClr val="black"/>
                </a:solidFill>
                <a:latin typeface="Arial" charset="0"/>
              </a:rPr>
              <a:pPr eaLnBrk="1" hangingPunct="1"/>
              <a:t>143</a:t>
            </a:fld>
            <a:endParaRPr lang="es-ES_tradnl" dirty="0">
              <a:solidFill>
                <a:prstClr val="black"/>
              </a:solidFill>
              <a:latin typeface="Arial" charset="0"/>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8588E4B-967E-4B8C-A940-7219DDDAB4D9}" type="slidenum">
              <a:rPr lang="es-ES_tradnl">
                <a:solidFill>
                  <a:prstClr val="black"/>
                </a:solidFill>
                <a:latin typeface="Arial" charset="0"/>
              </a:rPr>
              <a:pPr eaLnBrk="1" hangingPunct="1"/>
              <a:t>144</a:t>
            </a:fld>
            <a:endParaRPr lang="es-ES_tradnl" dirty="0">
              <a:solidFill>
                <a:prstClr val="black"/>
              </a:solidFill>
              <a:latin typeface="Arial"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6C4659E-FB33-4068-82B0-2C2EC42F0A31}" type="slidenum">
              <a:rPr lang="es-ES_tradnl">
                <a:solidFill>
                  <a:prstClr val="black"/>
                </a:solidFill>
                <a:latin typeface="Arial" charset="0"/>
              </a:rPr>
              <a:pPr eaLnBrk="1" hangingPunct="1"/>
              <a:t>145</a:t>
            </a:fld>
            <a:endParaRPr lang="es-ES_tradnl" dirty="0">
              <a:solidFill>
                <a:prstClr val="black"/>
              </a:solidFill>
              <a:latin typeface="Arial" charset="0"/>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963C419-1DDB-4C0B-88F8-ECF4FCAC4811}" type="slidenum">
              <a:rPr lang="es-ES_tradnl">
                <a:solidFill>
                  <a:prstClr val="black"/>
                </a:solidFill>
                <a:latin typeface="Arial" charset="0"/>
              </a:rPr>
              <a:pPr eaLnBrk="1" hangingPunct="1"/>
              <a:t>146</a:t>
            </a:fld>
            <a:endParaRPr lang="es-ES_tradnl" dirty="0">
              <a:solidFill>
                <a:prstClr val="black"/>
              </a:solidFill>
              <a:latin typeface="Arial"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32771D4-8DD3-4D87-BA36-39F1717351F4}" type="slidenum">
              <a:rPr lang="es-ES_tradnl">
                <a:solidFill>
                  <a:prstClr val="black"/>
                </a:solidFill>
                <a:latin typeface="Arial" charset="0"/>
              </a:rPr>
              <a:pPr eaLnBrk="1" hangingPunct="1"/>
              <a:t>147</a:t>
            </a:fld>
            <a:endParaRPr lang="es-ES_tradnl" dirty="0">
              <a:solidFill>
                <a:prstClr val="black"/>
              </a:solidFill>
              <a:latin typeface="Arial" charset="0"/>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16B8C51-224E-4E12-8D68-AC025F085F1D}" type="slidenum">
              <a:rPr lang="es-ES_tradnl">
                <a:solidFill>
                  <a:prstClr val="black"/>
                </a:solidFill>
                <a:latin typeface="Arial" charset="0"/>
              </a:rPr>
              <a:pPr eaLnBrk="1" hangingPunct="1"/>
              <a:t>148</a:t>
            </a:fld>
            <a:endParaRPr lang="es-ES_tradnl" dirty="0">
              <a:solidFill>
                <a:prstClr val="black"/>
              </a:solidFill>
              <a:latin typeface="Arial" charset="0"/>
            </a:endParaRPr>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B8B23E4-8B20-4A33-89B5-83BFD1CCDB9A}" type="slidenum">
              <a:rPr lang="es-ES_tradnl">
                <a:solidFill>
                  <a:prstClr val="black"/>
                </a:solidFill>
                <a:latin typeface="Arial" charset="0"/>
              </a:rPr>
              <a:pPr eaLnBrk="1" hangingPunct="1"/>
              <a:t>149</a:t>
            </a:fld>
            <a:endParaRPr lang="es-ES_tradnl" dirty="0">
              <a:solidFill>
                <a:prstClr val="black"/>
              </a:solidFill>
              <a:latin typeface="Arial" charset="0"/>
            </a:endParaRPr>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7509244-57E1-47E8-B474-0B7EC5325C85}" type="slidenum">
              <a:rPr lang="es-ES_tradnl">
                <a:solidFill>
                  <a:prstClr val="black"/>
                </a:solidFill>
                <a:latin typeface="Arial" charset="0"/>
              </a:rPr>
              <a:pPr eaLnBrk="1" hangingPunct="1"/>
              <a:t>150</a:t>
            </a:fld>
            <a:endParaRPr lang="es-ES_tradnl" dirty="0">
              <a:solidFill>
                <a:prstClr val="black"/>
              </a:solidFill>
              <a:latin typeface="Arial" charset="0"/>
            </a:endParaRPr>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Park.-Kioto</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55EA9AE-4306-4818-8A43-76AAA507B59A}" type="slidenum">
              <a:rPr lang="es-ES_tradnl">
                <a:solidFill>
                  <a:prstClr val="black"/>
                </a:solidFill>
                <a:latin typeface="Arial" charset="0"/>
              </a:rPr>
              <a:pPr eaLnBrk="1" hangingPunct="1"/>
              <a:t>151</a:t>
            </a:fld>
            <a:endParaRPr lang="es-ES_tradnl" dirty="0">
              <a:solidFill>
                <a:prstClr val="black"/>
              </a:solidFill>
              <a:latin typeface="Arial" charset="0"/>
            </a:endParaRPr>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BD995A-E8D8-4B35-99FF-8AB1FF84AAB8}" type="slidenum">
              <a:rPr lang="es-ES_tradnl">
                <a:solidFill>
                  <a:prstClr val="black"/>
                </a:solidFill>
                <a:latin typeface="Arial" charset="0"/>
              </a:rPr>
              <a:pPr eaLnBrk="1" hangingPunct="1"/>
              <a:t>152</a:t>
            </a:fld>
            <a:endParaRPr lang="es-ES_tradnl" dirty="0">
              <a:solidFill>
                <a:prstClr val="black"/>
              </a:solidFill>
              <a:latin typeface="Arial" charset="0"/>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40CE93-9D6A-495D-B6ED-573A70F5740A}" type="slidenum">
              <a:rPr lang="es-ES_tradnl">
                <a:solidFill>
                  <a:prstClr val="black"/>
                </a:solidFill>
                <a:latin typeface="Arial" charset="0"/>
              </a:rPr>
              <a:pPr eaLnBrk="1" hangingPunct="1"/>
              <a:t>153</a:t>
            </a:fld>
            <a:endParaRPr lang="es-ES_tradnl" dirty="0">
              <a:solidFill>
                <a:prstClr val="black"/>
              </a:solidFill>
              <a:latin typeface="Arial" charset="0"/>
            </a:endParaRPr>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0757FA1-A6D2-4A58-A6E9-DD5607E3DD22}" type="slidenum">
              <a:rPr lang="es-ES_tradnl">
                <a:solidFill>
                  <a:prstClr val="black"/>
                </a:solidFill>
                <a:latin typeface="Arial" charset="0"/>
              </a:rPr>
              <a:pPr eaLnBrk="1" hangingPunct="1"/>
              <a:t>154</a:t>
            </a:fld>
            <a:endParaRPr lang="es-ES_tradnl" dirty="0">
              <a:solidFill>
                <a:prstClr val="black"/>
              </a:solidFill>
              <a:latin typeface="Arial" charset="0"/>
            </a:endParaRPr>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183F3DB-2D10-493C-A019-683B613D2CE9}" type="slidenum">
              <a:rPr lang="es-ES_tradnl">
                <a:solidFill>
                  <a:prstClr val="black"/>
                </a:solidFill>
                <a:latin typeface="Arial" charset="0"/>
              </a:rPr>
              <a:pPr eaLnBrk="1" hangingPunct="1"/>
              <a:t>155</a:t>
            </a:fld>
            <a:endParaRPr lang="es-ES_tradnl" dirty="0">
              <a:solidFill>
                <a:prstClr val="black"/>
              </a:solidFill>
              <a:latin typeface="Arial" charset="0"/>
            </a:endParaRPr>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41879CF-CC8D-466A-BEE8-2C7A520D8079}" type="slidenum">
              <a:rPr lang="es-ES_tradnl">
                <a:solidFill>
                  <a:prstClr val="black"/>
                </a:solidFill>
                <a:latin typeface="Arial" charset="0"/>
              </a:rPr>
              <a:pPr eaLnBrk="1" hangingPunct="1"/>
              <a:t>156</a:t>
            </a:fld>
            <a:endParaRPr lang="es-ES_tradnl" dirty="0">
              <a:solidFill>
                <a:prstClr val="black"/>
              </a:solidFill>
              <a:latin typeface="Arial" charset="0"/>
            </a:endParaRPr>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CD9F7A-5296-4ED4-AA41-C9D192E60D07}" type="slidenum">
              <a:rPr lang="es-ES_tradnl">
                <a:solidFill>
                  <a:prstClr val="black"/>
                </a:solidFill>
                <a:latin typeface="Arial" charset="0"/>
              </a:rPr>
              <a:pPr eaLnBrk="1" hangingPunct="1"/>
              <a:t>157</a:t>
            </a:fld>
            <a:endParaRPr lang="es-ES_tradnl" dirty="0">
              <a:solidFill>
                <a:prstClr val="black"/>
              </a:solidFill>
              <a:latin typeface="Arial" charset="0"/>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3C5EF1-3576-4DF5-9060-568CA4E3F477}" type="slidenum">
              <a:rPr lang="es-ES_tradnl">
                <a:solidFill>
                  <a:prstClr val="black"/>
                </a:solidFill>
                <a:latin typeface="Arial" charset="0"/>
              </a:rPr>
              <a:pPr eaLnBrk="1" hangingPunct="1"/>
              <a:t>158</a:t>
            </a:fld>
            <a:endParaRPr lang="es-ES_tradnl" dirty="0">
              <a:solidFill>
                <a:prstClr val="black"/>
              </a:solidFill>
              <a:latin typeface="Arial"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5A537AC-697E-4C39-B5DB-6867C6064068}" type="slidenum">
              <a:rPr lang="es-ES_tradnl">
                <a:solidFill>
                  <a:prstClr val="black"/>
                </a:solidFill>
                <a:latin typeface="Arial" charset="0"/>
              </a:rPr>
              <a:pPr eaLnBrk="1" hangingPunct="1"/>
              <a:t>159</a:t>
            </a:fld>
            <a:endParaRPr lang="es-ES_tradnl" dirty="0">
              <a:solidFill>
                <a:prstClr val="black"/>
              </a:solidFill>
              <a:latin typeface="Arial"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D1EFC17-7D4A-45EF-BA91-CF6B2BF67CD0}" type="slidenum">
              <a:rPr lang="es-ES_tradnl">
                <a:solidFill>
                  <a:prstClr val="black"/>
                </a:solidFill>
                <a:latin typeface="Arial" charset="0"/>
              </a:rPr>
              <a:pPr eaLnBrk="1" hangingPunct="1"/>
              <a:t>160</a:t>
            </a:fld>
            <a:endParaRPr lang="es-ES_tradnl" dirty="0">
              <a:solidFill>
                <a:prstClr val="black"/>
              </a:solidFill>
              <a:latin typeface="Arial"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5E71D38-565D-44E7-AADA-F25F08EC8A89}" type="slidenum">
              <a:rPr lang="es-ES_tradnl">
                <a:solidFill>
                  <a:prstClr val="black"/>
                </a:solidFill>
                <a:latin typeface="Arial" charset="0"/>
              </a:rPr>
              <a:pPr eaLnBrk="1" hangingPunct="1"/>
              <a:t>161</a:t>
            </a:fld>
            <a:endParaRPr lang="es-ES_tradnl" dirty="0">
              <a:solidFill>
                <a:prstClr val="black"/>
              </a:solidFill>
              <a:latin typeface="Arial" charset="0"/>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Holland Park</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12C4BA4-9715-43C1-9ECC-00688095F484}" type="slidenum">
              <a:rPr lang="es-ES_tradnl">
                <a:solidFill>
                  <a:prstClr val="black"/>
                </a:solidFill>
                <a:latin typeface="Arial" charset="0"/>
              </a:rPr>
              <a:pPr eaLnBrk="1" hangingPunct="1"/>
              <a:t>163</a:t>
            </a:fld>
            <a:endParaRPr lang="es-ES_tradnl" dirty="0">
              <a:solidFill>
                <a:prstClr val="black"/>
              </a:solidFill>
              <a:latin typeface="Arial" charset="0"/>
            </a:endParaRPr>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Hollis Gardens</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BC56C9-FEE4-406F-A50F-A08A24CCB1FB}" type="slidenum">
              <a:rPr lang="es-ES_tradnl">
                <a:solidFill>
                  <a:prstClr val="black"/>
                </a:solidFill>
                <a:latin typeface="Arial" charset="0"/>
              </a:rPr>
              <a:pPr eaLnBrk="1" hangingPunct="1"/>
              <a:t>164</a:t>
            </a:fld>
            <a:endParaRPr lang="es-ES_tradnl" dirty="0">
              <a:solidFill>
                <a:prstClr val="black"/>
              </a:solidFill>
              <a:latin typeface="Arial" charset="0"/>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Hollis Gardens</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0054D37-5616-4146-9C6C-146483D8D315}" type="slidenum">
              <a:rPr lang="es-ES_tradnl">
                <a:solidFill>
                  <a:prstClr val="black"/>
                </a:solidFill>
                <a:latin typeface="Arial" charset="0"/>
              </a:rPr>
              <a:pPr eaLnBrk="1" hangingPunct="1"/>
              <a:t>165</a:t>
            </a:fld>
            <a:endParaRPr lang="es-ES_tradnl" dirty="0">
              <a:solidFill>
                <a:prstClr val="black"/>
              </a:solidFill>
              <a:latin typeface="Arial" charset="0"/>
            </a:endParaRPr>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Hollis Gardens</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1B8F792-CE19-4AB1-A7D4-BEB63BD6A24A}" type="slidenum">
              <a:rPr lang="es-ES_tradnl">
                <a:solidFill>
                  <a:prstClr val="black"/>
                </a:solidFill>
                <a:latin typeface="Arial" charset="0"/>
              </a:rPr>
              <a:pPr eaLnBrk="1" hangingPunct="1"/>
              <a:t>166</a:t>
            </a:fld>
            <a:endParaRPr lang="es-ES_tradnl" dirty="0">
              <a:solidFill>
                <a:prstClr val="black"/>
              </a:solidFill>
              <a:latin typeface="Arial" charset="0"/>
            </a:endParaRPr>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Hollis Gardens</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1424531-74DA-4819-8166-4272E8DC02D3}" type="slidenum">
              <a:rPr lang="es-ES_tradnl">
                <a:solidFill>
                  <a:prstClr val="black"/>
                </a:solidFill>
                <a:latin typeface="Arial" charset="0"/>
              </a:rPr>
              <a:pPr eaLnBrk="1" hangingPunct="1"/>
              <a:t>167</a:t>
            </a:fld>
            <a:endParaRPr lang="es-ES_tradnl" dirty="0">
              <a:solidFill>
                <a:prstClr val="black"/>
              </a:solidFill>
              <a:latin typeface="Arial" charset="0"/>
            </a:endParaRPr>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Hollis Gardens.-White Garden</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24CC86-CD3D-4EBF-8ED2-3F1A12423B5B}" type="slidenum">
              <a:rPr lang="es-ES_tradnl">
                <a:solidFill>
                  <a:prstClr val="black"/>
                </a:solidFill>
                <a:latin typeface="Arial" charset="0"/>
              </a:rPr>
              <a:pPr eaLnBrk="1" hangingPunct="1"/>
              <a:t>169</a:t>
            </a:fld>
            <a:endParaRPr lang="es-ES_tradnl" dirty="0">
              <a:solidFill>
                <a:prstClr val="black"/>
              </a:solidFill>
              <a:latin typeface="Arial" charset="0"/>
            </a:endParaRPr>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Howick Hall</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FFE0FA0-254E-4787-9BA4-D1EE1512E7FC}" type="slidenum">
              <a:rPr lang="es-ES_tradnl">
                <a:solidFill>
                  <a:prstClr val="black"/>
                </a:solidFill>
                <a:latin typeface="Arial" charset="0"/>
              </a:rPr>
              <a:pPr eaLnBrk="1" hangingPunct="1"/>
              <a:t>170</a:t>
            </a:fld>
            <a:endParaRPr lang="es-ES_tradnl" dirty="0">
              <a:solidFill>
                <a:prstClr val="black"/>
              </a:solidFill>
              <a:latin typeface="Arial" charset="0"/>
            </a:endParaRPr>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Howick Hall</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BC0E01-F30D-47E8-9E09-FD6696C1EC80}" type="slidenum">
              <a:rPr lang="es-ES_tradnl">
                <a:solidFill>
                  <a:prstClr val="black"/>
                </a:solidFill>
                <a:latin typeface="Arial" charset="0"/>
              </a:rPr>
              <a:pPr eaLnBrk="1" hangingPunct="1"/>
              <a:t>171</a:t>
            </a:fld>
            <a:endParaRPr lang="es-ES_tradnl" dirty="0">
              <a:solidFill>
                <a:prstClr val="black"/>
              </a:solidFill>
              <a:latin typeface="Arial" charset="0"/>
            </a:endParaRPr>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Howick Hall</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a:ln/>
        </p:spPr>
      </p:sp>
      <p:sp>
        <p:nvSpPr>
          <p:cNvPr id="332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Howick Hall</a:t>
            </a:r>
          </a:p>
        </p:txBody>
      </p:sp>
      <p:sp>
        <p:nvSpPr>
          <p:cNvPr id="332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BB25B77-5778-48AB-88C2-1CE41D511835}" type="slidenum">
              <a:rPr lang="es-ES_tradnl">
                <a:solidFill>
                  <a:prstClr val="black"/>
                </a:solidFill>
                <a:latin typeface="Arial" charset="0"/>
              </a:rPr>
              <a:pPr eaLnBrk="1" hangingPunct="1"/>
              <a:t>172</a:t>
            </a:fld>
            <a:endParaRPr lang="es-ES_tradnl" dirty="0">
              <a:solidFill>
                <a:prstClr val="black"/>
              </a:solidFill>
              <a:latin typeface="Arial" charset="0"/>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a:ln/>
        </p:spPr>
      </p:sp>
      <p:sp>
        <p:nvSpPr>
          <p:cNvPr id="333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Howick Hall</a:t>
            </a:r>
          </a:p>
        </p:txBody>
      </p:sp>
      <p:sp>
        <p:nvSpPr>
          <p:cNvPr id="333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882A19-8F47-4AB4-9825-B1D89E4C8206}" type="slidenum">
              <a:rPr lang="es-ES_tradnl">
                <a:solidFill>
                  <a:prstClr val="black"/>
                </a:solidFill>
                <a:latin typeface="Arial" charset="0"/>
              </a:rPr>
              <a:pPr eaLnBrk="1" hangingPunct="1"/>
              <a:t>173</a:t>
            </a:fld>
            <a:endParaRPr lang="es-ES_tradnl" dirty="0">
              <a:solidFill>
                <a:prstClr val="black"/>
              </a:solidFill>
              <a:latin typeface="Arial" charset="0"/>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a:ln/>
        </p:spPr>
      </p:sp>
      <p:sp>
        <p:nvSpPr>
          <p:cNvPr id="334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Howick Hall</a:t>
            </a:r>
          </a:p>
        </p:txBody>
      </p:sp>
      <p:sp>
        <p:nvSpPr>
          <p:cNvPr id="334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B42659B-917F-44EF-AF11-472E184D04DB}" type="slidenum">
              <a:rPr lang="es-ES_tradnl">
                <a:solidFill>
                  <a:prstClr val="black"/>
                </a:solidFill>
                <a:latin typeface="Arial" charset="0"/>
              </a:rPr>
              <a:pPr eaLnBrk="1" hangingPunct="1"/>
              <a:t>174</a:t>
            </a:fld>
            <a:endParaRPr lang="es-ES_tradnl" dirty="0">
              <a:solidFill>
                <a:prstClr val="black"/>
              </a:solidFill>
              <a:latin typeface="Arial" charset="0"/>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a:ln/>
        </p:spPr>
      </p:sp>
      <p:sp>
        <p:nvSpPr>
          <p:cNvPr id="335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Howick Hall</a:t>
            </a:r>
          </a:p>
        </p:txBody>
      </p:sp>
      <p:sp>
        <p:nvSpPr>
          <p:cNvPr id="335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A565060-4728-4481-92F8-6A5B7FD2C4AD}" type="slidenum">
              <a:rPr lang="es-ES_tradnl">
                <a:solidFill>
                  <a:prstClr val="black"/>
                </a:solidFill>
                <a:latin typeface="Arial" charset="0"/>
              </a:rPr>
              <a:pPr eaLnBrk="1" hangingPunct="1"/>
              <a:t>175</a:t>
            </a:fld>
            <a:endParaRPr lang="es-ES_tradnl" dirty="0">
              <a:solidFill>
                <a:prstClr val="black"/>
              </a:solidFill>
              <a:latin typeface="Arial" charset="0"/>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1 Marcador de imagen de diapositiva"/>
          <p:cNvSpPr>
            <a:spLocks noGrp="1" noRot="1" noChangeAspect="1" noTextEdit="1"/>
          </p:cNvSpPr>
          <p:nvPr>
            <p:ph type="sldImg"/>
          </p:nvPr>
        </p:nvSpPr>
        <p:spPr>
          <a:ln/>
        </p:spPr>
      </p:sp>
      <p:sp>
        <p:nvSpPr>
          <p:cNvPr id="336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Howick Hall</a:t>
            </a:r>
          </a:p>
        </p:txBody>
      </p:sp>
      <p:sp>
        <p:nvSpPr>
          <p:cNvPr id="336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37C4CAE-2DEA-42ED-85E2-2E7C1F22B118}" type="slidenum">
              <a:rPr lang="es-ES_tradnl">
                <a:solidFill>
                  <a:prstClr val="black"/>
                </a:solidFill>
                <a:latin typeface="Arial" charset="0"/>
              </a:rPr>
              <a:pPr eaLnBrk="1" hangingPunct="1"/>
              <a:t>176</a:t>
            </a:fld>
            <a:endParaRPr lang="es-ES_tradnl" dirty="0">
              <a:solidFill>
                <a:prstClr val="black"/>
              </a:solidFill>
              <a:latin typeface="Arial" charset="0"/>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1 Marcador de imagen de diapositiva"/>
          <p:cNvSpPr>
            <a:spLocks noGrp="1" noRot="1" noChangeAspect="1" noTextEdit="1"/>
          </p:cNvSpPr>
          <p:nvPr>
            <p:ph type="sldImg"/>
          </p:nvPr>
        </p:nvSpPr>
        <p:spPr>
          <a:ln/>
        </p:spPr>
      </p:sp>
      <p:sp>
        <p:nvSpPr>
          <p:cNvPr id="337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Howick Hall</a:t>
            </a:r>
          </a:p>
        </p:txBody>
      </p:sp>
      <p:sp>
        <p:nvSpPr>
          <p:cNvPr id="337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8BC2A2-E217-48B8-8964-1ECA1A8AB1E2}" type="slidenum">
              <a:rPr lang="es-ES_tradnl">
                <a:solidFill>
                  <a:prstClr val="black"/>
                </a:solidFill>
                <a:latin typeface="Arial" charset="0"/>
              </a:rPr>
              <a:pPr eaLnBrk="1" hangingPunct="1"/>
              <a:t>177</a:t>
            </a:fld>
            <a:endParaRPr lang="es-ES_tradnl" dirty="0">
              <a:solidFill>
                <a:prstClr val="black"/>
              </a:solidFill>
              <a:latin typeface="Arial" charset="0"/>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1 Marcador de imagen de diapositiva"/>
          <p:cNvSpPr>
            <a:spLocks noGrp="1" noRot="1" noChangeAspect="1" noTextEdit="1"/>
          </p:cNvSpPr>
          <p:nvPr>
            <p:ph type="sldImg"/>
          </p:nvPr>
        </p:nvSpPr>
        <p:spPr>
          <a:ln/>
        </p:spPr>
      </p:sp>
      <p:sp>
        <p:nvSpPr>
          <p:cNvPr id="3389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Howick Hall</a:t>
            </a:r>
          </a:p>
        </p:txBody>
      </p:sp>
      <p:sp>
        <p:nvSpPr>
          <p:cNvPr id="3389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C893BF0-7AE3-4041-925A-BCD9A655C9EC}" type="slidenum">
              <a:rPr lang="es-ES_tradnl">
                <a:solidFill>
                  <a:prstClr val="black"/>
                </a:solidFill>
                <a:latin typeface="Arial" charset="0"/>
              </a:rPr>
              <a:pPr eaLnBrk="1" hangingPunct="1"/>
              <a:t>178</a:t>
            </a:fld>
            <a:endParaRPr lang="es-ES_tradnl" dirty="0">
              <a:solidFill>
                <a:prstClr val="black"/>
              </a:solidFill>
              <a:latin typeface="Arial" charset="0"/>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1 Marcador de imagen de diapositiva"/>
          <p:cNvSpPr>
            <a:spLocks noGrp="1" noRot="1" noChangeAspect="1" noTextEdit="1"/>
          </p:cNvSpPr>
          <p:nvPr>
            <p:ph type="sldImg"/>
          </p:nvPr>
        </p:nvSpPr>
        <p:spPr>
          <a:ln/>
        </p:spPr>
      </p:sp>
      <p:sp>
        <p:nvSpPr>
          <p:cNvPr id="3399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Howick Hall</a:t>
            </a:r>
          </a:p>
        </p:txBody>
      </p:sp>
      <p:sp>
        <p:nvSpPr>
          <p:cNvPr id="3399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A944F1-0A01-4B61-B42C-9C4A4752BD6D}" type="slidenum">
              <a:rPr lang="es-ES_tradnl">
                <a:solidFill>
                  <a:prstClr val="black"/>
                </a:solidFill>
                <a:latin typeface="Arial" charset="0"/>
              </a:rPr>
              <a:pPr eaLnBrk="1" hangingPunct="1"/>
              <a:t>179</a:t>
            </a:fld>
            <a:endParaRPr lang="es-ES_tradnl" dirty="0">
              <a:solidFill>
                <a:prstClr val="black"/>
              </a:solidFill>
              <a:latin typeface="Arial" charset="0"/>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1 Marcador de imagen de diapositiva"/>
          <p:cNvSpPr>
            <a:spLocks noGrp="1" noRot="1" noChangeAspect="1" noTextEdit="1"/>
          </p:cNvSpPr>
          <p:nvPr>
            <p:ph type="sldImg"/>
          </p:nvPr>
        </p:nvSpPr>
        <p:spPr>
          <a:ln/>
        </p:spPr>
      </p:sp>
      <p:sp>
        <p:nvSpPr>
          <p:cNvPr id="3409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Howick Hall</a:t>
            </a:r>
          </a:p>
        </p:txBody>
      </p:sp>
      <p:sp>
        <p:nvSpPr>
          <p:cNvPr id="3409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F2E8415-9823-4002-8DEC-21F7A971975C}" type="slidenum">
              <a:rPr lang="es-ES_tradnl">
                <a:solidFill>
                  <a:prstClr val="black"/>
                </a:solidFill>
                <a:latin typeface="Arial" charset="0"/>
              </a:rPr>
              <a:pPr eaLnBrk="1" hangingPunct="1"/>
              <a:t>180</a:t>
            </a:fld>
            <a:endParaRPr lang="es-ES_tradnl" dirty="0">
              <a:solidFill>
                <a:prstClr val="black"/>
              </a:solidFill>
              <a:latin typeface="Arial" charset="0"/>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1 Marcador de imagen de diapositiva"/>
          <p:cNvSpPr>
            <a:spLocks noGrp="1" noRot="1" noChangeAspect="1" noTextEdit="1"/>
          </p:cNvSpPr>
          <p:nvPr>
            <p:ph type="sldImg"/>
          </p:nvPr>
        </p:nvSpPr>
        <p:spPr>
          <a:ln/>
        </p:spPr>
      </p:sp>
      <p:sp>
        <p:nvSpPr>
          <p:cNvPr id="3420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Howick Hall</a:t>
            </a:r>
          </a:p>
        </p:txBody>
      </p:sp>
      <p:sp>
        <p:nvSpPr>
          <p:cNvPr id="3420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091EF1-4A2F-4AAA-A8AB-B9660338B820}" type="slidenum">
              <a:rPr lang="es-ES_tradnl">
                <a:solidFill>
                  <a:prstClr val="black"/>
                </a:solidFill>
                <a:latin typeface="Arial" charset="0"/>
              </a:rPr>
              <a:pPr eaLnBrk="1" hangingPunct="1"/>
              <a:t>181</a:t>
            </a:fld>
            <a:endParaRPr lang="es-ES_tradnl" dirty="0">
              <a:solidFill>
                <a:prstClr val="black"/>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hyperlink" Target="http://upload.wikimedia.org/wikipedia/commons/b/be/Hever_Castle_12.JPG" TargetMode="External"/><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81.jpeg"/></Relationships>
</file>

<file path=ppt/slides/_rels/slide105.xml.rels><?xml version="1.0" encoding="UTF-8" standalone="yes"?>
<Relationships xmlns="http://schemas.openxmlformats.org/package/2006/relationships"><Relationship Id="rId3" Type="http://schemas.openxmlformats.org/officeDocument/2006/relationships/hyperlink" Target="http://upload.wikimedia.org/wikipedia/en/6/66/Hever_Castle.jpg" TargetMode="External"/><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106.xml.rels><?xml version="1.0" encoding="UTF-8" standalone="yes"?>
<Relationships xmlns="http://schemas.openxmlformats.org/package/2006/relationships"><Relationship Id="rId3" Type="http://schemas.openxmlformats.org/officeDocument/2006/relationships/hyperlink" Target="http://upload.wikimedia.org/wikipedia/commons/d/d4/Hever_Castle_bridge_over_long_lake.JPG"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1944216"/>
          </a:xfrm>
        </p:spPr>
        <p:txBody>
          <a:bodyPr>
            <a:normAutofit fontScale="90000"/>
          </a:bodyPr>
          <a:lstStyle/>
          <a:p>
            <a:r>
              <a:rPr lang="es-ES" sz="3600" dirty="0"/>
              <a:t>EUROPA.-LA VUELTA AL MUNDO EN 885 JARDINES.-  </a:t>
            </a:r>
            <a:r>
              <a:rPr lang="es-ES" sz="3100" dirty="0"/>
              <a:t>INGLESES.-HAN-HOW</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914400" y="274638"/>
            <a:ext cx="7772400" cy="777875"/>
          </a:xfrm>
        </p:spPr>
        <p:txBody>
          <a:bodyPr/>
          <a:lstStyle/>
          <a:p>
            <a:pPr eaLnBrk="1" hangingPunct="1"/>
            <a:r>
              <a:rPr lang="es-ES" b="1" dirty="0"/>
              <a:t>Hanbury Hall</a:t>
            </a:r>
          </a:p>
        </p:txBody>
      </p:sp>
      <p:sp>
        <p:nvSpPr>
          <p:cNvPr id="7171" name="2 Marcador de contenido"/>
          <p:cNvSpPr>
            <a:spLocks noGrp="1"/>
          </p:cNvSpPr>
          <p:nvPr>
            <p:ph sz="quarter" idx="1"/>
          </p:nvPr>
        </p:nvSpPr>
        <p:spPr>
          <a:xfrm>
            <a:off x="914400" y="1052513"/>
            <a:ext cx="7113984" cy="4967287"/>
          </a:xfrm>
        </p:spPr>
        <p:txBody>
          <a:bodyPr>
            <a:normAutofit lnSpcReduction="10000"/>
          </a:bodyPr>
          <a:lstStyle/>
          <a:p>
            <a:pPr eaLnBrk="1" hangingPunct="1"/>
            <a:r>
              <a:rPr lang="es-ES" sz="2400" b="1" dirty="0"/>
              <a:t>Hanbury Hall</a:t>
            </a:r>
            <a:r>
              <a:rPr lang="es-ES" sz="2400" dirty="0"/>
              <a:t> fue construido por el abogado canciller Vernon Thomas en el siglo XVIII. </a:t>
            </a:r>
          </a:p>
          <a:p>
            <a:pPr eaLnBrk="1" hangingPunct="1"/>
            <a:r>
              <a:rPr lang="es-ES" sz="2400" dirty="0"/>
              <a:t>Thomas Vernon era el bisnieto de Vernon el primero en llegar a Hanbury, Worcestershire.</a:t>
            </a:r>
          </a:p>
          <a:p>
            <a:pPr eaLnBrk="1" hangingPunct="1"/>
            <a:r>
              <a:rPr lang="es-ES" sz="2400" dirty="0"/>
              <a:t>En el lado sur había grandes jardines formales, claramente se muestra en dibujo en perspectiva Dougharty que figuran en los mapas de propiedades de la década de 1730, y Cecil los barrió todos  (incluyendo los edificios de la granja en el frente de la Sala) y el paisaje del parque en la moda de la época en contacto con Capability Brown al ser criado por su tío, noveno conde de Exeter en Burghley House </a:t>
            </a:r>
            <a:r>
              <a:rPr lang="es-ES" sz="2800" dirty="0"/>
              <a:t>.</a:t>
            </a:r>
          </a:p>
        </p:txBody>
      </p:sp>
    </p:spTree>
    <p:extLst>
      <p:ext uri="{BB962C8B-B14F-4D97-AF65-F5344CB8AC3E}">
        <p14:creationId xmlns:p14="http://schemas.microsoft.com/office/powerpoint/2010/main" val="2633686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650" y="765175"/>
            <a:ext cx="7128718" cy="5040089"/>
          </a:xfrm>
        </p:spPr>
        <p:txBody>
          <a:bodyPr>
            <a:normAutofit fontScale="85000" lnSpcReduction="20000"/>
          </a:bodyPr>
          <a:lstStyle/>
          <a:p>
            <a:pPr marL="274320" indent="-274320" eaLnBrk="1" fontAlgn="auto" hangingPunct="1">
              <a:spcBef>
                <a:spcPts val="580"/>
              </a:spcBef>
              <a:spcAft>
                <a:spcPts val="0"/>
              </a:spcAft>
              <a:buFont typeface="Wingdings 2"/>
              <a:buChar char=""/>
              <a:defRPr/>
            </a:pPr>
            <a:r>
              <a:rPr lang="es-ES" sz="2800" dirty="0"/>
              <a:t>A mediados de 1990 con la ayuda de generosos legados y una subvención de la Unión Europea, el jardín ha sido cuidadosamente restaurado con el plan original, el inspector distinguido, James Dougharty, 1731-1733 encuesta jardín, y los trabajos arqueológicos para confirmar la precisión del diseño del jardín.</a:t>
            </a:r>
          </a:p>
          <a:p>
            <a:pPr marL="274320" indent="-274320" eaLnBrk="1" fontAlgn="auto" hangingPunct="1">
              <a:spcBef>
                <a:spcPts val="580"/>
              </a:spcBef>
              <a:spcAft>
                <a:spcPts val="0"/>
              </a:spcAft>
              <a:buFont typeface="Wingdings 2"/>
              <a:buChar char=""/>
              <a:defRPr/>
            </a:pPr>
            <a:r>
              <a:rPr lang="es-ES" sz="2800" dirty="0"/>
              <a:t> Hoy los jardines están realmente espectaculares, desde el hermoso e intrincado trazado del parterre formal, hasta el jardín de árboles frutales y bosque de la bolera.</a:t>
            </a:r>
          </a:p>
          <a:p>
            <a:pPr marL="274320" indent="-274320" eaLnBrk="1" fontAlgn="auto" hangingPunct="1">
              <a:spcBef>
                <a:spcPts val="580"/>
              </a:spcBef>
              <a:spcAft>
                <a:spcPts val="0"/>
              </a:spcAft>
              <a:buFont typeface="Wingdings 2"/>
              <a:buChar char=""/>
              <a:defRPr/>
            </a:pPr>
            <a:r>
              <a:rPr lang="es-ES" sz="2800" dirty="0"/>
              <a:t> Una visita al jardín de Danbury Hall es inolvidable. </a:t>
            </a:r>
          </a:p>
          <a:p>
            <a:pPr marL="274320" indent="-274320" eaLnBrk="1" fontAlgn="auto" hangingPunct="1">
              <a:spcBef>
                <a:spcPts val="580"/>
              </a:spcBef>
              <a:spcAft>
                <a:spcPts val="0"/>
              </a:spcAft>
              <a:buFont typeface="Wingdings 2"/>
              <a:buNone/>
              <a:defRPr/>
            </a:pPr>
            <a:br>
              <a:rPr lang="es-ES" dirty="0"/>
            </a:b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102755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anbury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6688"/>
            <a:ext cx="9753600" cy="7191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705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5" descr="Hanbury Hal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937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anbury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5997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anbury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7728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anbury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228600"/>
            <a:ext cx="9744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426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Hanbury Hall Gardens.-Worcester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664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Handbury Hall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790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Handbury House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005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2 Imagen" descr="Handbury Hall.-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469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a:xfrm>
            <a:off x="1331640" y="274638"/>
            <a:ext cx="6593160" cy="1143000"/>
          </a:xfrm>
        </p:spPr>
        <p:txBody>
          <a:bodyPr/>
          <a:lstStyle/>
          <a:p>
            <a:pPr eaLnBrk="1" hangingPunct="1"/>
            <a:r>
              <a:rPr lang="es-ES" dirty="0"/>
              <a:t>Harewood House</a:t>
            </a:r>
          </a:p>
        </p:txBody>
      </p:sp>
      <p:sp>
        <p:nvSpPr>
          <p:cNvPr id="18435" name="2 Marcador de contenido"/>
          <p:cNvSpPr>
            <a:spLocks noGrp="1"/>
          </p:cNvSpPr>
          <p:nvPr>
            <p:ph sz="quarter" idx="1"/>
          </p:nvPr>
        </p:nvSpPr>
        <p:spPr>
          <a:xfrm>
            <a:off x="914400" y="2133600"/>
            <a:ext cx="6969968" cy="3886200"/>
          </a:xfrm>
        </p:spPr>
        <p:txBody>
          <a:bodyPr/>
          <a:lstStyle/>
          <a:p>
            <a:pPr eaLnBrk="1" hangingPunct="1"/>
            <a:r>
              <a:rPr lang="es-ES" b="1" dirty="0"/>
              <a:t>Harewood House</a:t>
            </a:r>
            <a:r>
              <a:rPr lang="es-ES" dirty="0"/>
              <a:t> es una casa de campo situada en Harewood (el nombre del pueblo se pronuncia como si estuviese escrita </a:t>
            </a:r>
            <a:r>
              <a:rPr lang="es-ES" i="1" dirty="0"/>
              <a:t>Hairwood),</a:t>
            </a:r>
            <a:r>
              <a:rPr lang="es-ES" dirty="0"/>
              <a:t> cerca de Leeds , West Yorkshire , Inglaterra . </a:t>
            </a:r>
          </a:p>
          <a:p>
            <a:pPr eaLnBrk="1" hangingPunct="1"/>
            <a:r>
              <a:rPr lang="es-ES" dirty="0"/>
              <a:t>Se trata de un miembro del Departamento del Tesoro de Inglaterra , un consorcio de comercialización de nueve de las casas señoriales más importante en Inglaterra.</a:t>
            </a:r>
          </a:p>
        </p:txBody>
      </p:sp>
    </p:spTree>
    <p:extLst>
      <p:ext uri="{BB962C8B-B14F-4D97-AF65-F5344CB8AC3E}">
        <p14:creationId xmlns:p14="http://schemas.microsoft.com/office/powerpoint/2010/main" val="402426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971550" y="692150"/>
            <a:ext cx="6984826" cy="5399088"/>
          </a:xfrm>
        </p:spPr>
        <p:txBody>
          <a:bodyPr/>
          <a:lstStyle/>
          <a:p>
            <a:pPr eaLnBrk="1" hangingPunct="1"/>
            <a:r>
              <a:rPr lang="es-ES" sz="2400" dirty="0"/>
              <a:t>La casa fue construida desde 1759 hasta 1771 por Edwin Lascelles, cuya familia había comprado la finca después de hacer su fortuna en la Indias Occidentales,a través de puestos de aduanas, el comercio de esclavos y prestar dinero a los plantadores..</a:t>
            </a:r>
          </a:p>
          <a:p>
            <a:pPr eaLnBrk="1" hangingPunct="1"/>
            <a:r>
              <a:rPr lang="es-ES" sz="2400" dirty="0"/>
              <a:t>La casa fue diseñada por los arquitectos John Carr y Robert Adam .</a:t>
            </a:r>
          </a:p>
          <a:p>
            <a:pPr eaLnBrk="1" hangingPunct="1"/>
            <a:r>
              <a:rPr lang="es-ES" sz="2400" dirty="0"/>
              <a:t>Lancelot "Capability" Brown diseñó las bases para que Sir Charles Barry agregara una gran terraza, en 1844.</a:t>
            </a:r>
          </a:p>
          <a:p>
            <a:pPr eaLnBrk="1" hangingPunct="1"/>
            <a:r>
              <a:rPr lang="es-ES" sz="2400" dirty="0"/>
              <a:t>La casa sigue siendo el hogar de la familia de la familia de Richardson.</a:t>
            </a:r>
          </a:p>
          <a:p>
            <a:pPr eaLnBrk="1" hangingPunct="1"/>
            <a:endParaRPr lang="es-ES" dirty="0"/>
          </a:p>
          <a:p>
            <a:pPr eaLnBrk="1" hangingPunct="1"/>
            <a:endParaRPr lang="es-ES" dirty="0"/>
          </a:p>
        </p:txBody>
      </p:sp>
    </p:spTree>
    <p:extLst>
      <p:ext uri="{BB962C8B-B14F-4D97-AF65-F5344CB8AC3E}">
        <p14:creationId xmlns:p14="http://schemas.microsoft.com/office/powerpoint/2010/main" val="556078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476250"/>
            <a:ext cx="6897960" cy="5543550"/>
          </a:xfrm>
        </p:spPr>
        <p:txBody>
          <a:bodyPr/>
          <a:lstStyle/>
          <a:p>
            <a:pPr eaLnBrk="1" hangingPunct="1"/>
            <a:r>
              <a:rPr lang="es-ES" sz="2400" dirty="0"/>
              <a:t>George Lascelles , es el séptimo conde . </a:t>
            </a:r>
          </a:p>
          <a:p>
            <a:pPr eaLnBrk="1" hangingPunct="1"/>
            <a:r>
              <a:rPr lang="es-ES" sz="2400" dirty="0"/>
              <a:t>Su madre era María, la Princesa Real , hija del rey Jorge V y la reina María . </a:t>
            </a:r>
          </a:p>
          <a:p>
            <a:pPr eaLnBrk="1" hangingPunct="1"/>
            <a:r>
              <a:rPr lang="es-ES" sz="2400" dirty="0"/>
              <a:t>Ella también vivía en la casa y murió aquí en 1965.  </a:t>
            </a:r>
          </a:p>
          <a:p>
            <a:pPr eaLnBrk="1" hangingPunct="1"/>
            <a:r>
              <a:rPr lang="es-ES" sz="2400" dirty="0"/>
              <a:t>El Jardín de los Pájaros en Harewood House tiene una colección de más de 90 especies de aves, de los cuales más de 30 están incluidas como especies vulnerables o en peligro de extinción en los listados de la  UICN.</a:t>
            </a:r>
          </a:p>
        </p:txBody>
      </p:sp>
    </p:spTree>
    <p:extLst>
      <p:ext uri="{BB962C8B-B14F-4D97-AF65-F5344CB8AC3E}">
        <p14:creationId xmlns:p14="http://schemas.microsoft.com/office/powerpoint/2010/main" val="1184282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3 Imagen" descr="Harewood House.-2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505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arewood_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227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Harewoo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8003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Harewood Hous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41902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Harewood House Garden.-West Yorkshi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2154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Harewood House Garden.-West Yorkshir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5242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Harewood House Garden.-West Yorkshir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695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Harewood_Hous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157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Título"/>
          <p:cNvSpPr>
            <a:spLocks noGrp="1"/>
          </p:cNvSpPr>
          <p:nvPr>
            <p:ph type="title"/>
          </p:nvPr>
        </p:nvSpPr>
        <p:spPr>
          <a:xfrm>
            <a:off x="1258888" y="274638"/>
            <a:ext cx="7427912" cy="1143000"/>
          </a:xfrm>
        </p:spPr>
        <p:txBody>
          <a:bodyPr>
            <a:normAutofit/>
          </a:bodyPr>
          <a:lstStyle/>
          <a:p>
            <a:pPr eaLnBrk="1" hangingPunct="1"/>
            <a:r>
              <a:rPr lang="es-ES" sz="3200" b="1" dirty="0"/>
              <a:t>Hatfield House</a:t>
            </a:r>
          </a:p>
        </p:txBody>
      </p:sp>
      <p:sp>
        <p:nvSpPr>
          <p:cNvPr id="3" name="2 Marcador de contenido"/>
          <p:cNvSpPr>
            <a:spLocks noGrp="1"/>
          </p:cNvSpPr>
          <p:nvPr>
            <p:ph sz="quarter" idx="1"/>
          </p:nvPr>
        </p:nvSpPr>
        <p:spPr/>
        <p:txBody>
          <a:bodyPr>
            <a:normAutofit fontScale="92500" lnSpcReduction="20000"/>
          </a:bodyPr>
          <a:lstStyle/>
          <a:p>
            <a:pPr marL="274320" indent="-274320" eaLnBrk="1" fontAlgn="auto" hangingPunct="1">
              <a:spcBef>
                <a:spcPts val="580"/>
              </a:spcBef>
              <a:spcAft>
                <a:spcPts val="0"/>
              </a:spcAft>
              <a:buFont typeface="Wingdings 2"/>
              <a:buChar char=""/>
              <a:defRPr/>
            </a:pPr>
            <a:r>
              <a:rPr lang="es-ES" sz="2600" b="1" dirty="0"/>
              <a:t>Hatfield House</a:t>
            </a:r>
            <a:r>
              <a:rPr lang="es-ES" sz="2600" dirty="0"/>
              <a:t> es una casa de campo situada en un gran parque, al este de la ciudad de Hatfield, en el condado de Hertfordshire, en Inglaterra.</a:t>
            </a:r>
          </a:p>
          <a:p>
            <a:pPr marL="274320" indent="-274320" eaLnBrk="1" fontAlgn="auto" hangingPunct="1">
              <a:spcBef>
                <a:spcPts val="580"/>
              </a:spcBef>
              <a:spcAft>
                <a:spcPts val="0"/>
              </a:spcAft>
              <a:buFont typeface="Wingdings 2"/>
              <a:buChar char=""/>
              <a:defRPr/>
            </a:pPr>
            <a:r>
              <a:rPr lang="es-ES" sz="2600" dirty="0"/>
              <a:t> La actual casa de estilo jacobino fue construida en 1611 por Robert Cecil, primer Conde de Salisbury y Ministro del rey Jacobo I, y ha sido el hogar de la familia Cecil desde entonces.</a:t>
            </a:r>
          </a:p>
          <a:p>
            <a:pPr marL="274320" indent="-274320" eaLnBrk="1" fontAlgn="auto" hangingPunct="1">
              <a:spcBef>
                <a:spcPts val="580"/>
              </a:spcBef>
              <a:spcAft>
                <a:spcPts val="0"/>
              </a:spcAft>
              <a:buFont typeface="Wingdings 2"/>
              <a:buChar char=""/>
              <a:defRPr/>
            </a:pPr>
            <a:r>
              <a:rPr lang="es-ES" sz="2600" dirty="0"/>
              <a:t> Actualmente es la residencia de Robert Gascoyne-Cecil, 7º Marqués de Salisbury.</a:t>
            </a:r>
          </a:p>
          <a:p>
            <a:pPr marL="274320" indent="-274320" eaLnBrk="1" fontAlgn="auto" hangingPunct="1">
              <a:spcBef>
                <a:spcPts val="580"/>
              </a:spcBef>
              <a:spcAft>
                <a:spcPts val="0"/>
              </a:spcAft>
              <a:buFont typeface="Wingdings 2"/>
              <a:buChar char=""/>
              <a:defRPr/>
            </a:pPr>
            <a:r>
              <a:rPr lang="es-ES" sz="2600" dirty="0"/>
              <a:t>El palacio fue incautado por Enrique VIII junto con otras propiedades de la iglesia.</a:t>
            </a:r>
          </a:p>
          <a:p>
            <a:pPr marL="274320" indent="-274320" eaLnBrk="1" fontAlgn="auto" hangingPunct="1">
              <a:spcBef>
                <a:spcPts val="580"/>
              </a:spcBef>
              <a:spcAft>
                <a:spcPts val="0"/>
              </a:spcAft>
              <a:buFont typeface="Wingdings 2"/>
              <a:buChar char=""/>
              <a:defRPr/>
            </a:pPr>
            <a:r>
              <a:rPr lang="es-ES" sz="2600" dirty="0"/>
              <a:t>Los hijos de Enrique VIII, Eduardo e Isabel, pasaron su juventud en el Palacio de Hatfield.</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2842160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914400" y="764703"/>
            <a:ext cx="7185992" cy="6841009"/>
          </a:xfrm>
        </p:spPr>
        <p:txBody>
          <a:bodyPr/>
          <a:lstStyle/>
          <a:p>
            <a:pPr eaLnBrk="1" hangingPunct="1"/>
            <a:r>
              <a:rPr lang="es-ES" dirty="0"/>
              <a:t> El jardín data del siglo XVII, los jardines de Hatfield House se han convertido en un paraíso para los jardineros. </a:t>
            </a:r>
          </a:p>
          <a:p>
            <a:pPr eaLnBrk="1" hangingPunct="1"/>
            <a:r>
              <a:rPr lang="es-ES" dirty="0"/>
              <a:t>Los visitantes pueden disfrutar de la tranquilidad del Jardín Oeste, con su jardín perfumado y fuentes, y ver el jardín nudo famoso junto al palacio Tudor Vieja, donde Isabel I pasó gran parte de su infancia. </a:t>
            </a:r>
          </a:p>
          <a:p>
            <a:pPr eaLnBrk="1" hangingPunct="1"/>
            <a:r>
              <a:rPr lang="es-ES" dirty="0"/>
              <a:t> El jardín del Este que bordean la casa de estilo jacobino, el hogar de la familia de Cecil durante 400 años, se plantó de manera más formal, con sus parterres, setos, las fronteras, herbáceas y huerta. </a:t>
            </a:r>
          </a:p>
          <a:p>
            <a:pPr eaLnBrk="1" hangingPunct="1"/>
            <a:br>
              <a:rPr lang="es-ES" dirty="0"/>
            </a:br>
            <a:br>
              <a:rPr lang="es-ES" dirty="0"/>
            </a:br>
            <a:endParaRPr lang="es-ES" dirty="0"/>
          </a:p>
          <a:p>
            <a:pPr eaLnBrk="1" hangingPunct="1"/>
            <a:endParaRPr lang="es-ES" dirty="0"/>
          </a:p>
        </p:txBody>
      </p:sp>
    </p:spTree>
    <p:extLst>
      <p:ext uri="{BB962C8B-B14F-4D97-AF65-F5344CB8AC3E}">
        <p14:creationId xmlns:p14="http://schemas.microsoft.com/office/powerpoint/2010/main" val="1635607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914400" y="620713"/>
            <a:ext cx="6969968" cy="5399087"/>
          </a:xfrm>
        </p:spPr>
        <p:txBody>
          <a:bodyPr/>
          <a:lstStyle/>
          <a:p>
            <a:pPr eaLnBrk="1" hangingPunct="1"/>
            <a:r>
              <a:rPr lang="es-ES" sz="2400" dirty="0"/>
              <a:t>Un parque isabelino con una casa de estilo jacobino famoso que tenía un gran jardín jacobeo, diseñado por Thomas Chaundler, Salomon de Caus y Tradescant John. </a:t>
            </a:r>
          </a:p>
          <a:p>
            <a:pPr eaLnBrk="1" hangingPunct="1"/>
            <a:r>
              <a:rPr lang="es-ES" sz="2400" dirty="0"/>
              <a:t>El diseño ha cambiado muchas veces desde entonces, pero ahora tiene un "carácter del siglo XVII ', con terrazas y jardines cercados, incluyendo un jardín de nudos, jardín de hierbas y  el jardín privado.</a:t>
            </a:r>
            <a:br>
              <a:rPr lang="es-ES" dirty="0"/>
            </a:br>
            <a:br>
              <a:rPr lang="es-ES" dirty="0"/>
            </a:br>
            <a:endParaRPr lang="es-ES" dirty="0"/>
          </a:p>
        </p:txBody>
      </p:sp>
    </p:spTree>
    <p:extLst>
      <p:ext uri="{BB962C8B-B14F-4D97-AF65-F5344CB8AC3E}">
        <p14:creationId xmlns:p14="http://schemas.microsoft.com/office/powerpoint/2010/main" val="3923442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arfield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013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atfiel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714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atfiel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4350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descr="Hatfield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3864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atfield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92044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atfield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0857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atfield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2735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atfield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9217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3" descr="Hatfield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2495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atfield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33434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atfield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446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atfield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967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Hatfield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7356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atfield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49527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 descr="Hatfield Knot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9720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p:txBody>
          <a:bodyPr/>
          <a:lstStyle/>
          <a:p>
            <a:pPr eaLnBrk="1" hangingPunct="1"/>
            <a:r>
              <a:rPr lang="es-ES" b="1" dirty="0"/>
              <a:t>   </a:t>
            </a:r>
            <a:r>
              <a:rPr lang="es-ES" sz="3200" b="1" dirty="0"/>
              <a:t>Heale Gardens</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Una casa del siglo XVII a orillas del Avon, con un arte del siglo XX y jardín Artesanía. </a:t>
            </a:r>
          </a:p>
          <a:p>
            <a:pPr marL="274320" indent="-274320" eaLnBrk="1" fontAlgn="auto" hangingPunct="1">
              <a:spcBef>
                <a:spcPts val="580"/>
              </a:spcBef>
              <a:spcAft>
                <a:spcPts val="0"/>
              </a:spcAft>
              <a:buFont typeface="Wingdings 2"/>
              <a:buChar char=""/>
              <a:defRPr/>
            </a:pPr>
            <a:r>
              <a:rPr lang="es-ES" dirty="0"/>
              <a:t>El jardín fue diseñado por Harold Peto en 1910. </a:t>
            </a:r>
          </a:p>
          <a:p>
            <a:pPr marL="274320" indent="-274320" eaLnBrk="1" fontAlgn="auto" hangingPunct="1">
              <a:spcBef>
                <a:spcPts val="580"/>
              </a:spcBef>
              <a:spcAft>
                <a:spcPts val="0"/>
              </a:spcAft>
              <a:buFont typeface="Wingdings 2"/>
              <a:buChar char=""/>
              <a:defRPr/>
            </a:pPr>
            <a:r>
              <a:rPr lang="es-ES" dirty="0"/>
              <a:t>El jardín Heale con terrazas, estanques, rosas antiguas y un embarcadero en el río Avon. </a:t>
            </a:r>
          </a:p>
          <a:p>
            <a:pPr marL="274320" indent="-274320" eaLnBrk="1" fontAlgn="auto" hangingPunct="1">
              <a:spcBef>
                <a:spcPts val="580"/>
              </a:spcBef>
              <a:spcAft>
                <a:spcPts val="0"/>
              </a:spcAft>
              <a:buFont typeface="Wingdings 2"/>
              <a:buChar char=""/>
              <a:defRPr/>
            </a:pPr>
            <a:r>
              <a:rPr lang="es-ES" dirty="0"/>
              <a:t>El propietario, Luis Greville fue un diplomático y trajo una casa de té y el puente de Japón.</a:t>
            </a:r>
          </a:p>
          <a:p>
            <a:pPr marL="274320" indent="-274320" eaLnBrk="1" fontAlgn="auto" hangingPunct="1">
              <a:spcBef>
                <a:spcPts val="580"/>
              </a:spcBef>
              <a:spcAft>
                <a:spcPts val="0"/>
              </a:spcAft>
              <a:buFont typeface="Wingdings 2"/>
              <a:buChar char=""/>
              <a:defRPr/>
            </a:pPr>
            <a:r>
              <a:rPr lang="es-ES" dirty="0"/>
              <a:t>Es un jardín de una pequeña casa de campo, y se ilustra en el libro de Jekyll de ese nombre. </a:t>
            </a:r>
          </a:p>
          <a:p>
            <a:pPr marL="274320" indent="-274320" eaLnBrk="1" fontAlgn="auto" hangingPunct="1">
              <a:spcBef>
                <a:spcPts val="580"/>
              </a:spcBef>
              <a:spcAft>
                <a:spcPts val="0"/>
              </a:spcAft>
              <a:buFont typeface="Wingdings 2"/>
              <a:buChar char=""/>
              <a:defRPr/>
            </a:pPr>
            <a:r>
              <a:rPr lang="es-ES" dirty="0"/>
              <a:t>Hubo 8 jardineros en 1910 y uno en 1985. </a:t>
            </a:r>
            <a:br>
              <a:rPr lang="es-ES" dirty="0"/>
            </a:br>
            <a:br>
              <a:rPr lang="es-ES" dirty="0"/>
            </a:b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8240606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eal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7865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eal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49986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eal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8739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ea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79208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ea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9750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ea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39371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ea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82928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lstStyle/>
          <a:p>
            <a:pPr eaLnBrk="1" hangingPunct="1"/>
            <a:r>
              <a:rPr lang="es-ES" b="1" dirty="0"/>
              <a:t>Lost Gardens of Heligan</a:t>
            </a:r>
          </a:p>
        </p:txBody>
      </p:sp>
      <p:sp>
        <p:nvSpPr>
          <p:cNvPr id="56323" name="2 Marcador de contenido"/>
          <p:cNvSpPr>
            <a:spLocks noGrp="1"/>
          </p:cNvSpPr>
          <p:nvPr>
            <p:ph sz="quarter" idx="1"/>
          </p:nvPr>
        </p:nvSpPr>
        <p:spPr>
          <a:xfrm>
            <a:off x="914400" y="1447800"/>
            <a:ext cx="7185992" cy="5149850"/>
          </a:xfrm>
        </p:spPr>
        <p:txBody>
          <a:bodyPr/>
          <a:lstStyle/>
          <a:p>
            <a:pPr eaLnBrk="1" hangingPunct="1"/>
            <a:r>
              <a:rPr lang="es-ES" sz="2400" b="1" dirty="0"/>
              <a:t>The Lost Gardens of Heligan</a:t>
            </a:r>
            <a:r>
              <a:rPr lang="es-ES" sz="2400" dirty="0"/>
              <a:t> (</a:t>
            </a:r>
            <a:r>
              <a:rPr lang="es-ES" sz="2400" i="1" dirty="0"/>
              <a:t>Los jardines perdidos de Heligan</a:t>
            </a:r>
            <a:r>
              <a:rPr lang="es-ES" sz="2400" dirty="0"/>
              <a:t>), cerca de Mevagissey en Cornualles, es uno de los jardines botánicos más populares del Reino Unido.</a:t>
            </a:r>
          </a:p>
          <a:p>
            <a:pPr eaLnBrk="1" hangingPunct="1"/>
            <a:r>
              <a:rPr lang="es-ES" sz="2400" dirty="0"/>
              <a:t>Los jardines eran parte originalmente de la finca Heligan, propiedad de la </a:t>
            </a:r>
            <a:r>
              <a:rPr lang="es-ES" sz="2400" i="1" dirty="0"/>
              <a:t>familia Tremayne</a:t>
            </a:r>
            <a:r>
              <a:rPr lang="es-ES" sz="2400" dirty="0"/>
              <a:t> de Cornualles. </a:t>
            </a:r>
          </a:p>
          <a:p>
            <a:pPr eaLnBrk="1" hangingPunct="1"/>
            <a:r>
              <a:rPr lang="es-ES" sz="2400" dirty="0"/>
              <a:t>Después de la Primera Guerra Mundial, que produjo la muerte de 16 de los 22 jardineros que trabajaban en el, los jardines quedaron en un estado de negligencia hasta que Tim Smit y un grupo de entusiastas compañeros decidieron restaurar el jardín a su esplendor original.</a:t>
            </a:r>
          </a:p>
        </p:txBody>
      </p:sp>
    </p:spTree>
    <p:extLst>
      <p:ext uri="{BB962C8B-B14F-4D97-AF65-F5344CB8AC3E}">
        <p14:creationId xmlns:p14="http://schemas.microsoft.com/office/powerpoint/2010/main" val="39628492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113984" cy="5111080"/>
          </a:xfrm>
        </p:spPr>
        <p:txBody>
          <a:bodyPr>
            <a:noAutofit/>
          </a:bodyPr>
          <a:lstStyle/>
          <a:p>
            <a:pPr marL="274320" indent="-274320" eaLnBrk="1" fontAlgn="auto" hangingPunct="1">
              <a:spcBef>
                <a:spcPts val="580"/>
              </a:spcBef>
              <a:spcAft>
                <a:spcPts val="0"/>
              </a:spcAft>
              <a:buFont typeface="Wingdings 2"/>
              <a:buChar char=""/>
              <a:defRPr/>
            </a:pPr>
            <a:r>
              <a:rPr lang="es-ES" dirty="0"/>
              <a:t>El estilo de los jardines es típico del estilo Gardenesque del siglo XIX, con áreas de diverso carácter y en diferentes estilos de diseño.</a:t>
            </a:r>
          </a:p>
          <a:p>
            <a:pPr marL="274320" indent="-274320" eaLnBrk="1" fontAlgn="auto" hangingPunct="1">
              <a:spcBef>
                <a:spcPts val="580"/>
              </a:spcBef>
              <a:spcAft>
                <a:spcPts val="0"/>
              </a:spcAft>
              <a:buFont typeface="Wingdings 2"/>
              <a:buChar char=""/>
              <a:defRPr/>
            </a:pPr>
            <a:r>
              <a:rPr lang="es-ES" dirty="0"/>
              <a:t>Los jardines actualmente albergan una fabulosa colección de ejemplares añosos y colosales de rhododendron y camellias, una serie de lagos alimentados por bombas de ariete que cuentan con más de una centuria, frondosos jardines florales y de hortalizas, un jardín italiano, y un área salvaje imponente plena de helechos arborescentes de aire subtropical denominada "The Jungle" (</a:t>
            </a:r>
            <a:r>
              <a:rPr lang="es-ES" i="1" dirty="0"/>
              <a:t>La jungla</a:t>
            </a:r>
            <a:r>
              <a:rPr lang="es-ES" dirty="0"/>
              <a:t>). </a:t>
            </a:r>
          </a:p>
        </p:txBody>
      </p:sp>
    </p:spTree>
    <p:extLst>
      <p:ext uri="{BB962C8B-B14F-4D97-AF65-F5344CB8AC3E}">
        <p14:creationId xmlns:p14="http://schemas.microsoft.com/office/powerpoint/2010/main" val="7482413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también albergan el único Hoyo de la piña que permanece actualmente en Europa, calentado por el calor desprendido por la descomposición del compost, y dos figuras hechas de rocas y plantas conocidas como la Doncella de Fango y la Cabeza de Gigante.</a:t>
            </a:r>
          </a:p>
          <a:p>
            <a:endParaRPr lang="es-ES" dirty="0"/>
          </a:p>
          <a:p>
            <a:endParaRPr lang="es-ES" dirty="0"/>
          </a:p>
        </p:txBody>
      </p:sp>
    </p:spTree>
    <p:extLst>
      <p:ext uri="{BB962C8B-B14F-4D97-AF65-F5344CB8AC3E}">
        <p14:creationId xmlns:p14="http://schemas.microsoft.com/office/powerpoint/2010/main" val="31194035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3" descr="Helig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98016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3" descr="Helig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193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elig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96265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24478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eligan jungle2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9177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7536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2283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1550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0541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Título"/>
          <p:cNvSpPr>
            <a:spLocks noGrp="1"/>
          </p:cNvSpPr>
          <p:nvPr>
            <p:ph type="title"/>
          </p:nvPr>
        </p:nvSpPr>
        <p:spPr/>
        <p:txBody>
          <a:bodyPr/>
          <a:lstStyle/>
          <a:p>
            <a:pPr eaLnBrk="1" hangingPunct="1"/>
            <a:r>
              <a:rPr lang="es-ES" b="1" dirty="0"/>
              <a:t> </a:t>
            </a:r>
            <a:r>
              <a:rPr lang="es-ES" sz="3200" b="1" dirty="0"/>
              <a:t>Helmingham Gardens</a:t>
            </a:r>
          </a:p>
        </p:txBody>
      </p:sp>
      <p:sp>
        <p:nvSpPr>
          <p:cNvPr id="3" name="2 Marcador de contenido"/>
          <p:cNvSpPr>
            <a:spLocks noGrp="1"/>
          </p:cNvSpPr>
          <p:nvPr>
            <p:ph sz="quarter" idx="1"/>
          </p:nvPr>
        </p:nvSpPr>
        <p:spPr>
          <a:xfrm>
            <a:off x="914400" y="1700808"/>
            <a:ext cx="7185992" cy="4968280"/>
          </a:xfrm>
        </p:spPr>
        <p:txBody>
          <a:bodyPr>
            <a:normAutofit fontScale="70000" lnSpcReduction="20000"/>
          </a:bodyPr>
          <a:lstStyle/>
          <a:p>
            <a:pPr marL="274320" indent="-274320" eaLnBrk="1" fontAlgn="auto" hangingPunct="1">
              <a:spcBef>
                <a:spcPts val="580"/>
              </a:spcBef>
              <a:spcAft>
                <a:spcPts val="0"/>
              </a:spcAft>
              <a:buFont typeface="Wingdings 2"/>
              <a:buChar char=""/>
              <a:defRPr/>
            </a:pPr>
            <a:r>
              <a:rPr lang="es-ES" sz="3100" dirty="0"/>
              <a:t>Una sala de Tudor con foso parque de los ciervos, y los jardines. </a:t>
            </a:r>
          </a:p>
          <a:p>
            <a:pPr marL="274320" indent="-274320" eaLnBrk="1" fontAlgn="auto" hangingPunct="1">
              <a:spcBef>
                <a:spcPts val="580"/>
              </a:spcBef>
              <a:spcAft>
                <a:spcPts val="0"/>
              </a:spcAft>
              <a:buFont typeface="Wingdings 2"/>
              <a:buChar char=""/>
              <a:defRPr/>
            </a:pPr>
            <a:r>
              <a:rPr lang="es-ES" sz="3100" dirty="0"/>
              <a:t>El jardín tiene un parterre del siglo XIX, las borduras y un huerto rodeado de agua. </a:t>
            </a:r>
          </a:p>
          <a:p>
            <a:pPr marL="274320" indent="-274320" eaLnBrk="1" fontAlgn="auto" hangingPunct="1">
              <a:spcBef>
                <a:spcPts val="580"/>
              </a:spcBef>
              <a:spcAft>
                <a:spcPts val="0"/>
              </a:spcAft>
              <a:buFont typeface="Wingdings 2"/>
              <a:buChar char=""/>
              <a:defRPr/>
            </a:pPr>
            <a:r>
              <a:rPr lang="es-ES" sz="3100" dirty="0"/>
              <a:t>También hay un jardín de nudo que se hizo en 1982. </a:t>
            </a:r>
          </a:p>
          <a:p>
            <a:pPr marL="274320" indent="-274320" eaLnBrk="1" fontAlgn="auto" hangingPunct="1">
              <a:spcBef>
                <a:spcPts val="580"/>
              </a:spcBef>
              <a:spcAft>
                <a:spcPts val="0"/>
              </a:spcAft>
              <a:buFont typeface="Wingdings 2"/>
              <a:buChar char=""/>
              <a:defRPr/>
            </a:pPr>
            <a:r>
              <a:rPr lang="es-ES" sz="3100" dirty="0"/>
              <a:t>Dieciocho generaciones de Tollemaches han vivido en Helmingham Hall. </a:t>
            </a:r>
          </a:p>
          <a:p>
            <a:pPr marL="274320" indent="-274320" eaLnBrk="1" fontAlgn="auto" hangingPunct="1">
              <a:spcBef>
                <a:spcPts val="580"/>
              </a:spcBef>
              <a:spcAft>
                <a:spcPts val="0"/>
              </a:spcAft>
              <a:buFont typeface="Wingdings 2"/>
              <a:buChar char=""/>
              <a:defRPr/>
            </a:pPr>
            <a:r>
              <a:rPr lang="es-ES" sz="3100" dirty="0"/>
              <a:t>La influencia de la conocida diseñadora de jardines Tollemache Xa, es claramente visible - el parterre fue rediseñado en 1987 y el nuevo jardín de rosas al este de la cochera se creó en 1982, junto con el de nudos y el jardín de hierbas </a:t>
            </a:r>
            <a:r>
              <a:rPr lang="es-ES" sz="3600" dirty="0"/>
              <a:t>.</a:t>
            </a:r>
            <a:br>
              <a:rPr lang="es-ES" dirty="0"/>
            </a:br>
            <a:br>
              <a:rPr lang="es-ES" dirty="0"/>
            </a:b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9623727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elmingham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81226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Helmilgh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90143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Helmilgham Hall.-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5746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Helmingham Hal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52102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Helmingham Hall.-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66655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Helmingham Hall Gardens.-Suffol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13589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Helmingham Hal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15125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Hemilgham Hall.-Suffol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68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Hemilgham Hall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7978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Título"/>
          <p:cNvSpPr>
            <a:spLocks noGrp="1"/>
          </p:cNvSpPr>
          <p:nvPr>
            <p:ph type="title"/>
          </p:nvPr>
        </p:nvSpPr>
        <p:spPr/>
        <p:txBody>
          <a:bodyPr/>
          <a:lstStyle/>
          <a:p>
            <a:pPr eaLnBrk="1" hangingPunct="1"/>
            <a:r>
              <a:rPr lang="es-ES" b="1" dirty="0"/>
              <a:t>  </a:t>
            </a:r>
            <a:r>
              <a:rPr lang="es-ES" sz="3200" b="1" dirty="0"/>
              <a:t>Hertmonceaux Castle</a:t>
            </a:r>
          </a:p>
        </p:txBody>
      </p:sp>
      <p:sp>
        <p:nvSpPr>
          <p:cNvPr id="77827" name="2 Marcador de contenido"/>
          <p:cNvSpPr>
            <a:spLocks noGrp="1"/>
          </p:cNvSpPr>
          <p:nvPr>
            <p:ph sz="quarter" idx="1"/>
          </p:nvPr>
        </p:nvSpPr>
        <p:spPr/>
        <p:txBody>
          <a:bodyPr>
            <a:normAutofit lnSpcReduction="10000"/>
          </a:bodyPr>
          <a:lstStyle/>
          <a:p>
            <a:pPr eaLnBrk="1" hangingPunct="1"/>
            <a:r>
              <a:rPr lang="es-ES" sz="2400" b="1" dirty="0"/>
              <a:t>Herstmonceux Castle</a:t>
            </a:r>
            <a:r>
              <a:rPr lang="es-ES" sz="2400" dirty="0"/>
              <a:t> es  castillo de ladrillo cerca de Herstmonceux , East Sussex , Reino Unido .</a:t>
            </a:r>
          </a:p>
          <a:p>
            <a:pPr eaLnBrk="1" hangingPunct="1"/>
            <a:r>
              <a:rPr lang="es-ES" sz="2400" dirty="0"/>
              <a:t>Desde 1957 hasta 1988 sus terrenos fueron la sede de la Real Observatorio de Greenwich . </a:t>
            </a:r>
          </a:p>
          <a:p>
            <a:pPr eaLnBrk="1" hangingPunct="1"/>
            <a:r>
              <a:rPr lang="es-ES" sz="2400" dirty="0"/>
              <a:t>Hoy en día es utilizado por el Centro de Estudios Bader Internacional de la Universidad de Queen , Canadá .</a:t>
            </a:r>
          </a:p>
          <a:p>
            <a:pPr eaLnBrk="1" hangingPunct="1"/>
            <a:r>
              <a:rPr lang="es-ES" sz="2400" dirty="0"/>
              <a:t>El castillo de Herstmonceux es uno de los más antiguos edificios de ladrillo significativo aún en pie en Inglaterra, el ladrillo era un material relativamente inusual para la época en Gran Bretaña.</a:t>
            </a:r>
          </a:p>
        </p:txBody>
      </p:sp>
    </p:spTree>
    <p:extLst>
      <p:ext uri="{BB962C8B-B14F-4D97-AF65-F5344CB8AC3E}">
        <p14:creationId xmlns:p14="http://schemas.microsoft.com/office/powerpoint/2010/main" val="23846300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981075"/>
            <a:ext cx="6969968" cy="5038725"/>
          </a:xfrm>
        </p:spPr>
        <p:txBody>
          <a:bodyPr/>
          <a:lstStyle/>
          <a:p>
            <a:pPr eaLnBrk="1" hangingPunct="1"/>
            <a:r>
              <a:rPr lang="es-ES" sz="2400" dirty="0"/>
              <a:t>En 1994, después de las renovaciones intensivas, el Centro Internacional de Estudios de la Reina se abrió. </a:t>
            </a:r>
          </a:p>
          <a:p>
            <a:pPr eaLnBrk="1" hangingPunct="1"/>
            <a:r>
              <a:rPr lang="es-ES" sz="2400" dirty="0"/>
              <a:t>Alberga principalmente a estudiantes universitarios a estudiar artes o el comercio a través del Programa Canadiense de Estudio de la Universidad en el Exterior (CUSAP), así como estudiantes de posgrado estudiando Derecho Internacional Público y Derecho Comercial Internacional. </a:t>
            </a:r>
          </a:p>
          <a:p>
            <a:pPr eaLnBrk="1" hangingPunct="1"/>
            <a:r>
              <a:rPr lang="es-ES" sz="2400" dirty="0"/>
              <a:t>A finales de enero de 2009, el ISC se cambió el nombre del Centro Internacional de Estudios sobre Bader.</a:t>
            </a:r>
          </a:p>
        </p:txBody>
      </p:sp>
    </p:spTree>
    <p:extLst>
      <p:ext uri="{BB962C8B-B14F-4D97-AF65-F5344CB8AC3E}">
        <p14:creationId xmlns:p14="http://schemas.microsoft.com/office/powerpoint/2010/main" val="41730800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3 Imagen" descr="Hertsmonceux Castle.-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27794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Hertsmonceux Castle.-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3109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Hertsmonceux Castl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42804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ertsmonceux Castle.-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1252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Hertsmonceux Castl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0041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Hertsmonceux Castl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0811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Herstmonceux Castl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92461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ertsmonceux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242888"/>
            <a:ext cx="9753600"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44357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Título"/>
          <p:cNvSpPr>
            <a:spLocks noGrp="1"/>
          </p:cNvSpPr>
          <p:nvPr>
            <p:ph type="title"/>
          </p:nvPr>
        </p:nvSpPr>
        <p:spPr>
          <a:xfrm>
            <a:off x="827584" y="274638"/>
            <a:ext cx="7097216" cy="1143000"/>
          </a:xfrm>
        </p:spPr>
        <p:txBody>
          <a:bodyPr>
            <a:normAutofit/>
          </a:bodyPr>
          <a:lstStyle/>
          <a:p>
            <a:pPr eaLnBrk="1" hangingPunct="1"/>
            <a:r>
              <a:rPr lang="es-ES" sz="3200" b="1" dirty="0"/>
              <a:t>Hestercombe House</a:t>
            </a:r>
          </a:p>
        </p:txBody>
      </p:sp>
      <p:sp>
        <p:nvSpPr>
          <p:cNvPr id="88067" name="2 Marcador de contenido"/>
          <p:cNvSpPr>
            <a:spLocks noGrp="1"/>
          </p:cNvSpPr>
          <p:nvPr>
            <p:ph sz="quarter" idx="1"/>
          </p:nvPr>
        </p:nvSpPr>
        <p:spPr/>
        <p:txBody>
          <a:bodyPr/>
          <a:lstStyle/>
          <a:p>
            <a:pPr eaLnBrk="1" hangingPunct="1"/>
            <a:r>
              <a:rPr lang="es-ES" sz="2400" b="1" dirty="0"/>
              <a:t>Hestercombe House</a:t>
            </a:r>
            <a:r>
              <a:rPr lang="es-ES" sz="2400" dirty="0"/>
              <a:t> es un histórica  casa de campo en la parroquia de West Monkton en Quantock Hills , cerca de Taunton , en Somerset , Inglaterra. </a:t>
            </a:r>
          </a:p>
          <a:p>
            <a:pPr eaLnBrk="1" hangingPunct="1"/>
            <a:r>
              <a:rPr lang="es-ES" sz="2400" dirty="0"/>
              <a:t>La restauración de Gertrude Jekyll al original (1904-07) lo ha convertido en "uno de los mejores Jekyll-Lutyens jardines abiertos al público en forma regular",con  la visita de aproximadamente 70.000 personas por año. </a:t>
            </a:r>
          </a:p>
          <a:p>
            <a:pPr eaLnBrk="1" hangingPunct="1"/>
            <a:r>
              <a:rPr lang="es-ES" sz="2400" dirty="0"/>
              <a:t>La finca es de Grado I que figuran en el Patrimonio Inglés Registro de Parques y Jardines de especial interés histórico en Inglaterra</a:t>
            </a:r>
            <a:r>
              <a:rPr lang="es-ES" dirty="0"/>
              <a:t>.</a:t>
            </a:r>
          </a:p>
        </p:txBody>
      </p:sp>
    </p:spTree>
    <p:extLst>
      <p:ext uri="{BB962C8B-B14F-4D97-AF65-F5344CB8AC3E}">
        <p14:creationId xmlns:p14="http://schemas.microsoft.com/office/powerpoint/2010/main" val="25695111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549275"/>
            <a:ext cx="7041976" cy="5470525"/>
          </a:xfrm>
        </p:spPr>
        <p:txBody>
          <a:bodyPr>
            <a:normAutofit fontScale="92500"/>
          </a:bodyPr>
          <a:lstStyle/>
          <a:p>
            <a:pPr eaLnBrk="1" hangingPunct="1"/>
            <a:r>
              <a:rPr lang="es-ES" sz="2400" dirty="0"/>
              <a:t>Cuando la casa y los jardines fueron heredados por Coplestone Warre Bampfylde (1720-91) en el siglo XVIII, un jardín del paisaje de Georgia fue presentado, los estanques que contienen una gran cascada, una alcoba Gothick, un templo toscano jardín (1786), un mausoleo y una rústica “casa de bruja ". Bampfylde , un arquitecto aficionado de talento, diseñó un templo dórico de la base de 1786. </a:t>
            </a:r>
            <a:endParaRPr lang="es-ES" sz="2400" baseline="30000" dirty="0"/>
          </a:p>
          <a:p>
            <a:pPr eaLnBrk="1" hangingPunct="1"/>
            <a:r>
              <a:rPr lang="es-ES" sz="2400" dirty="0"/>
              <a:t> Un parterre formal victoriano fue agregado cerca de la casa de Henry Hall en la década de 1870.</a:t>
            </a:r>
          </a:p>
          <a:p>
            <a:pPr eaLnBrk="1" hangingPunct="1"/>
            <a:r>
              <a:rPr lang="es-ES" sz="2400" dirty="0"/>
              <a:t>El jardín de estilo eduardiano fue presentado por Gertrude Jekyll y Edwin Lutyens entre 1904 y 1906 por el Honorable Portman EWB.</a:t>
            </a:r>
          </a:p>
        </p:txBody>
      </p:sp>
    </p:spTree>
    <p:extLst>
      <p:ext uri="{BB962C8B-B14F-4D97-AF65-F5344CB8AC3E}">
        <p14:creationId xmlns:p14="http://schemas.microsoft.com/office/powerpoint/2010/main" val="34661409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914400" y="404813"/>
            <a:ext cx="7113984" cy="5614987"/>
          </a:xfrm>
        </p:spPr>
        <p:txBody>
          <a:bodyPr>
            <a:normAutofit lnSpcReduction="10000"/>
          </a:bodyPr>
          <a:lstStyle/>
          <a:p>
            <a:pPr eaLnBrk="1" hangingPunct="1"/>
            <a:r>
              <a:rPr lang="es-ES" sz="2400" dirty="0"/>
              <a:t>Resulta  un jardín ", notable por el patrón  y concisa de su trazado, y por atención de los detalles  en la variedad y el manejo imaginativo de los materiales de contraste, ya sea adoquín, azulejo, piedra, o finamente hiladas de piedra local ". </a:t>
            </a:r>
            <a:endParaRPr lang="es-ES" sz="2400" baseline="30000" dirty="0"/>
          </a:p>
          <a:p>
            <a:pPr eaLnBrk="1" hangingPunct="1"/>
            <a:r>
              <a:rPr lang="es-ES" sz="2400" dirty="0"/>
              <a:t>El "Gran Plat" combina las características de modelado de un parterre con la plantación de herbáceas resistentes desposadas por la Srta. Jekyll. </a:t>
            </a:r>
            <a:endParaRPr lang="es-ES" sz="2400" baseline="30000" dirty="0"/>
          </a:p>
          <a:p>
            <a:pPr eaLnBrk="1" hangingPunct="1"/>
            <a:r>
              <a:rPr lang="es-ES" sz="2400" dirty="0"/>
              <a:t> Lutyens también diseñó el invernadero unos 50 m al este de la casa principal entre 1904-1909, que ahora es grado I de protección,  al igual que los muros de los jardines, pavimentación y pasos en el frente sur de la casa.</a:t>
            </a:r>
          </a:p>
        </p:txBody>
      </p:sp>
    </p:spTree>
    <p:extLst>
      <p:ext uri="{BB962C8B-B14F-4D97-AF65-F5344CB8AC3E}">
        <p14:creationId xmlns:p14="http://schemas.microsoft.com/office/powerpoint/2010/main" val="25212861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estercomb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33892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estercomb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34676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estercomb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93554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2 Imagen" descr="Hestercombe.-border pete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3600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Hestercombe.-ent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60151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Hestercombe Gardens.-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5687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Hestercombe,_Great_Plat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9294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Hestercombe_ril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82779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Título"/>
          <p:cNvSpPr>
            <a:spLocks noGrp="1"/>
          </p:cNvSpPr>
          <p:nvPr>
            <p:ph type="title"/>
          </p:nvPr>
        </p:nvSpPr>
        <p:spPr>
          <a:xfrm>
            <a:off x="971600" y="274638"/>
            <a:ext cx="6953200" cy="1143000"/>
          </a:xfrm>
        </p:spPr>
        <p:txBody>
          <a:bodyPr/>
          <a:lstStyle/>
          <a:p>
            <a:pPr eaLnBrk="1" hangingPunct="1"/>
            <a:r>
              <a:rPr lang="es-ES" b="1" dirty="0"/>
              <a:t>Hever Castle </a:t>
            </a:r>
          </a:p>
        </p:txBody>
      </p:sp>
      <p:sp>
        <p:nvSpPr>
          <p:cNvPr id="99331" name="2 Marcador de contenido"/>
          <p:cNvSpPr>
            <a:spLocks noGrp="1"/>
          </p:cNvSpPr>
          <p:nvPr>
            <p:ph sz="quarter" idx="1"/>
          </p:nvPr>
        </p:nvSpPr>
        <p:spPr>
          <a:xfrm>
            <a:off x="755576" y="1600200"/>
            <a:ext cx="6840760" cy="4873752"/>
          </a:xfrm>
        </p:spPr>
        <p:txBody>
          <a:bodyPr>
            <a:normAutofit/>
          </a:bodyPr>
          <a:lstStyle/>
          <a:p>
            <a:pPr eaLnBrk="1" hangingPunct="1"/>
            <a:r>
              <a:rPr lang="es-ES" sz="2400" b="1" dirty="0"/>
              <a:t>Hever Castle</a:t>
            </a:r>
            <a:r>
              <a:rPr lang="es-ES" sz="2400" dirty="0"/>
              <a:t> está situado en el pueblo de Hever cerca de Edenbridge , Kent , a 48 km al sur-este de Londres, Inglaterra. </a:t>
            </a:r>
          </a:p>
          <a:p>
            <a:pPr eaLnBrk="1" hangingPunct="1"/>
            <a:r>
              <a:rPr lang="es-ES" sz="2400" dirty="0"/>
              <a:t>Comenzó como una casa de campo , construida en el siglo XIII.</a:t>
            </a:r>
          </a:p>
          <a:p>
            <a:pPr eaLnBrk="1" hangingPunct="1"/>
            <a:r>
              <a:rPr lang="es-ES" sz="2400" dirty="0"/>
              <a:t>Desde 1462 hasta 1539 fue la sede de la familia  Bolena , originalmente 'Bullen, de la familia.</a:t>
            </a:r>
          </a:p>
          <a:p>
            <a:pPr eaLnBrk="1" hangingPunct="1"/>
            <a:r>
              <a:rPr lang="es-ES" sz="2400" dirty="0"/>
              <a:t>Ana Bolena , la segunda reina consorte del rey Enrique VIII de Inglaterra , pasó su juventud allí, después que su padre, Thomas Bolena había heredado en 1505. </a:t>
            </a:r>
          </a:p>
        </p:txBody>
      </p:sp>
    </p:spTree>
    <p:extLst>
      <p:ext uri="{BB962C8B-B14F-4D97-AF65-F5344CB8AC3E}">
        <p14:creationId xmlns:p14="http://schemas.microsoft.com/office/powerpoint/2010/main" val="31080448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258000" cy="5470525"/>
          </a:xfrm>
        </p:spPr>
        <p:txBody>
          <a:bodyPr>
            <a:normAutofit lnSpcReduction="10000"/>
          </a:bodyPr>
          <a:lstStyle/>
          <a:p>
            <a:pPr>
              <a:spcBef>
                <a:spcPts val="580"/>
              </a:spcBef>
              <a:buFont typeface="Wingdings 2"/>
              <a:buChar char=""/>
              <a:defRPr/>
            </a:pPr>
            <a:r>
              <a:rPr lang="es-ES" dirty="0"/>
              <a:t>Él había nacido allí en 1477, y el castillo pasó a él en la muerte de su padre, Sir William Bolena.</a:t>
            </a:r>
          </a:p>
          <a:p>
            <a:pPr marL="274320" indent="-274320" eaLnBrk="1" fontAlgn="auto" hangingPunct="1">
              <a:spcBef>
                <a:spcPts val="580"/>
              </a:spcBef>
              <a:spcAft>
                <a:spcPts val="0"/>
              </a:spcAft>
              <a:buFont typeface="Wingdings 2"/>
              <a:buChar char=""/>
              <a:defRPr/>
            </a:pPr>
            <a:r>
              <a:rPr lang="es-ES" dirty="0"/>
              <a:t>Hever Castle es una atracción turística muy popular. </a:t>
            </a:r>
          </a:p>
          <a:p>
            <a:pPr marL="274320" indent="-274320" eaLnBrk="1" fontAlgn="auto" hangingPunct="1">
              <a:spcBef>
                <a:spcPts val="580"/>
              </a:spcBef>
              <a:spcAft>
                <a:spcPts val="0"/>
              </a:spcAft>
              <a:buFont typeface="Wingdings 2"/>
              <a:buChar char=""/>
              <a:defRPr/>
            </a:pPr>
            <a:r>
              <a:rPr lang="es-ES" dirty="0"/>
              <a:t>Los visitantes son atraídos por la fascinante historia del castillo, en especial su relación con Ana Bolena y Enrique VIII, sus laberintos, elegantes jardines y un lago hermoso. </a:t>
            </a:r>
          </a:p>
          <a:p>
            <a:pPr marL="274320" indent="-274320" eaLnBrk="1" fontAlgn="auto" hangingPunct="1">
              <a:spcBef>
                <a:spcPts val="580"/>
              </a:spcBef>
              <a:spcAft>
                <a:spcPts val="0"/>
              </a:spcAft>
              <a:buFont typeface="Wingdings 2"/>
              <a:buChar char=""/>
              <a:defRPr/>
            </a:pPr>
            <a:r>
              <a:rPr lang="es-ES" dirty="0"/>
              <a:t>Hay un programa anual de eventos con eventos variados, incluyendo torneos de justas y muestra de tiro con arco en los meses de verano y un mosaico y exposición anual acolchado en septiembre. </a:t>
            </a:r>
          </a:p>
          <a:p>
            <a:pPr marL="274320" indent="-274320" eaLnBrk="1" fontAlgn="auto" hangingPunct="1">
              <a:spcBef>
                <a:spcPts val="580"/>
              </a:spcBef>
              <a:spcAft>
                <a:spcPts val="0"/>
              </a:spcAft>
              <a:buFont typeface="Wingdings 2"/>
              <a:buChar char=""/>
              <a:defRPr/>
            </a:pPr>
            <a:r>
              <a:rPr lang="es-ES" dirty="0"/>
              <a:t>El castillo se ha convertido también en la sede de un popular triatlón.</a:t>
            </a:r>
          </a:p>
        </p:txBody>
      </p:sp>
    </p:spTree>
    <p:extLst>
      <p:ext uri="{BB962C8B-B14F-4D97-AF65-F5344CB8AC3E}">
        <p14:creationId xmlns:p14="http://schemas.microsoft.com/office/powerpoint/2010/main" val="11622489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914400" y="333375"/>
            <a:ext cx="7185992" cy="5686425"/>
          </a:xfrm>
        </p:spPr>
        <p:txBody>
          <a:bodyPr/>
          <a:lstStyle/>
          <a:p>
            <a:r>
              <a:rPr lang="es-ES" dirty="0"/>
              <a:t>Los jardines del castillo incluyen un famoso laberinto de tejo  , plantado en 1904. </a:t>
            </a:r>
          </a:p>
          <a:p>
            <a:r>
              <a:rPr lang="es-ES" dirty="0"/>
              <a:t>También hay un laberinto de agua, inaugurado en 1999, cuyo objeto es llegar a la locura en el centro sin tener que mojarse, mientras que en el parque de aventuras de los niños hay un laberinto de la torre (el secreto es saber el orden de las esposas  de Enrique VIII ). </a:t>
            </a:r>
          </a:p>
          <a:p>
            <a:pPr eaLnBrk="1" hangingPunct="1"/>
            <a:r>
              <a:rPr lang="es-ES" sz="2400" dirty="0"/>
              <a:t>Los jardines del castillo contienen una amplia gama de funciones que incluyen un jardín de estilo italiano, jardines de rosas, un jardín de hierbas, e interesantes formas de jardinería ornamental.</a:t>
            </a:r>
          </a:p>
        </p:txBody>
      </p:sp>
    </p:spTree>
    <p:extLst>
      <p:ext uri="{BB962C8B-B14F-4D97-AF65-F5344CB8AC3E}">
        <p14:creationId xmlns:p14="http://schemas.microsoft.com/office/powerpoint/2010/main" val="25208604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3" descr="Hever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15028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3" descr="Hever_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40715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eve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8408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eve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06223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ever_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3448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3" descr="Heve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1900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ever_Castle_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5711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ever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76866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Archivo: Castillo de Hever 1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4826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Archivo: Hever Castl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2706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Archivo: Castillo de Hever puente sobre lake.JPG larg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50007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Título"/>
          <p:cNvSpPr>
            <a:spLocks noGrp="1"/>
          </p:cNvSpPr>
          <p:nvPr>
            <p:ph type="title"/>
          </p:nvPr>
        </p:nvSpPr>
        <p:spPr>
          <a:xfrm>
            <a:off x="1187624" y="274638"/>
            <a:ext cx="6737176" cy="1143000"/>
          </a:xfrm>
        </p:spPr>
        <p:txBody>
          <a:bodyPr>
            <a:normAutofit/>
          </a:bodyPr>
          <a:lstStyle/>
          <a:p>
            <a:pPr eaLnBrk="1" hangingPunct="1"/>
            <a:r>
              <a:rPr lang="es-ES" sz="3200" b="1" dirty="0"/>
              <a:t>Hidcote manor Gardens</a:t>
            </a:r>
          </a:p>
        </p:txBody>
      </p:sp>
      <p:sp>
        <p:nvSpPr>
          <p:cNvPr id="113667" name="2 Marcador de contenido"/>
          <p:cNvSpPr>
            <a:spLocks noGrp="1"/>
          </p:cNvSpPr>
          <p:nvPr>
            <p:ph sz="quarter" idx="1"/>
          </p:nvPr>
        </p:nvSpPr>
        <p:spPr>
          <a:xfrm>
            <a:off x="899592" y="1600200"/>
            <a:ext cx="7025208" cy="4873752"/>
          </a:xfrm>
        </p:spPr>
        <p:txBody>
          <a:bodyPr/>
          <a:lstStyle/>
          <a:p>
            <a:pPr eaLnBrk="1" hangingPunct="1"/>
            <a:r>
              <a:rPr lang="es-ES" sz="2400" b="1" dirty="0"/>
              <a:t>Hidcote Manor Garden</a:t>
            </a:r>
            <a:r>
              <a:rPr lang="es-ES" sz="2400" dirty="0"/>
              <a:t> es un jardín situado en las afueras de la pequeña aldea de Hidcote Bartrim, cerca de Chipping Campden , Gloucestershire , Inglaterra y propiedad de la National Trust . </a:t>
            </a:r>
          </a:p>
          <a:p>
            <a:pPr eaLnBrk="1" hangingPunct="1"/>
            <a:r>
              <a:rPr lang="es-ES" sz="2400" dirty="0"/>
              <a:t>Creado por el horticultor americano Mayor Lawrence Johnston , a menudo es descrito como uno de los grandes jardines Arts &amp; Crafts de Inglaterra con una colección de  árboles raros , arbustos y mixed-borders . </a:t>
            </a:r>
          </a:p>
          <a:p>
            <a:pPr eaLnBrk="1" hangingPunct="1"/>
            <a:r>
              <a:rPr lang="es-ES" sz="2400" dirty="0"/>
              <a:t>El jardín fue adquirido por la National Trust en 1947.</a:t>
            </a:r>
          </a:p>
          <a:p>
            <a:pPr eaLnBrk="1" hangingPunct="1"/>
            <a:endParaRPr lang="es-ES" dirty="0"/>
          </a:p>
        </p:txBody>
      </p:sp>
    </p:spTree>
    <p:extLst>
      <p:ext uri="{BB962C8B-B14F-4D97-AF65-F5344CB8AC3E}">
        <p14:creationId xmlns:p14="http://schemas.microsoft.com/office/powerpoint/2010/main" val="358878025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2 Marcador de contenido"/>
          <p:cNvSpPr>
            <a:spLocks noGrp="1"/>
          </p:cNvSpPr>
          <p:nvPr>
            <p:ph sz="quarter" idx="1"/>
          </p:nvPr>
        </p:nvSpPr>
        <p:spPr>
          <a:xfrm>
            <a:off x="914400" y="980728"/>
            <a:ext cx="7041976" cy="5039072"/>
          </a:xfrm>
        </p:spPr>
        <p:txBody>
          <a:bodyPr>
            <a:normAutofit lnSpcReduction="10000"/>
          </a:bodyPr>
          <a:lstStyle/>
          <a:p>
            <a:pPr eaLnBrk="1" hangingPunct="1"/>
            <a:r>
              <a:rPr lang="es-ES" sz="2400" dirty="0"/>
              <a:t>Johnston su propietaria en la creación de su jardín incluye a  Alfred Parsons y Gertrude Jekyll , que </a:t>
            </a:r>
            <a:r>
              <a:rPr lang="es-ES" dirty="0"/>
              <a:t>hicieron</a:t>
            </a:r>
            <a:r>
              <a:rPr lang="es-ES" sz="2400" dirty="0"/>
              <a:t> el diseño de jardines de flores de plantas resistentes contenidas dentro de las secuencias de exteriores "salas".</a:t>
            </a:r>
          </a:p>
          <a:p>
            <a:pPr eaLnBrk="1" hangingPunct="1"/>
            <a:r>
              <a:rPr lang="es-ES" sz="2400" dirty="0"/>
              <a:t>El tema estaba en el aire:</a:t>
            </a:r>
          </a:p>
          <a:p>
            <a:pPr eaLnBrk="1" hangingPunct="1"/>
            <a:r>
              <a:rPr lang="es-ES" sz="2400" dirty="0"/>
              <a:t> Vita Sackville-West y Harold Nicholson 's Sissinghurst fue presentado como una secuencia de espacios sin, al parecer, la conexión directa con el solitario y tímido Johnston Mayor. </a:t>
            </a:r>
          </a:p>
          <a:p>
            <a:pPr eaLnBrk="1" hangingPunct="1"/>
            <a:r>
              <a:rPr lang="es-ES" sz="2400" dirty="0"/>
              <a:t>En 2007, un jardín diseñado por Chris Beardshaw que se inspiró en Hidcote Johnson fue construido en el Chelsea Flower Show .</a:t>
            </a:r>
            <a:r>
              <a:rPr lang="es-ES" dirty="0"/>
              <a:t> </a:t>
            </a:r>
          </a:p>
        </p:txBody>
      </p:sp>
    </p:spTree>
    <p:extLst>
      <p:ext uri="{BB962C8B-B14F-4D97-AF65-F5344CB8AC3E}">
        <p14:creationId xmlns:p14="http://schemas.microsoft.com/office/powerpoint/2010/main" val="21950958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2 Marcador de contenido"/>
          <p:cNvSpPr>
            <a:spLocks noGrp="1"/>
          </p:cNvSpPr>
          <p:nvPr>
            <p:ph sz="quarter" idx="1"/>
          </p:nvPr>
        </p:nvSpPr>
        <p:spPr/>
        <p:txBody>
          <a:bodyPr/>
          <a:lstStyle/>
          <a:p>
            <a:pPr eaLnBrk="1" hangingPunct="1"/>
            <a:r>
              <a:rPr lang="es-ES" sz="2400" dirty="0"/>
              <a:t>El cuidado de Johnston en la selección de las mejores plantas se refleja en la lavanda de hoja estrecha, Lavandula angustifolia 'Hidcote', en el Penstemon "Hidcote rosa 'y en el híbrido Hypericum'Gold Hidcote ", aclamado universalmente como el más fino resistente. </a:t>
            </a:r>
          </a:p>
          <a:p>
            <a:pPr eaLnBrk="1" hangingPunct="1"/>
            <a:endParaRPr lang="es-ES" dirty="0"/>
          </a:p>
        </p:txBody>
      </p:sp>
    </p:spTree>
    <p:extLst>
      <p:ext uri="{BB962C8B-B14F-4D97-AF65-F5344CB8AC3E}">
        <p14:creationId xmlns:p14="http://schemas.microsoft.com/office/powerpoint/2010/main" val="167987605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idcote (60)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231414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idcote Man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2929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idcote Mano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5570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idcote Mano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700126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idcote Mano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74905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idcote Manor Hous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64266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idcote Man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96582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idcote Man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0"/>
            <a:ext cx="9182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305908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Hidcote Man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22600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itcote Man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67652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3" descr="Hidcote Manor_fuchsi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675981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Título"/>
          <p:cNvSpPr>
            <a:spLocks noGrp="1"/>
          </p:cNvSpPr>
          <p:nvPr>
            <p:ph type="title"/>
          </p:nvPr>
        </p:nvSpPr>
        <p:spPr/>
        <p:txBody>
          <a:bodyPr/>
          <a:lstStyle/>
          <a:p>
            <a:pPr eaLnBrk="1" hangingPunct="1"/>
            <a:r>
              <a:rPr lang="es-ES" b="1" dirty="0"/>
              <a:t>  </a:t>
            </a:r>
            <a:r>
              <a:rPr lang="es-ES" sz="3200" b="1" dirty="0"/>
              <a:t>Highwood Ash</a:t>
            </a:r>
          </a:p>
        </p:txBody>
      </p:sp>
      <p:sp>
        <p:nvSpPr>
          <p:cNvPr id="128003" name="2 Marcador de contenido"/>
          <p:cNvSpPr>
            <a:spLocks noGrp="1"/>
          </p:cNvSpPr>
          <p:nvPr>
            <p:ph sz="quarter" idx="1"/>
          </p:nvPr>
        </p:nvSpPr>
        <p:spPr/>
        <p:txBody>
          <a:bodyPr/>
          <a:lstStyle/>
          <a:p>
            <a:pPr eaLnBrk="1" hangingPunct="1"/>
            <a:r>
              <a:rPr lang="es-ES" sz="2400" b="1" dirty="0"/>
              <a:t>Highwood</a:t>
            </a:r>
            <a:r>
              <a:rPr lang="es-ES" sz="2400" dirty="0"/>
              <a:t> es una aldea en el distrito de Chelmsford, en el condado de Essex ..</a:t>
            </a:r>
          </a:p>
          <a:p>
            <a:pPr eaLnBrk="1" hangingPunct="1"/>
            <a:r>
              <a:rPr lang="es-ES" sz="2400" dirty="0"/>
              <a:t> Un área de la aldea que se llama </a:t>
            </a:r>
            <a:r>
              <a:rPr lang="es-ES" sz="2400" b="1" dirty="0"/>
              <a:t>Ama verde.</a:t>
            </a:r>
          </a:p>
          <a:p>
            <a:pPr eaLnBrk="1" hangingPunct="1"/>
            <a:r>
              <a:rPr lang="es-ES" sz="2400" dirty="0"/>
              <a:t>Se </a:t>
            </a:r>
            <a:r>
              <a:rPr lang="es-ES" dirty="0"/>
              <a:t>encuentra a</a:t>
            </a:r>
            <a:r>
              <a:rPr lang="es-ES" sz="2400" dirty="0"/>
              <a:t> una milla de distancia de la carretera A414 y a pocos kilómetros del centro de la ciudad de Chelmsford.</a:t>
            </a:r>
          </a:p>
        </p:txBody>
      </p:sp>
    </p:spTree>
    <p:extLst>
      <p:ext uri="{BB962C8B-B14F-4D97-AF65-F5344CB8AC3E}">
        <p14:creationId xmlns:p14="http://schemas.microsoft.com/office/powerpoint/2010/main" val="169912460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ightwood A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51740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ighwood A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2379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Highwood A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55209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ighwood A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504492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ighwood A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611142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ighwood A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110907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Título"/>
          <p:cNvSpPr>
            <a:spLocks noGrp="1"/>
          </p:cNvSpPr>
          <p:nvPr>
            <p:ph type="title"/>
          </p:nvPr>
        </p:nvSpPr>
        <p:spPr>
          <a:xfrm>
            <a:off x="914400" y="274638"/>
            <a:ext cx="7772400" cy="1066800"/>
          </a:xfrm>
        </p:spPr>
        <p:txBody>
          <a:bodyPr>
            <a:normAutofit/>
          </a:bodyPr>
          <a:lstStyle/>
          <a:p>
            <a:pPr eaLnBrk="1" hangingPunct="1"/>
            <a:r>
              <a:rPr lang="es-ES" sz="3200" b="1" dirty="0"/>
              <a:t>Hinton Ampner</a:t>
            </a:r>
          </a:p>
        </p:txBody>
      </p:sp>
      <p:sp>
        <p:nvSpPr>
          <p:cNvPr id="135171" name="2 Marcador de contenido"/>
          <p:cNvSpPr>
            <a:spLocks noGrp="1"/>
          </p:cNvSpPr>
          <p:nvPr>
            <p:ph sz="quarter" idx="1"/>
          </p:nvPr>
        </p:nvSpPr>
        <p:spPr>
          <a:xfrm>
            <a:off x="914400" y="1447800"/>
            <a:ext cx="7185992" cy="6157913"/>
          </a:xfrm>
        </p:spPr>
        <p:txBody>
          <a:bodyPr/>
          <a:lstStyle/>
          <a:p>
            <a:pPr eaLnBrk="1" hangingPunct="1"/>
            <a:r>
              <a:rPr lang="es-ES" sz="2400" dirty="0"/>
              <a:t>Una casa restaurada del siglo XVIII con un jardín del siglo XX. El jardín fue realizado por Ralph Dutton (Sherbourne Señor), que escribió un libro sobre Hinton Ampner: una casa de Hampshire (Batsford, 1968). </a:t>
            </a:r>
          </a:p>
          <a:p>
            <a:pPr eaLnBrk="1" hangingPunct="1"/>
            <a:r>
              <a:rPr lang="es-ES" sz="2400" dirty="0"/>
              <a:t>También escribió una historia del Jardín Inglés (1937).</a:t>
            </a:r>
          </a:p>
          <a:p>
            <a:pPr eaLnBrk="1" hangingPunct="1"/>
            <a:r>
              <a:rPr lang="es-ES" sz="2400" dirty="0"/>
              <a:t> Mea Allen describe una de sus "jardines de la Gran Bretaña, por ver si se puede.. Una belleza clásica del diseño y la ornamentación. La propiedad pasa a la confianza nacional.</a:t>
            </a:r>
          </a:p>
        </p:txBody>
      </p:sp>
    </p:spTree>
    <p:extLst>
      <p:ext uri="{BB962C8B-B14F-4D97-AF65-F5344CB8AC3E}">
        <p14:creationId xmlns:p14="http://schemas.microsoft.com/office/powerpoint/2010/main" val="5274697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2 Marcador de contenido"/>
          <p:cNvSpPr>
            <a:spLocks noGrp="1"/>
          </p:cNvSpPr>
          <p:nvPr>
            <p:ph sz="quarter" idx="1"/>
          </p:nvPr>
        </p:nvSpPr>
        <p:spPr>
          <a:xfrm>
            <a:off x="914400" y="908050"/>
            <a:ext cx="7113984" cy="5111750"/>
          </a:xfrm>
        </p:spPr>
        <p:txBody>
          <a:bodyPr>
            <a:normAutofit lnSpcReduction="10000"/>
          </a:bodyPr>
          <a:lstStyle/>
          <a:p>
            <a:pPr eaLnBrk="1" hangingPunct="1"/>
            <a:r>
              <a:rPr lang="es-ES" sz="2400" dirty="0"/>
              <a:t> El jardín cuenta con paseos y terrazas con setos, setos, adornos y la plantación de excelente. '. </a:t>
            </a:r>
          </a:p>
          <a:p>
            <a:pPr eaLnBrk="1" hangingPunct="1"/>
            <a:r>
              <a:rPr lang="es-ES" sz="2400" dirty="0"/>
              <a:t>Dutton ha explicado que "mi interés radica más en los arbustos que en las flores, sobre todo, lo que quiero de un jardín es tranquilidad". </a:t>
            </a:r>
          </a:p>
          <a:p>
            <a:pPr eaLnBrk="1" hangingPunct="1"/>
            <a:r>
              <a:rPr lang="es-ES" sz="2400" dirty="0"/>
              <a:t>En su historia del Jardín Inglés Dutton comenta que William Robinson produjo "una mejora enorme en la calidad de la jardinería y" sus méritos se encuentran tal vez compartidos con Gertrude Jekyll ". </a:t>
            </a:r>
            <a:br>
              <a:rPr lang="es-ES" sz="2400" dirty="0"/>
            </a:br>
            <a:br>
              <a:rPr lang="es-ES" sz="2400" dirty="0"/>
            </a:br>
            <a:endParaRPr lang="es-ES" sz="2400" dirty="0"/>
          </a:p>
          <a:p>
            <a:pPr eaLnBrk="1" hangingPunct="1"/>
            <a:endParaRPr lang="es-ES" dirty="0"/>
          </a:p>
        </p:txBody>
      </p:sp>
    </p:spTree>
    <p:extLst>
      <p:ext uri="{BB962C8B-B14F-4D97-AF65-F5344CB8AC3E}">
        <p14:creationId xmlns:p14="http://schemas.microsoft.com/office/powerpoint/2010/main" val="85833538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Hinton Ampner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95343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inton Ampner Hous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47563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inton Amp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548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inton Amp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41531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Hinton Amp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11254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inton Amp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351496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Hinton Amp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02990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inton Amp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79055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Hinton Amp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56124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Título"/>
          <p:cNvSpPr>
            <a:spLocks noGrp="1"/>
          </p:cNvSpPr>
          <p:nvPr>
            <p:ph type="title"/>
          </p:nvPr>
        </p:nvSpPr>
        <p:spPr/>
        <p:txBody>
          <a:bodyPr>
            <a:normAutofit/>
          </a:bodyPr>
          <a:lstStyle/>
          <a:p>
            <a:pPr eaLnBrk="1" hangingPunct="1"/>
            <a:r>
              <a:rPr lang="es-ES" sz="3200" b="1" dirty="0"/>
              <a:t>Holland Park</a:t>
            </a:r>
          </a:p>
        </p:txBody>
      </p:sp>
      <p:sp>
        <p:nvSpPr>
          <p:cNvPr id="146435" name="2 Marcador de contenido"/>
          <p:cNvSpPr>
            <a:spLocks noGrp="1"/>
          </p:cNvSpPr>
          <p:nvPr>
            <p:ph sz="quarter" idx="1"/>
          </p:nvPr>
        </p:nvSpPr>
        <p:spPr/>
        <p:txBody>
          <a:bodyPr/>
          <a:lstStyle/>
          <a:p>
            <a:pPr eaLnBrk="1" hangingPunct="1"/>
            <a:r>
              <a:rPr lang="es-ES" sz="2400" b="1" dirty="0"/>
              <a:t>Holland Park</a:t>
            </a:r>
            <a:r>
              <a:rPr lang="es-ES" sz="2400" dirty="0"/>
              <a:t> es un barrio y un parque público en el distrito de Kensington y Chelsea , en el centro oeste de Londres en Inglaterra.  </a:t>
            </a:r>
          </a:p>
          <a:p>
            <a:pPr eaLnBrk="1" hangingPunct="1"/>
            <a:r>
              <a:rPr lang="es-ES" sz="2400" dirty="0"/>
              <a:t>Holland Park tiene fama de ser una zona próspera y moderna, conocido por atractivas casas victorianas grandes y de alta clase de tiendas y restaurantes. </a:t>
            </a:r>
          </a:p>
          <a:p>
            <a:pPr eaLnBrk="1" hangingPunct="1"/>
            <a:r>
              <a:rPr lang="es-ES" sz="2400" dirty="0"/>
              <a:t>Hay muchos destinos de compras popular situado cerca de Holland Park, tales como High Street Kensington , Notting Hill , Holland Park Avenue, el mercado de Portobello , Westbourne Grove , Clarendon Cruz y camino de Ledbury </a:t>
            </a:r>
            <a:r>
              <a:rPr lang="es-ES" dirty="0"/>
              <a:t>. </a:t>
            </a:r>
          </a:p>
          <a:p>
            <a:pPr eaLnBrk="1" hangingPunct="1"/>
            <a:endParaRPr lang="es-ES" dirty="0"/>
          </a:p>
        </p:txBody>
      </p:sp>
    </p:spTree>
    <p:extLst>
      <p:ext uri="{BB962C8B-B14F-4D97-AF65-F5344CB8AC3E}">
        <p14:creationId xmlns:p14="http://schemas.microsoft.com/office/powerpoint/2010/main" val="265647355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2 Marcador de contenido"/>
          <p:cNvSpPr>
            <a:spLocks noGrp="1"/>
          </p:cNvSpPr>
          <p:nvPr>
            <p:ph sz="quarter" idx="1"/>
          </p:nvPr>
        </p:nvSpPr>
        <p:spPr>
          <a:xfrm>
            <a:off x="914400" y="476250"/>
            <a:ext cx="6969968" cy="5543550"/>
          </a:xfrm>
        </p:spPr>
        <p:txBody>
          <a:bodyPr>
            <a:normAutofit fontScale="92500"/>
          </a:bodyPr>
          <a:lstStyle/>
          <a:p>
            <a:pPr eaLnBrk="1" hangingPunct="1"/>
            <a:r>
              <a:rPr lang="es-ES" sz="2400" dirty="0"/>
              <a:t>Holland Park es de aproximadamente 22 hectáreas  en el área y es considerado uno de los parques más románticos y tranquilos del centro de Londres. </a:t>
            </a:r>
          </a:p>
          <a:p>
            <a:pPr eaLnBrk="1" hangingPunct="1"/>
            <a:r>
              <a:rPr lang="es-ES" sz="2400" dirty="0"/>
              <a:t>La mitad norte más o menos del parque se encuentra semi-salvajes del bosque, la sección central en torno a las ruinas de la Holland House es más formal, con varias zonas ajardinadas, y la sección sur se utiliza para el deporte.</a:t>
            </a:r>
          </a:p>
          <a:p>
            <a:pPr eaLnBrk="1" hangingPunct="1"/>
            <a:r>
              <a:rPr lang="es-ES" sz="2400" dirty="0"/>
              <a:t> Holland House ahora es una ruina parcial, de haber sido devastada por las bombas incendiarias en 1940 , pero las ruinas y los terrenos fueron comprados por el London County Council en 1952 de su último propietario privado, el 6to Conde de Ilchester </a:t>
            </a:r>
            <a:r>
              <a:rPr lang="es-ES" dirty="0"/>
              <a:t>. </a:t>
            </a:r>
          </a:p>
        </p:txBody>
      </p:sp>
    </p:spTree>
    <p:extLst>
      <p:ext uri="{BB962C8B-B14F-4D97-AF65-F5344CB8AC3E}">
        <p14:creationId xmlns:p14="http://schemas.microsoft.com/office/powerpoint/2010/main" val="218442936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2 Marcador de contenido"/>
          <p:cNvSpPr>
            <a:spLocks noGrp="1"/>
          </p:cNvSpPr>
          <p:nvPr>
            <p:ph sz="quarter" idx="1"/>
          </p:nvPr>
        </p:nvSpPr>
        <p:spPr>
          <a:xfrm>
            <a:off x="914400" y="620713"/>
            <a:ext cx="7113984" cy="5399087"/>
          </a:xfrm>
        </p:spPr>
        <p:txBody>
          <a:bodyPr/>
          <a:lstStyle/>
          <a:p>
            <a:pPr eaLnBrk="1" hangingPunct="1"/>
            <a:r>
              <a:rPr lang="es-ES" sz="2400" dirty="0"/>
              <a:t>El parque cuenta con una famosa Orangerie , un conjunto de ajedrez gigante un terreno de juego, canchas de tenis, un jardín japonés, un albergue juvenil, uno de los patios de recreo mejor equipado para los niños de Londres es, ardillas y (impresionante para un parque de Londres), los pavos reales.</a:t>
            </a:r>
          </a:p>
          <a:p>
            <a:pPr eaLnBrk="1" hangingPunct="1"/>
            <a:endParaRPr lang="es-ES" dirty="0"/>
          </a:p>
        </p:txBody>
      </p:sp>
    </p:spTree>
    <p:extLst>
      <p:ext uri="{BB962C8B-B14F-4D97-AF65-F5344CB8AC3E}">
        <p14:creationId xmlns:p14="http://schemas.microsoft.com/office/powerpoint/2010/main" val="38885110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3" descr="Hollan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19342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Hollan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048000"/>
            <a:ext cx="19507200" cy="129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66035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4" descr="Hollan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529864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Hollan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62152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Hollan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91015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Hollan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80676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3" descr="Hollan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07543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Hollan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22056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Hollan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70167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3" descr="Hollan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20453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Hollan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46184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Hollan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186801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Hollan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58768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Holland_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85370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Holland_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69901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Holland_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63903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Holland_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03006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olland_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01494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Holland_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0814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Holland_park_hostel09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3517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Título"/>
          <p:cNvSpPr>
            <a:spLocks noGrp="1"/>
          </p:cNvSpPr>
          <p:nvPr>
            <p:ph type="title"/>
          </p:nvPr>
        </p:nvSpPr>
        <p:spPr>
          <a:xfrm>
            <a:off x="1259632" y="274638"/>
            <a:ext cx="6665168" cy="1143000"/>
          </a:xfrm>
        </p:spPr>
        <p:txBody>
          <a:bodyPr>
            <a:normAutofit/>
          </a:bodyPr>
          <a:lstStyle/>
          <a:p>
            <a:pPr eaLnBrk="1" hangingPunct="1"/>
            <a:r>
              <a:rPr lang="es-ES" sz="3200" b="1" dirty="0"/>
              <a:t>Hollis Garden</a:t>
            </a:r>
          </a:p>
        </p:txBody>
      </p:sp>
      <p:sp>
        <p:nvSpPr>
          <p:cNvPr id="169987" name="2 Marcador de contenido"/>
          <p:cNvSpPr>
            <a:spLocks noGrp="1"/>
          </p:cNvSpPr>
          <p:nvPr>
            <p:ph sz="quarter" idx="1"/>
          </p:nvPr>
        </p:nvSpPr>
        <p:spPr>
          <a:xfrm>
            <a:off x="971600" y="1484784"/>
            <a:ext cx="7113984" cy="5184030"/>
          </a:xfrm>
        </p:spPr>
        <p:txBody>
          <a:bodyPr>
            <a:normAutofit lnSpcReduction="10000"/>
          </a:bodyPr>
          <a:lstStyle/>
          <a:p>
            <a:pPr eaLnBrk="1" hangingPunct="1"/>
            <a:r>
              <a:rPr lang="es-ES" sz="2400" dirty="0"/>
              <a:t>Hollis Garden es un jardín botánico de 1,2 hectáreas formales donado a la ciudad por la familia de Hollis. </a:t>
            </a:r>
          </a:p>
          <a:p>
            <a:pPr eaLnBrk="1" hangingPunct="1"/>
            <a:r>
              <a:rPr lang="es-ES" sz="2400" dirty="0"/>
              <a:t>El jardín está situado en la histórica Lake Mirror accesible desde el Mirror Lake Promenade u Orange Street. </a:t>
            </a:r>
          </a:p>
          <a:p>
            <a:pPr eaLnBrk="1" hangingPunct="1"/>
            <a:r>
              <a:rPr lang="es-ES" sz="2400" dirty="0"/>
              <a:t>El jardín cuenta con varias características de agua y muestra miles de plantas con flores, arbustos ornamentales, árboles históricos, hierbas y verduras.</a:t>
            </a:r>
          </a:p>
          <a:p>
            <a:pPr eaLnBrk="1" hangingPunct="1"/>
            <a:r>
              <a:rPr lang="es-ES" sz="2400" dirty="0"/>
              <a:t> El jardín se puede alquilar para bodas. Hollis Gardens fue votado como uno de los mejores de la clase Gardens by the Gulfcoast Centro de Investigación y Educación.</a:t>
            </a:r>
          </a:p>
        </p:txBody>
      </p:sp>
    </p:spTree>
    <p:extLst>
      <p:ext uri="{BB962C8B-B14F-4D97-AF65-F5344CB8AC3E}">
        <p14:creationId xmlns:p14="http://schemas.microsoft.com/office/powerpoint/2010/main" val="65407009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Hollis-garden-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322877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descr="Hollis-garden-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7596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Hollis-garden-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61868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descr="Hollis-garden-B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873439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Hollis-garden-white room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59699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Título"/>
          <p:cNvSpPr>
            <a:spLocks noGrp="1"/>
          </p:cNvSpPr>
          <p:nvPr>
            <p:ph type="title"/>
          </p:nvPr>
        </p:nvSpPr>
        <p:spPr>
          <a:xfrm>
            <a:off x="683568" y="274638"/>
            <a:ext cx="7241232" cy="1143000"/>
          </a:xfrm>
        </p:spPr>
        <p:txBody>
          <a:bodyPr>
            <a:normAutofit/>
          </a:bodyPr>
          <a:lstStyle/>
          <a:p>
            <a:pPr eaLnBrk="1" hangingPunct="1"/>
            <a:r>
              <a:rPr lang="es-ES" sz="3200" b="1" dirty="0"/>
              <a:t>Howick Hall</a:t>
            </a:r>
          </a:p>
        </p:txBody>
      </p:sp>
      <p:sp>
        <p:nvSpPr>
          <p:cNvPr id="176131" name="2 Marcador de contenido"/>
          <p:cNvSpPr>
            <a:spLocks noGrp="1"/>
          </p:cNvSpPr>
          <p:nvPr>
            <p:ph sz="quarter" idx="1"/>
          </p:nvPr>
        </p:nvSpPr>
        <p:spPr>
          <a:xfrm>
            <a:off x="457200" y="1600200"/>
            <a:ext cx="7467600" cy="5141168"/>
          </a:xfrm>
        </p:spPr>
        <p:txBody>
          <a:bodyPr>
            <a:normAutofit lnSpcReduction="10000"/>
          </a:bodyPr>
          <a:lstStyle/>
          <a:p>
            <a:pPr eaLnBrk="1" hangingPunct="1"/>
            <a:r>
              <a:rPr lang="es-ES" sz="2400" b="1" dirty="0"/>
              <a:t>Howick Hall,</a:t>
            </a:r>
            <a:r>
              <a:rPr lang="es-ES" sz="2400" dirty="0"/>
              <a:t> un edificio de grado II * que figuran en el pueblo de Howick , Northumberland , Inglaterra , es el asiento ancestral de los condes Grey .</a:t>
            </a:r>
          </a:p>
          <a:p>
            <a:pPr eaLnBrk="1" hangingPunct="1"/>
            <a:r>
              <a:rPr lang="es-ES" sz="2400" dirty="0"/>
              <a:t>Era el hogar de la Primer Ministro Charles, segundo Earl Grey , igual como de llama el famoso té .</a:t>
            </a:r>
          </a:p>
          <a:p>
            <a:pPr eaLnBrk="1" hangingPunct="1"/>
            <a:r>
              <a:rPr lang="es-ES" sz="2400" dirty="0"/>
              <a:t>Howick ha sido propiedad de la familia Grey desde 1319.</a:t>
            </a:r>
          </a:p>
          <a:p>
            <a:pPr eaLnBrk="1" hangingPunct="1"/>
            <a:r>
              <a:rPr lang="es-ES" sz="2400" dirty="0"/>
              <a:t>Un incendio destruyó la totalidad del interior de la casa principal, en 1926, con todo el contenido de las dos plantas superiores.</a:t>
            </a:r>
          </a:p>
          <a:p>
            <a:pPr eaLnBrk="1" hangingPunct="1"/>
            <a:r>
              <a:rPr lang="es-ES" sz="2400" dirty="0"/>
              <a:t>Howick Hall es el lugar de los </a:t>
            </a:r>
            <a:r>
              <a:rPr lang="es-ES" sz="2400" i="1" dirty="0"/>
              <a:t>jardines</a:t>
            </a:r>
            <a:r>
              <a:rPr lang="es-ES" sz="2400" dirty="0"/>
              <a:t> de </a:t>
            </a:r>
            <a:r>
              <a:rPr lang="es-ES" sz="2400" i="1" dirty="0"/>
              <a:t>Howick y Arboretum.</a:t>
            </a:r>
            <a:endParaRPr lang="es-ES" sz="2400" dirty="0"/>
          </a:p>
        </p:txBody>
      </p:sp>
    </p:spTree>
    <p:extLst>
      <p:ext uri="{BB962C8B-B14F-4D97-AF65-F5344CB8AC3E}">
        <p14:creationId xmlns:p14="http://schemas.microsoft.com/office/powerpoint/2010/main" val="243583417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Howick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57409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Howick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25969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4" descr="Howick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74387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Howick Hall.--Northumber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40363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Howick Hal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724854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Howick Hall.-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92244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Howick 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4444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Howick Hall.-U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90815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1 Imagen" descr="Howick Hall.--Northumberland..-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0"/>
            <a:ext cx="98282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89545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1 Imagen" descr="Howick Hall.-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69972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descr="Howick Hall.--Northumberlan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77372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1 Imagen" descr="Howick Hall_pool-Northumber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96265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1 Imagen" descr="Howick Hal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4842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TotalTime>
  <Words>3382</Words>
  <Application>Microsoft Office PowerPoint</Application>
  <PresentationFormat>Presentación en pantalla (4:3)</PresentationFormat>
  <Paragraphs>417</Paragraphs>
  <Slides>181</Slides>
  <Notes>147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181</vt:i4>
      </vt:variant>
    </vt:vector>
  </HeadingPairs>
  <TitlesOfParts>
    <vt:vector size="187" baseType="lpstr">
      <vt:lpstr>Arial</vt:lpstr>
      <vt:lpstr>Calibri</vt:lpstr>
      <vt:lpstr>Century Schoolbook</vt:lpstr>
      <vt:lpstr>Wingdings</vt:lpstr>
      <vt:lpstr>Wingdings 2</vt:lpstr>
      <vt:lpstr>Default Theme</vt:lpstr>
      <vt:lpstr>EUROPA.-LA VUELTA AL MUNDO EN 885 JARDINES.-  INGLESES.-HAN-HOW </vt:lpstr>
      <vt:lpstr>Hanbury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Harewood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Hatfield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Heale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Lost Gardens of Heligan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Helmingham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Hertmonceaux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Hestercombe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Hever Castle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Hidcote manor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Highwood Ash</vt:lpstr>
      <vt:lpstr>Presentación de PowerPoint</vt:lpstr>
      <vt:lpstr>Presentación de PowerPoint</vt:lpstr>
      <vt:lpstr>Presentación de PowerPoint</vt:lpstr>
      <vt:lpstr>Presentación de PowerPoint</vt:lpstr>
      <vt:lpstr>Presentación de PowerPoint</vt:lpstr>
      <vt:lpstr>Presentación de PowerPoint</vt:lpstr>
      <vt:lpstr>Hinton Ampner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Holland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Hollis Garden</vt:lpstr>
      <vt:lpstr>Presentación de PowerPoint</vt:lpstr>
      <vt:lpstr>Presentación de PowerPoint</vt:lpstr>
      <vt:lpstr>Presentación de PowerPoint</vt:lpstr>
      <vt:lpstr>Presentación de PowerPoint</vt:lpstr>
      <vt:lpstr>Presentación de PowerPoint</vt:lpstr>
      <vt:lpstr>Howick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14</cp:revision>
  <dcterms:created xsi:type="dcterms:W3CDTF">2013-09-08T06:06:48Z</dcterms:created>
  <dcterms:modified xsi:type="dcterms:W3CDTF">2018-03-07T17:41:40Z</dcterms:modified>
</cp:coreProperties>
</file>