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C2163-F532-4333-8C04-1570FDC65AE9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381E9-5E91-4F81-9BF3-8E9BF058224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899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B966CF-C499-41A0-98EC-515D734831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5CCE21-1596-4D4E-B653-BDFAC22287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51EB37-AD57-4FA0-81F4-8FBE5E075F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E61E06-13A9-41D6-B869-0857D4AF76D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Lanhydrok Garden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CE28AC-02C8-4246-A872-D7AA1C223E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Lanydroks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E6FF2F-FB80-45D6-8ED7-2E07C66B4E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7919CB-97FA-4BC9-B564-4C6451C92EA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House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2460BD-B0FD-4D65-AAFD-28C1F517C1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5939E6-5F3A-4D1E-BD8B-C1586C65C22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1B094A-0CDB-459C-A4B4-3E3D240B52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37C4FE-BFF0-471B-8F88-759775D0E9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Lanhydrock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A8F60C-E6A3-408E-835B-C7248EB984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Lavender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346923-37CF-44F8-BE9A-E52298D890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6A188A-A5B3-47B5-B9E2-FC06CD8A597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3C089A-8D4B-476C-A00E-9AB49941E0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21DABB-2783-41C9-B176-9E63AE09BA1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29DCBC-6A0C-4984-B243-F90C625BA6C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AFCEA2-A457-40AD-97B3-0D8D869139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BAD992-99DB-4EE7-B7BC-124057FCE0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59869B-8906-4403-BC39-13A450DDC4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4B4A28-0331-4C5C-99DE-DA872B5AC95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EE4B2C-97F5-4E17-8570-F2DAA860C9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Castle.-Laberinto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827B48-2398-4789-9670-9E8B567E00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43CF06-D17F-4DA7-9AAA-CA82275F1BD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55C617-D429-4880-8ACA-60C0E69366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B0D8E6-3AD7-4B47-9396-79A6CAA7FA7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1F0C83-413B-42EE-B803-7B15CCA3CB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6E7E76-6F19-4087-A8FC-06C49DF77DA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A22913-CAD7-4296-AB3E-C230807948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9889D4-734C-4765-87E9-BEACF94983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Leeds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94385A-E46E-44A3-B82D-D24423E5C4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57CCFE-7880-4D05-8EAF-3791052D603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A4086C-B929-4028-B317-ACAAF5AA1B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C297F6-6BA5-46DB-A9C3-E41BF13D49C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67AC71-CC1C-4A71-9AD5-7FD84051E78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69AD57-8F56-4F87-A119-3580060969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0A35E8-B53B-436E-A205-A6FF6B5E37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E4D65C-E1D7-4451-8553-D517FFBD2D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553C3C-551B-4E0D-AD8A-8A6D67F5FF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EAB628-4E78-49EE-A492-9D09815CE5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F2350C-5A5D-4BBD-8623-93AAA95758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DCEE3B-9E58-4DCD-B4E8-78AD8C1224B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EEF7BD-393E-4F7C-BF78-EC413E8E7B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9A8BF2-3A12-4067-9EBB-1F3F213AF5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6B9801-43E1-4D35-BE02-1382319BD34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7CB4B2-1BB2-4F0C-8EEB-A0EC1047C71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5993E0-BD37-46A0-B3A0-A97F240EF4B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645C47-8A98-4B4C-AE82-167B43D0A2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B1F1DC-BE66-4C09-BC23-F6CC61328E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023B83-6129-4C3A-82CB-72E7B8CB6A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45D0BC-3B86-4BA6-A594-4E34329105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8F5BCF-F019-412C-8AC2-414B5BB19FF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E6C7AA-869B-4F21-A795-E61C9D3544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96CE85-142C-4A93-9CDE-AE9AC278CC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8C7BAD-63FA-4428-BD30-A909071FB6A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0C9579-EE51-4478-9089-A7CD3DCC66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84A53E-611D-4000-A231-DA8EBF1D37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5EA550-7C1D-4CAC-97C7-B7FB6D998A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4AA2A3-A237-4BB4-9175-E89E467C64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B5FA56-543B-4ADA-83D7-98F91B41AC3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01B13B-807F-4965-8F29-0583B2C520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9CEC95-B185-4E29-BEC8-3A8BF908BD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EC3173-A1B7-44C8-9793-982F6596E9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77ED7E-3EA5-44B2-BE5A-E71D0967A4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D99ECD-E504-491E-874A-120B5FB6F08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D1F676-7A12-437A-81D1-8533994A56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96FDAC-3FB8-44F8-9E8E-1765A25CF54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220E8C-B529-4AC3-A6BA-81B2FDAE12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74ED7E-A06F-4644-8D32-1638472715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DC0474-5CA2-4A86-AB83-DACB825F70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2F5754-AF82-4B55-BF5D-5BDD7D3EF4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 Garden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9ECF76-01D2-4CCC-A88E-E3753D6369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Leonardslee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926BF2-D764-4D82-81EB-592C94423F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F0348B-41F1-4EB1-B959-6611ED1566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186BDA-8D24-43BE-9242-D75B818C1D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E0B91E-77E1-4B32-BEC1-6C0949B18A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061E08-C8AB-4C28-9600-C8E9BC427B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ADB6F0-93AA-4F8A-A654-B17CFB6F0C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16C96A-558F-44A9-8AA2-FA0BB3937CD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F95F10-1F33-4B77-9E09-52B44F0E390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D97889-2A67-406E-89BB-619F8E18D4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DE08BB-036D-4A4B-B873-FBDAEB1612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25DE4B-707A-49F7-9D10-E1FB788685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Garden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601DA2-2E97-45D3-B432-1F5079EBBC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Garden.-Cumbria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18968A-4640-4BE1-884C-4714826E48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38E0DF-99BA-47A1-903F-07BD641146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1E191D-0121-4521-9E32-4EC49ADC05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FE0634-62A4-481F-A818-6A1F34C60F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D52403-BF70-40F2-A683-0048C342BA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B6B79C-D0D8-4B12-8805-C430990304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DECF56-D0D9-45A3-A7DD-A8C56883272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7FCC52-7E81-4BD8-A5ED-A5C0C43A6E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8C38D1-0CA8-47C0-ABB0-1D3E2AA16B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2D84B3-2DE6-4BC4-B95F-F0FD2C1EA1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8E7244-38CE-4DD2-AF09-111DA85A3CE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8E3A6E-76AD-44DD-8A40-9E16E3C8F2B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D5B54D-1641-4AE1-A43E-48B614A4618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Levens Hall en el 1800.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203120-5E5A-42F9-9D3A-4A772B2F01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BA878E-26A1-4F66-A83C-2080984686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Green Park.-Londres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2E8DD2-4524-4F58-9133-4ED7FF4C72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Green Park .-Londres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83FC28-5F30-4F65-A151-23C80507DF8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Green Park.-Londres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5F229B-28F2-446A-872F-866FFA7170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London Hill Garden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9D65B1-82F5-43F4-AF49-7C87E985B0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Park.-Londres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A26E9C-DC93-4DF5-A1B3-A2988F1B8D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London .-Law Park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A18F52-5A54-4C45-8DAB-74CA9F487F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 .-Patterson borders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5D0085-7710-49D6-994E-0803560E38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London.-Parliament Lawn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1ACA0C-ACE1-4910-A71C-41F8056544E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London Hyde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E9EEBC-66D2-44E0-AF0B-9DFA7E0D71F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 s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1DE1A1-BC37-4B0D-BA7C-C85FB605F8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Park.-Crocosmia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B6A650-8A80-4CC5-BDF0-52C390C3FA6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Park.-Londres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185B06-2B6E-4E75-9B2B-AE237150577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Park.-Londres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94AA07-81CF-4474-B117-C61D52425B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2D921D-1147-4F76-AB7C-F3F800C579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Park.-Londres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F97FEB-3AE3-49C6-A9D1-C0BC3FA3BC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C699CF-8E9E-44B8-8B28-BFF84D064A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80268D-58AF-4DF1-9C81-B14103B56B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Holland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F0E12-A44D-4F1D-925D-FD74EE62F00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Park.-The Serpentine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5C0670-3F41-4ED3-8F0E-FDE7435607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Park.-The Serpentine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EF6264-07D4-48B3-8BBF-E62453D13A8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Jardines del Palacio de Kensington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AAFCBA-CC82-4912-826E-73795FBB75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Segadoras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0EB329-B8CE-445B-9DA1-40D67772AA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Kensington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0D09ED-8AD4-4E96-87C7-22041D48CC0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C6772B-6337-4561-81E1-B8841CBBC80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Hyde Park.-Londres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8DEDB9-67BB-41D9-A341-5C117C4876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Kensington Parks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288D64-7F4A-4914-9961-840478B552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Kensington Park Gardens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06FB36-EE78-4A8A-8349-F5E11488EE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Londres.-Regent´s Park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B7AF35-9FD8-415B-B569-43B8C6FD1C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Kensington Gardens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30A738-EF3F-4E67-8C67-EE105AF7ED4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Londres.-Regent´ s Park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D5C45A-24CB-41E3-A73B-F889C87734B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Londres.-Regent Park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09A254-3B87-4BD5-BE44-9797F48EC0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Londres.-Regent´s Park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742F20-E9E3-48CD-9C06-023D89D4977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Londres.-St.James Park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546B97-CBA6-49CA-AAEB-E686D4CC47C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Kensington Park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8866F0-E940-42DE-84FB-EC265D36384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Londres St.James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252028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</a:t>
            </a:r>
            <a:br>
              <a:rPr lang="es-ES" sz="3600" dirty="0"/>
            </a:br>
            <a:r>
              <a:rPr lang="es-ES" sz="3100" dirty="0"/>
              <a:t>INGLESES.-LA-LON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LANHYDROKS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571184" cy="4070350"/>
          </a:xfrm>
        </p:spPr>
        <p:txBody>
          <a:bodyPr/>
          <a:lstStyle/>
          <a:p>
            <a:pPr eaLnBrk="1" hangingPunct="1"/>
            <a:r>
              <a:rPr lang="es-ES_tradnl" sz="2800" dirty="0"/>
              <a:t>Es un jardín en una mansión cerca de Bodmin en Cornwall. Inglaterra.</a:t>
            </a:r>
          </a:p>
          <a:p>
            <a:pPr eaLnBrk="1" hangingPunct="1"/>
            <a:r>
              <a:rPr lang="es-ES_tradnl" sz="2800" dirty="0"/>
              <a:t>Lanhydrock tiene un atractivo jardín formal en los alrededores de la casa.</a:t>
            </a:r>
          </a:p>
          <a:p>
            <a:pPr eaLnBrk="1" hangingPunct="1"/>
            <a:r>
              <a:rPr lang="es-ES_tradnl" sz="2800" dirty="0"/>
              <a:t>Gilbert Scott diseño los jardines en 1817.</a:t>
            </a:r>
          </a:p>
          <a:p>
            <a:pPr eaLnBrk="1" hangingPunct="1"/>
            <a:r>
              <a:rPr lang="es-ES_tradnl" sz="2800" dirty="0"/>
              <a:t>Desde 1953 pertenece a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252308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Lanhydrock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90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Lanhydrock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68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anhydrock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447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Lanhydro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218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64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anhydrock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25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anhydrock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9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anhydrocks Hous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493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anhydrocks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757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anhydrpck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999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avender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11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LEEDS CASTLE GARDENS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6969968" cy="4319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Están situados al sureste de Maidstone en Kent.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Culpeper de características tradicionales esta ordenado con setos en cuadrado que albergan plantas vivaces de flor, rosales, amapolas. Lupinus etc.…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 Fue creado por Baillie la Sra. de Russell Page.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Contiene la Colección Nacional de Monardas.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el hogar de una colonia de cisnes negros.</a:t>
            </a:r>
          </a:p>
        </p:txBody>
      </p:sp>
    </p:spTree>
    <p:extLst>
      <p:ext uri="{BB962C8B-B14F-4D97-AF65-F5344CB8AC3E}">
        <p14:creationId xmlns:p14="http://schemas.microsoft.com/office/powerpoint/2010/main" val="1727465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600200"/>
            <a:ext cx="7344816" cy="4873752"/>
          </a:xfrm>
        </p:spPr>
        <p:txBody>
          <a:bodyPr/>
          <a:lstStyle/>
          <a:p>
            <a:pPr eaLnBrk="1" hangingPunct="1"/>
            <a:r>
              <a:rPr lang="es-ES_tradnl" sz="2800" dirty="0"/>
              <a:t>El jardín incluye terrazas plantadas con palmeras,olivos,granados,mimosas,vides, hedychiums y echiums que habitualmente encontramos en climas mas cálidos.</a:t>
            </a:r>
          </a:p>
          <a:p>
            <a:pPr eaLnBrk="1" hangingPunct="1"/>
            <a:r>
              <a:rPr lang="es-ES_tradnl" sz="2800" dirty="0"/>
              <a:t>Hay un importante viñedo que produce 8.000 botellas de vino al año que se venden en las tiendas del castillo.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7472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levens_hall_a2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361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849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eeds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10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eeds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0" y="-2286000"/>
            <a:ext cx="17145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094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Leeds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788"/>
            <a:ext cx="91440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712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7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602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eeds C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56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eeds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191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Leeds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445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Leeds_Castle_Gardens_039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586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eeds_Castle_Gardens_038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344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eeds_Castle_Gardens_045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838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813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209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eeds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83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6737176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LEONARDSLEE GARDENS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encuentran en una casa de campo cerca de Lower Beeding en West Sussex.Inglaterra.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Sir Edmund Loder planto extensas colecciones de rododendros y azaleas, además de muchas especies de árboles en 1889.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jardín de rocalla junto a la casa fue creado por James Pulham e hijos.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Leonarslee se ha mantenido con la familia Loder hasta el presente, se han hecho cuatro lagos y plantaciones.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Actualmente esta en venta.</a:t>
            </a:r>
          </a:p>
        </p:txBody>
      </p:sp>
    </p:spTree>
    <p:extLst>
      <p:ext uri="{BB962C8B-B14F-4D97-AF65-F5344CB8AC3E}">
        <p14:creationId xmlns:p14="http://schemas.microsoft.com/office/powerpoint/2010/main" val="1551227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Leonardslee_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916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Leom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490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Leonardslee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792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Leonardslee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637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Leonardsle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223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eonardsle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889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eonardslee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982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938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eonardslee Gardens 4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859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135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848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807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520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1122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8385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30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4424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3914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4700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547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5951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59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57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7861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0979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2477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3081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7650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3640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1690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4225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339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1937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4688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5201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013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3947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eonard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1117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Leonarsl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937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Leonardslee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7577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Leonardslee_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81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LEVENS HALL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3567" y="1600200"/>
            <a:ext cx="7056785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Están en una casa señorial isabelina en el condado de Cumbria el norte de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primer propietario fue el Coronel Grahme quien encargo a Guillaume Beaumont reconstruir el jardín y el parque.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Cuenta con un jardín topiario que se inicio en 1694,el jardín ha ganado muchos premios por sus trabajos de topiaria.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topiaria  se compone de enormes figuras abstractas, algunas las mas antiguas del mundo.</a:t>
            </a:r>
          </a:p>
        </p:txBody>
      </p:sp>
    </p:spTree>
    <p:extLst>
      <p:ext uri="{BB962C8B-B14F-4D97-AF65-F5344CB8AC3E}">
        <p14:creationId xmlns:p14="http://schemas.microsoft.com/office/powerpoint/2010/main" val="4213685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196975"/>
            <a:ext cx="7416824" cy="4933950"/>
          </a:xfrm>
        </p:spPr>
        <p:txBody>
          <a:bodyPr/>
          <a:lstStyle/>
          <a:p>
            <a:pPr eaLnBrk="1" hangingPunct="1"/>
            <a:r>
              <a:rPr lang="es-ES_tradnl" sz="2800" dirty="0"/>
              <a:t>Es el jardín topiario mas importante de Europa.</a:t>
            </a:r>
          </a:p>
          <a:p>
            <a:pPr eaLnBrk="1" hangingPunct="1"/>
            <a:r>
              <a:rPr lang="es-ES_tradnl" sz="2800" dirty="0"/>
              <a:t>Un equipo de seis jardineros se encarga de dar formas a las plantas con continuados recortes.</a:t>
            </a:r>
          </a:p>
          <a:p>
            <a:pPr eaLnBrk="1" hangingPunct="1"/>
            <a:r>
              <a:rPr lang="es-ES_tradnl" sz="2800" dirty="0"/>
              <a:t>Es el hogar de la familia Bagots.</a:t>
            </a:r>
          </a:p>
        </p:txBody>
      </p:sp>
    </p:spTree>
    <p:extLst>
      <p:ext uri="{BB962C8B-B14F-4D97-AF65-F5344CB8AC3E}">
        <p14:creationId xmlns:p14="http://schemas.microsoft.com/office/powerpoint/2010/main" val="26046724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4603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521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1209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6184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252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7166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3176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Leve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8286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Picture 3" descr="Levens garde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0"/>
            <a:ext cx="2808287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4" descr="Levens garde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0"/>
            <a:ext cx="37084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5" descr="Levens Hall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38004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 descr="Levens Hall 0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578100"/>
            <a:ext cx="54356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4000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Leven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3750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Leven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5412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Leven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65471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8612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5384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9845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Levens H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Levens H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3708400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" descr="Levens H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789363"/>
            <a:ext cx="2951163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Picture 8" descr="Levens Ha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789363"/>
            <a:ext cx="2771775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40083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9325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9731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9376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4666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Levens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9607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Levens-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6969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 descr="levens-n6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248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Levens Hall en el 1800_Morris_edi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9144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LONDON PARKS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7185992" cy="4319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Londres posee unos parques reales, originalmente terrenos de caza, que pertenecen como bienes hereditarios a la Corona Real.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Royal Parks gestiona la agencia de los parques reales que son: Bushy Park ,Green Park,Greenwich Park,Hyde Park .Kensington Gardens, Regent´s Park, Richmond Park,St. James Park y el Bromton Cementery.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Disfrutan de una concesión del Gobierno Central.</a:t>
            </a:r>
          </a:p>
        </p:txBody>
      </p:sp>
    </p:spTree>
    <p:extLst>
      <p:ext uri="{BB962C8B-B14F-4D97-AF65-F5344CB8AC3E}">
        <p14:creationId xmlns:p14="http://schemas.microsoft.com/office/powerpoint/2010/main" val="12952178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3" descr="London Gree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0853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London Gree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4364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London Green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8139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London Hill garden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5" name="Picture 3" descr="London Hill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406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6" name="Picture 4" descr="London Hill Garden 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3500438"/>
            <a:ext cx="532923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1368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London Hyd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1689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London Park-la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8216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London Patterson-bor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0155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Lon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9206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Londres Hyde Park-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77625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Londres -Regents Park-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37066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Londres-Crocosmi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769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Londres-Holand Park-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5521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Londres-Holand Park-6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3013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Londres-Holand Park-5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9695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Londres-Holand P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460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Londres-Holand Park-Kyoto Gardens-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05230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Londres-Holand Park-Kyoto Garde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99542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Londres-Holand Park-Kyoto Gardens-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4645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Londres-Hyde Park-Serpentine-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2016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Londres-Hyde Park-Serpentine-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91057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Londres-Jardines Palacio de Kensingto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00002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Londres-Kensington Gardens-Segadora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05710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Londres- Kensington Gardens-The Flowers Walk-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7226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Londres-Hyde Park-Parterr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5588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Londres-Hyde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37245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4" descr="Londres-Kensington Gardens-The Flowers Walk-5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79650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Londres-Kensington Gardens-The Flowers Wal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92700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Londres-Regents Park-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3866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Londres-Kensington Gardens-The Flowers Walk-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3200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Londres-Regents Park-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72584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Londres-Regents Park-5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14566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Londres-Regents Park-6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386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Londres-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9176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Londres-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4344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Londres-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5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895</Words>
  <Application>Microsoft Office PowerPoint</Application>
  <PresentationFormat>Presentación en pantalla (4:3)</PresentationFormat>
  <Paragraphs>293</Paragraphs>
  <Slides>134</Slides>
  <Notes>133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134</vt:i4>
      </vt:variant>
    </vt:vector>
  </HeadingPairs>
  <TitlesOfParts>
    <vt:vector size="14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 INGLESES.-LA-LON </vt:lpstr>
      <vt:lpstr>LANHYDROKS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LEEDS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LEONARDSLEE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LEVENS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LONDON PARKS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2018-03-07T17:50:09Z</dcterms:modified>
</cp:coreProperties>
</file>