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0"/>
  </p:notesMasterIdLst>
  <p:sldIdLst>
    <p:sldId id="256" r:id="rId2"/>
    <p:sldId id="257" r:id="rId3"/>
    <p:sldId id="258" r:id="rId4"/>
    <p:sldId id="259" r:id="rId5"/>
    <p:sldId id="260" r:id="rId6"/>
    <p:sldId id="261" r:id="rId7"/>
    <p:sldId id="262" r:id="rId8"/>
    <p:sldId id="263" r:id="rId9"/>
    <p:sldId id="264" r:id="rId10"/>
    <p:sldId id="265" r:id="rId11"/>
    <p:sldId id="333"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79CC84-40E0-4D38-843A-B74C9BEC78D5}"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1848CA-5BA1-4337-BB38-1D7F51352017}" type="slidenum">
              <a:rPr lang="es-ES" smtClean="0"/>
              <a:t>‹Nº›</a:t>
            </a:fld>
            <a:endParaRPr lang="es-ES" dirty="0"/>
          </a:p>
        </p:txBody>
      </p:sp>
    </p:spTree>
    <p:extLst>
      <p:ext uri="{BB962C8B-B14F-4D97-AF65-F5344CB8AC3E}">
        <p14:creationId xmlns:p14="http://schemas.microsoft.com/office/powerpoint/2010/main" val="625051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469B2FF-F803-47E3-876A-79EC2CB95424}" type="slidenum">
              <a:rPr lang="es-ES_tradnl">
                <a:solidFill>
                  <a:prstClr val="black"/>
                </a:solidFill>
              </a:rPr>
              <a:pPr eaLnBrk="1" hangingPunct="1"/>
              <a:t>12</a:t>
            </a:fld>
            <a:endParaRPr lang="es-ES_tradnl" dirty="0">
              <a:solidFill>
                <a:prstClr val="black"/>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p:spPr>
        <p:txBody>
          <a:bodyPr/>
          <a:lstStyle/>
          <a:p>
            <a:pPr eaLnBrk="1" hangingPunct="1"/>
            <a:r>
              <a:rPr lang="es-ES_tradnl" dirty="0"/>
              <a:t>Leonardslee Gardens en Inglaterra.</a:t>
            </a:r>
          </a:p>
          <a:p>
            <a:pPr eaLnBrk="1" hangingPunct="1"/>
            <a:r>
              <a:rPr lang="es-ES_tradnl" dirty="0"/>
              <a:t>Jardín paisajista con gran colección de Rhododendrons,Camelias y Magnolias.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0249A16-6CDF-478B-BF4E-DAFEE1B20FEE}" type="slidenum">
              <a:rPr lang="es-ES_tradnl">
                <a:solidFill>
                  <a:prstClr val="black"/>
                </a:solidFill>
              </a:rPr>
              <a:pPr eaLnBrk="1" hangingPunct="1"/>
              <a:t>13</a:t>
            </a:fld>
            <a:endParaRPr lang="es-ES_tradnl" dirty="0">
              <a:solidFill>
                <a:prstClr val="black"/>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p:spPr>
        <p:txBody>
          <a:bodyPr/>
          <a:lstStyle/>
          <a:p>
            <a:pPr eaLnBrk="1" hangingPunct="1"/>
            <a:r>
              <a:rPr lang="es-ES_tradnl" dirty="0"/>
              <a:t>Leonardslee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E20EDF9-0353-4080-BB63-0AAFE00AB69F}" type="slidenum">
              <a:rPr lang="es-ES_tradnl">
                <a:solidFill>
                  <a:prstClr val="black"/>
                </a:solidFill>
              </a:rPr>
              <a:pPr eaLnBrk="1" hangingPunct="1"/>
              <a:t>14</a:t>
            </a:fld>
            <a:endParaRPr lang="es-ES_tradnl" dirty="0">
              <a:solidFill>
                <a:prstClr val="black"/>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p:spPr>
        <p:txBody>
          <a:bodyPr/>
          <a:lstStyle/>
          <a:p>
            <a:pPr eaLnBrk="1" hangingPunct="1"/>
            <a:r>
              <a:rPr lang="es-ES_tradnl" dirty="0"/>
              <a:t>Leonardslee Gardens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3983506-E490-4407-8C11-B1B014D2F3AA}" type="slidenum">
              <a:rPr lang="es-ES_tradnl">
                <a:solidFill>
                  <a:prstClr val="black"/>
                </a:solidFill>
              </a:rPr>
              <a:pPr eaLnBrk="1" hangingPunct="1"/>
              <a:t>15</a:t>
            </a:fld>
            <a:endParaRPr lang="es-ES_tradnl" dirty="0">
              <a:solidFill>
                <a:prstClr val="black"/>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p:spPr>
        <p:txBody>
          <a:bodyPr/>
          <a:lstStyle/>
          <a:p>
            <a:pPr eaLnBrk="1" hangingPunct="1"/>
            <a:r>
              <a:rPr lang="es-ES_tradnl" dirty="0"/>
              <a:t>Leonardslee Gardens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898DC73-CD1E-4C59-8CBC-63F2D73BDB0D}" type="slidenum">
              <a:rPr lang="es-ES_tradnl">
                <a:solidFill>
                  <a:prstClr val="black"/>
                </a:solidFill>
              </a:rPr>
              <a:pPr eaLnBrk="1" hangingPunct="1"/>
              <a:t>16</a:t>
            </a:fld>
            <a:endParaRPr lang="es-ES_tradnl" dirty="0">
              <a:solidFill>
                <a:prstClr val="black"/>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p:spPr>
        <p:txBody>
          <a:bodyPr/>
          <a:lstStyle/>
          <a:p>
            <a:pPr eaLnBrk="1" hangingPunct="1"/>
            <a:r>
              <a:rPr lang="es-ES_tradnl" dirty="0"/>
              <a:t>Leonardslee Gardens.-Rhododendrons y azaleas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0589593-7EA6-42AA-A118-2612B5FF6065}" type="slidenum">
              <a:rPr lang="es-ES_tradnl">
                <a:solidFill>
                  <a:prstClr val="black"/>
                </a:solidFill>
              </a:rPr>
              <a:pPr eaLnBrk="1" hangingPunct="1"/>
              <a:t>17</a:t>
            </a:fld>
            <a:endParaRPr lang="es-ES_tradnl" dirty="0">
              <a:solidFill>
                <a:prstClr val="black"/>
              </a:solidFill>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p:spPr>
        <p:txBody>
          <a:bodyPr/>
          <a:lstStyle/>
          <a:p>
            <a:pPr eaLnBrk="1" hangingPunct="1"/>
            <a:r>
              <a:rPr lang="es-ES_tradnl" dirty="0"/>
              <a:t>Leonardslee Gardens en mayo.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35DA5C3-0EBD-4693-8569-7DB2BDBB5018}" type="slidenum">
              <a:rPr lang="es-ES_tradnl">
                <a:solidFill>
                  <a:prstClr val="black"/>
                </a:solidFill>
              </a:rPr>
              <a:pPr eaLnBrk="1" hangingPunct="1"/>
              <a:t>18</a:t>
            </a:fld>
            <a:endParaRPr lang="es-ES_tradnl" dirty="0">
              <a:solidFill>
                <a:prstClr val="black"/>
              </a:solidFill>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p:spPr>
        <p:txBody>
          <a:bodyPr/>
          <a:lstStyle/>
          <a:p>
            <a:pPr eaLnBrk="1" hangingPunct="1"/>
            <a:r>
              <a:rPr lang="es-ES_tradnl" dirty="0"/>
              <a:t>Leonardslee Garden en otoño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FD53992-4EA2-4BCE-864F-8933D8CEC6C8}" type="slidenum">
              <a:rPr lang="es-ES_tradnl">
                <a:solidFill>
                  <a:prstClr val="black"/>
                </a:solidFill>
              </a:rPr>
              <a:pPr eaLnBrk="1" hangingPunct="1"/>
              <a:t>19</a:t>
            </a:fld>
            <a:endParaRPr lang="es-ES_tradnl" dirty="0">
              <a:solidFill>
                <a:prstClr val="black"/>
              </a:solidFill>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p:spPr>
        <p:txBody>
          <a:bodyPr/>
          <a:lstStyle/>
          <a:p>
            <a:pPr eaLnBrk="1" hangingPunct="1"/>
            <a:r>
              <a:rPr lang="es-ES_tradnl" dirty="0"/>
              <a:t>Leonardslee Gardens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3682020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Leonardslee</a:t>
            </a:r>
            <a:r>
              <a:rPr lang="it-IT" baseline="0" dirty="0"/>
              <a:t> Gardens</a:t>
            </a:r>
            <a:endParaRPr lang="it-IT" dirty="0"/>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4278402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3839401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308836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530239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1792795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816328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1765257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3448175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526524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2588389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571544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9666042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23454052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0978758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460785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1155770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6889990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6816936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0284316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92401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6616110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21434119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17449292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31766617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17900132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21300232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2701657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5397465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1852951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41611592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2364542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4234394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27975546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6988480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8159528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33236793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5970715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4225755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4041780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40994100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719449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41115931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28493303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40669186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10692647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8833510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6934915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89348378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41030769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648276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2321711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41272472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9259866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2092922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8952046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16989486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Leonardslee Gardens</a:t>
            </a:r>
          </a:p>
          <a:p>
            <a:endParaRPr lang="es-ES" dirty="0"/>
          </a:p>
        </p:txBody>
      </p:sp>
      <p:sp>
        <p:nvSpPr>
          <p:cNvPr id="4" name="3 Marcador de número de diapositiva"/>
          <p:cNvSpPr>
            <a:spLocks noGrp="1"/>
          </p:cNvSpPr>
          <p:nvPr>
            <p:ph type="sldNum" sz="quarter" idx="10"/>
          </p:nvPr>
        </p:nvSpPr>
        <p:spPr/>
        <p:txBody>
          <a:bodyPr/>
          <a:lstStyle/>
          <a:p>
            <a:fld id="{D4B6D70D-1FC2-4A0B-A721-DB9AF42C063E}"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294332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5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08720"/>
            <a:ext cx="6279976" cy="2520280"/>
          </a:xfrm>
        </p:spPr>
        <p:txBody>
          <a:bodyPr>
            <a:normAutofit fontScale="90000"/>
          </a:bodyPr>
          <a:lstStyle/>
          <a:p>
            <a:r>
              <a:rPr lang="es-ES" sz="3600" dirty="0"/>
              <a:t>EUROPA.-LA VUELTA AL MUNDO EN 885 JARDINES.-  </a:t>
            </a:r>
            <a:br>
              <a:rPr lang="es-ES" sz="3600" dirty="0"/>
            </a:br>
            <a:r>
              <a:rPr lang="es-ES" sz="3100" dirty="0"/>
              <a:t>INGLESES.-</a:t>
            </a:r>
            <a:r>
              <a:rPr lang="es-ES" sz="3600" dirty="0"/>
              <a:t>Leonardslee Gardens </a:t>
            </a:r>
            <a:br>
              <a:rPr lang="es-ES" dirty="0"/>
            </a:br>
            <a:endParaRPr lang="es-ES" dirty="0"/>
          </a:p>
        </p:txBody>
      </p:sp>
      <p:sp>
        <p:nvSpPr>
          <p:cNvPr id="3" name="2 Subtítulo"/>
          <p:cNvSpPr>
            <a:spLocks noGrp="1"/>
          </p:cNvSpPr>
          <p:nvPr>
            <p:ph type="subTitle" idx="1"/>
          </p:nvPr>
        </p:nvSpPr>
        <p:spPr>
          <a:xfrm>
            <a:off x="4499992" y="4869160"/>
            <a:ext cx="439025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Leonardslee Gardens </a:t>
            </a:r>
          </a:p>
        </p:txBody>
      </p:sp>
      <p:sp>
        <p:nvSpPr>
          <p:cNvPr id="3" name="2 Marcador de contenido"/>
          <p:cNvSpPr>
            <a:spLocks noGrp="1"/>
          </p:cNvSpPr>
          <p:nvPr>
            <p:ph sz="quarter" idx="1"/>
          </p:nvPr>
        </p:nvSpPr>
        <p:spPr/>
        <p:txBody>
          <a:bodyPr/>
          <a:lstStyle/>
          <a:p>
            <a:r>
              <a:rPr lang="es-ES" dirty="0"/>
              <a:t>Leonardslee es uno de los jardines más grandes y espectaculares jardines del bosque en Inglaterra. Se destacan especialmente por sus exhibiciones de primavera de rododendros, azaleas, camelias, magnolias y campanillas, con la época de floración alcanza su punto máximo en mayo. </a:t>
            </a:r>
          </a:p>
          <a:p>
            <a:r>
              <a:rPr lang="es-ES" dirty="0"/>
              <a:t>Leonardslee está situado en Lower Beeding , cerca de Horsham , West Sussex .</a:t>
            </a:r>
          </a:p>
          <a:p>
            <a:r>
              <a:rPr lang="es-ES" dirty="0"/>
              <a:t>Tras la venta de la finca en julio de 2010, los jardines ya no están abiertos al público.</a:t>
            </a:r>
          </a:p>
        </p:txBody>
      </p:sp>
    </p:spTree>
    <p:extLst>
      <p:ext uri="{BB962C8B-B14F-4D97-AF65-F5344CB8AC3E}">
        <p14:creationId xmlns:p14="http://schemas.microsoft.com/office/powerpoint/2010/main" val="4205364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Los jardines, que se pasa por alto por una casa de estilo italiano siglo 19, se iniciaron en 1801 y cubren 200 hectáreas de un fuerte de piedra arenisca del valle, en las que hay una serie de siete estanques artificiales, algunas de las cuales, una vez provisto de energía para el Wealden hierro industria . victoriana planta coleccionista Sir Edmund Loder compró la finca de su padre-en-ley en 1889  y se plantaron extensas colecciones de rododendros y azaleas y muchas especies de árboles. </a:t>
            </a:r>
          </a:p>
          <a:p>
            <a:r>
              <a:rPr lang="es-ES" dirty="0"/>
              <a:t>El jardín está catalogado de grado I en el Patrimonio Inglés Registro de parques y jardines de interés histórico especial en Inglaterra . Una característica inusual, de Inglaterra, es la colonia de canguros que han pastado el césped en los jardines de más de un siglo. </a:t>
            </a:r>
          </a:p>
        </p:txBody>
      </p:sp>
    </p:spTree>
    <p:extLst>
      <p:ext uri="{BB962C8B-B14F-4D97-AF65-F5344CB8AC3E}">
        <p14:creationId xmlns:p14="http://schemas.microsoft.com/office/powerpoint/2010/main" val="137262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lnSpcReduction="10000"/>
          </a:bodyPr>
          <a:lstStyle/>
          <a:p>
            <a:r>
              <a:rPr lang="es-ES" dirty="0"/>
              <a:t>Un jardín de rocas cerca de la casa se ​​construyó c.1890 por el famoso paisaje victoriano empresa James Pulham e Hijo , [3] quien también construyó un montículo que contiene las cuevas artificiales de muflón , que ahora se utilizan para los wallabies. Los jardines, que también contenía una colección de automóviles de Victoria, una exposición en miniatura llamado .</a:t>
            </a:r>
          </a:p>
          <a:p>
            <a:r>
              <a:rPr lang="es-ES" dirty="0"/>
              <a:t>Más allá de la casa de muñecas, y una muestra de esculturas al aire libre modernas, atrajo a unos 50.000 visitantes por año. </a:t>
            </a:r>
          </a:p>
          <a:p>
            <a:r>
              <a:rPr lang="es-ES" dirty="0"/>
              <a:t>El nombre deriva de la Leonardslee lea o valle del Bosque de San Leonardo , uno de los antiguos bosques de la High Weald . En la Edad Media, la tierra era demasiado ácida para la agricultura y por lo que permaneció como un bosque natural con animales salvajes y ciervos de la caza</a:t>
            </a:r>
          </a:p>
          <a:p>
            <a:endParaRPr lang="es-ES" dirty="0"/>
          </a:p>
        </p:txBody>
      </p:sp>
    </p:spTree>
    <p:extLst>
      <p:ext uri="{BB962C8B-B14F-4D97-AF65-F5344CB8AC3E}">
        <p14:creationId xmlns:p14="http://schemas.microsoft.com/office/powerpoint/2010/main" val="3155507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Hubo tala extensa de los árboles forestales en los siglos XVI y XVII cuando el Weald se convirtió en el centro de la industria de hierro de Inglaterra, la producción de cañones y balas de cañón, firebacks, bisagras, herraduras y clavos.</a:t>
            </a:r>
          </a:p>
          <a:p>
            <a:r>
              <a:rPr lang="es-ES" dirty="0"/>
              <a:t> La piedra arenisca local es rica en hierro y el mineral fue cavado de los pozos superficiales. Una madera al sur de Leonardslee sigue llamando Minepit madera y su superficie está picada de viruela con antiguas excavaciones mineral. </a:t>
            </a:r>
          </a:p>
          <a:p>
            <a:r>
              <a:rPr lang="es-ES" dirty="0"/>
              <a:t>La mayoría de los árboles de los bosques fueron talados para carbón vegetal, que se utilizó para reducir el mineral y para generar calor para fundirlo. </a:t>
            </a:r>
          </a:p>
        </p:txBody>
      </p:sp>
    </p:spTree>
    <p:extLst>
      <p:ext uri="{BB962C8B-B14F-4D97-AF65-F5344CB8AC3E}">
        <p14:creationId xmlns:p14="http://schemas.microsoft.com/office/powerpoint/2010/main" val="632604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 Los arroyos del valle fueron represados ​​para proporcionar una columna de agua que potencia, a través de una rueda de agua, fuelle que criticó aire en el horno, que fue llamado horno Gosden</a:t>
            </a:r>
          </a:p>
          <a:p>
            <a:r>
              <a:rPr lang="es-ES" dirty="0"/>
              <a:t>Este horno se suele operar día sin parar y la noche y por lo que se requiere una gran cantidad de agua para mantenerlo en marcha. </a:t>
            </a:r>
          </a:p>
          <a:p>
            <a:r>
              <a:rPr lang="es-ES" dirty="0"/>
              <a:t>Por tanto, una serie de estanques fueron creados a través de una serie de presas en el valle largo y empinado para actuar como reservorios, los cuales serían drenadas como sea necesario para mantener el flujo de agua que pasa sobre la rueda. </a:t>
            </a:r>
          </a:p>
          <a:p>
            <a:endParaRPr lang="es-ES" dirty="0"/>
          </a:p>
        </p:txBody>
      </p:sp>
    </p:spTree>
    <p:extLst>
      <p:ext uri="{BB962C8B-B14F-4D97-AF65-F5344CB8AC3E}">
        <p14:creationId xmlns:p14="http://schemas.microsoft.com/office/powerpoint/2010/main" val="1622694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Con la desaparición de la industria del hierro Wealden en el horno Gosden siglo XVII fue silenciada, dejando atrás los estanques, que más tarde se convirtió en un rasgo pintoresco de los jardines, y permitiendo que los bosques se regeneren. </a:t>
            </a:r>
          </a:p>
          <a:p>
            <a:r>
              <a:rPr lang="es-ES" dirty="0"/>
              <a:t>El rey Carlos II concedió las tierras de bosque de St Leonard a su médico, Sir Edward Greaves, y de él se les transmite a la familia de Aldridge. Una parte de la finca Aldridge fue vendida en 1801 a Charles G. Beauclark, que erigió una casa llamada de St Leonard Lodge en el sitio de la actual mansión. </a:t>
            </a:r>
          </a:p>
          <a:p>
            <a:r>
              <a:rPr lang="es-ES" dirty="0"/>
              <a:t>En ese momento los denudaciones de las obras de hierro habían sido reemplazadas por más de un siglo de la regeneración natural. </a:t>
            </a:r>
          </a:p>
        </p:txBody>
      </p:sp>
    </p:spTree>
    <p:extLst>
      <p:ext uri="{BB962C8B-B14F-4D97-AF65-F5344CB8AC3E}">
        <p14:creationId xmlns:p14="http://schemas.microsoft.com/office/powerpoint/2010/main" val="1815289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La finca estaba ahora ligeramente arbolada, principalmente de robles, hayas y castaños, con algunos pinos centenarios y plantaciones de alerce. Fue la familia Beauclerk que fueron responsables de las primeras plantaciones ornamentales. </a:t>
            </a:r>
          </a:p>
          <a:p>
            <a:r>
              <a:rPr lang="es-ES" dirty="0"/>
              <a:t>Parece que se han topado con dificultades financieras, y en 1852 vendieron la finca a la familia de Hubbard, quien construyó la actual casa de estilo italiano, diseñado por Thomas Donaldson , el primer profesor de arquitectura en la Universidad College de Londres, que se completó en 1855. </a:t>
            </a:r>
          </a:p>
          <a:p>
            <a:r>
              <a:rPr lang="es-ES" dirty="0"/>
              <a:t>Edmund Loder de Flore , en Northamptonshire casó con Marion Hubbard en 1876 y compró la propiedad de su padre-en-ley en 1889. </a:t>
            </a:r>
          </a:p>
          <a:p>
            <a:endParaRPr lang="es-ES" dirty="0"/>
          </a:p>
        </p:txBody>
      </p:sp>
    </p:spTree>
    <p:extLst>
      <p:ext uri="{BB962C8B-B14F-4D97-AF65-F5344CB8AC3E}">
        <p14:creationId xmlns:p14="http://schemas.microsoft.com/office/powerpoint/2010/main" val="4066692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Plantó una gran cantidad de flora exótica en un corto tiempo y también introdujo gacela , castores , canguros y wallabies . </a:t>
            </a:r>
          </a:p>
          <a:p>
            <a:r>
              <a:rPr lang="es-ES" dirty="0"/>
              <a:t>Tenía un montón de rocas con cuevas construidas por James Pulham a la casa muflón , y estos son ahora utilizado como refugio por los wallabies.</a:t>
            </a:r>
          </a:p>
          <a:p>
            <a:r>
              <a:rPr lang="es-ES" dirty="0"/>
              <a:t> Los Pulhams construyeron el jardín de rocas c.1890 utilizando una mezcla de piedra arenisca cretácea natural y artificial. </a:t>
            </a:r>
          </a:p>
          <a:p>
            <a:r>
              <a:rPr lang="es-ES" dirty="0"/>
              <a:t>El jardín de la roca es de tamaño moderado y rodeado de coníferas para dar cobijo. </a:t>
            </a:r>
          </a:p>
          <a:p>
            <a:r>
              <a:rPr lang="es-ES" dirty="0"/>
              <a:t>La última Loder la propia Leadonardslee, Robin Loder, hizo cuatro nuevos lagos y las nuevas plantaciones en el lado este del valle. </a:t>
            </a:r>
          </a:p>
          <a:p>
            <a:endParaRPr lang="es-ES" dirty="0"/>
          </a:p>
          <a:p>
            <a:endParaRPr lang="es-ES" dirty="0"/>
          </a:p>
        </p:txBody>
      </p:sp>
    </p:spTree>
    <p:extLst>
      <p:ext uri="{BB962C8B-B14F-4D97-AF65-F5344CB8AC3E}">
        <p14:creationId xmlns:p14="http://schemas.microsoft.com/office/powerpoint/2010/main" val="440128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En febrero de 2010 se anunció que la finca había sido vendida por la familia de Loder a un hombre de negocios internacional, y que después de la temporada 2010, de abril a junio, los jardines estarían cerradas al público.</a:t>
            </a:r>
          </a:p>
          <a:p>
            <a:r>
              <a:rPr lang="es-ES" dirty="0"/>
              <a:t> Los jardines fueron debidamente cerrado el 30 de junio de 2010. </a:t>
            </a:r>
          </a:p>
          <a:p>
            <a:r>
              <a:rPr lang="es-ES" dirty="0"/>
              <a:t> Ahora la noticia es que los jardines están en reapertura en 2013. </a:t>
            </a:r>
          </a:p>
          <a:p>
            <a:r>
              <a:rPr lang="es-ES" dirty="0"/>
              <a:t>Poco se sabe sobre el nuevo propietario, pero para nuestro alivio al parecer los jardines se han desarrollado, y muchos ciervos han sido comprados para el estado en general. </a:t>
            </a:r>
          </a:p>
        </p:txBody>
      </p:sp>
    </p:spTree>
    <p:extLst>
      <p:ext uri="{BB962C8B-B14F-4D97-AF65-F5344CB8AC3E}">
        <p14:creationId xmlns:p14="http://schemas.microsoft.com/office/powerpoint/2010/main" val="1919140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También hemos oído susurros de un nuevo restaurante. </a:t>
            </a:r>
          </a:p>
          <a:p>
            <a:r>
              <a:rPr lang="es-ES" dirty="0"/>
              <a:t>Para aquellos que no lo han visitado, os tengo que decir que tiene la más increíble colección de rododendros y azaleas, reunidos en torno a una serie de lagos.</a:t>
            </a:r>
          </a:p>
          <a:p>
            <a:endParaRPr lang="es-ES" dirty="0"/>
          </a:p>
        </p:txBody>
      </p:sp>
    </p:spTree>
    <p:extLst>
      <p:ext uri="{BB962C8B-B14F-4D97-AF65-F5344CB8AC3E}">
        <p14:creationId xmlns:p14="http://schemas.microsoft.com/office/powerpoint/2010/main" val="3416319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Leonardsl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472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Leonardsl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974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Leonardslee_Autumn_Man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009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Leonardslee_Autumn_EnginePo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968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Leonardslee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062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Leonardsl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870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Leonardslee_Autumn_Reflec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62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7473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4644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6442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2811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499992" cy="685625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2160"/>
            <a:ext cx="4667453" cy="6858000"/>
          </a:xfrm>
          <a:prstGeom prst="rect">
            <a:avLst/>
          </a:prstGeom>
        </p:spPr>
      </p:pic>
    </p:spTree>
    <p:extLst>
      <p:ext uri="{BB962C8B-B14F-4D97-AF65-F5344CB8AC3E}">
        <p14:creationId xmlns:p14="http://schemas.microsoft.com/office/powerpoint/2010/main" val="1901831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2184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4931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5653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27244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16016"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7379" y="0"/>
            <a:ext cx="4572000" cy="6858000"/>
          </a:xfrm>
          <a:prstGeom prst="rect">
            <a:avLst/>
          </a:prstGeom>
        </p:spPr>
      </p:pic>
    </p:spTree>
    <p:extLst>
      <p:ext uri="{BB962C8B-B14F-4D97-AF65-F5344CB8AC3E}">
        <p14:creationId xmlns:p14="http://schemas.microsoft.com/office/powerpoint/2010/main" val="2205043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3029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2861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8918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4787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72784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7029400"/>
          </a:xfrm>
          <a:prstGeom prst="rect">
            <a:avLst/>
          </a:prstGeom>
        </p:spPr>
      </p:pic>
    </p:spTree>
    <p:extLst>
      <p:ext uri="{BB962C8B-B14F-4D97-AF65-F5344CB8AC3E}">
        <p14:creationId xmlns:p14="http://schemas.microsoft.com/office/powerpoint/2010/main" val="3295618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3331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6840594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26536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770033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92" y="0"/>
            <a:ext cx="4572000" cy="684326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4992" y="0"/>
            <a:ext cx="4572000" cy="6861484"/>
          </a:xfrm>
          <a:prstGeom prst="rect">
            <a:avLst/>
          </a:prstGeom>
        </p:spPr>
      </p:pic>
    </p:spTree>
    <p:extLst>
      <p:ext uri="{BB962C8B-B14F-4D97-AF65-F5344CB8AC3E}">
        <p14:creationId xmlns:p14="http://schemas.microsoft.com/office/powerpoint/2010/main" val="3549662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33080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6383101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9766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6477"/>
            <a:ext cx="514806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0"/>
            <a:ext cx="4148882" cy="6858000"/>
          </a:xfrm>
          <a:prstGeom prst="rect">
            <a:avLst/>
          </a:prstGeom>
        </p:spPr>
      </p:pic>
    </p:spTree>
    <p:extLst>
      <p:ext uri="{BB962C8B-B14F-4D97-AF65-F5344CB8AC3E}">
        <p14:creationId xmlns:p14="http://schemas.microsoft.com/office/powerpoint/2010/main" val="19021345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49404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785637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634932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5689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88954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95825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05464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013758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10976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19171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41805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4597012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88" y="5644"/>
            <a:ext cx="648638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4" y="11741"/>
            <a:ext cx="2924746" cy="6858000"/>
          </a:xfrm>
          <a:prstGeom prst="rect">
            <a:avLst/>
          </a:prstGeom>
        </p:spPr>
      </p:pic>
    </p:spTree>
    <p:extLst>
      <p:ext uri="{BB962C8B-B14F-4D97-AF65-F5344CB8AC3E}">
        <p14:creationId xmlns:p14="http://schemas.microsoft.com/office/powerpoint/2010/main" val="8549003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76993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40807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65424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311313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6724"/>
            <a:ext cx="9144000" cy="6851276"/>
          </a:xfrm>
          <a:prstGeom prst="rect">
            <a:avLst/>
          </a:prstGeom>
        </p:spPr>
      </p:pic>
    </p:spTree>
    <p:extLst>
      <p:ext uri="{BB962C8B-B14F-4D97-AF65-F5344CB8AC3E}">
        <p14:creationId xmlns:p14="http://schemas.microsoft.com/office/powerpoint/2010/main" val="28287084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03643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87408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42657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7028935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52636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532418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37089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05978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74701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8889843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746519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9730086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67101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25698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73403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23829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13542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TotalTime>
  <Words>1340</Words>
  <Application>Microsoft Office PowerPoint</Application>
  <PresentationFormat>Presentación en pantalla (4:3)</PresentationFormat>
  <Paragraphs>168</Paragraphs>
  <Slides>78</Slides>
  <Notes>66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78</vt:i4>
      </vt:variant>
    </vt:vector>
  </HeadingPairs>
  <TitlesOfParts>
    <vt:vector size="84" baseType="lpstr">
      <vt:lpstr>Arial</vt:lpstr>
      <vt:lpstr>Calibri</vt:lpstr>
      <vt:lpstr>Century Schoolbook</vt:lpstr>
      <vt:lpstr>Wingdings</vt:lpstr>
      <vt:lpstr>Wingdings 2</vt:lpstr>
      <vt:lpstr>Default Theme</vt:lpstr>
      <vt:lpstr>EUROPA.-LA VUELTA AL MUNDO EN 885 JARDINES.-   INGLESES.-Leonardslee Gardens  </vt:lpstr>
      <vt:lpstr>Leonardslee Gardens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13</cp:revision>
  <dcterms:created xsi:type="dcterms:W3CDTF">2013-09-08T06:06:48Z</dcterms:created>
  <dcterms:modified xsi:type="dcterms:W3CDTF">2018-03-07T17:53:01Z</dcterms:modified>
</cp:coreProperties>
</file>