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8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83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  <p:sldId id="379" r:id="rId127"/>
    <p:sldId id="380" r:id="rId128"/>
    <p:sldId id="381" r:id="rId1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01D33-5044-4D17-BD01-A7E0EECAC2E2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5AA0F-BBAE-4C2D-85E4-33BC12972C7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423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Horniman Museum</a:t>
            </a:r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E2DDFF-D12F-4DE9-B63D-F5F884D5BDBD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Horniman Museum</a:t>
            </a:r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E8D1F7-387E-461D-AE3D-E69ECD6F9098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Horniman.-Kiosko de Musica</a:t>
            </a:r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18E413-F136-4991-8C7F-F88D6E3E8492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Horniman .-Green Building</a:t>
            </a:r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0C6494-F7D0-4B74-B574-00752C35070A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40B4A7-4A2E-4FF4-B476-CBD09880A13C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Park.-Holocausto</a:t>
            </a:r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12CE2E-0C3F-4F2C-9C8E-90C2F4166237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Park.-Serpentine</a:t>
            </a:r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5105A2-83ED-4E76-932E-759384565B43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Park.-Memorial</a:t>
            </a:r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E4B6FF-B80F-41B3-8FD5-7E6EEF61D640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Hyde Park.-Fagus sylvatica var.pendula</a:t>
            </a:r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ACAD7B-70FD-46B1-AB85-C6E9AE8C1530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F5A029-D738-4EE9-B55F-02C1B57FA9A0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55F08F-6AD9-43AA-A1B4-409D24007916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A9EC08-B657-416A-99D2-D0CDA752070A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5C44C4-AB5D-40F8-9227-82F7ED971A6A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508E0C-C756-480F-92C9-127E0AFB7F22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66EABA-D9E5-4C40-81D7-AFD880C6A35F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2144F1-6005-4877-B6D5-43ABAB67E7BD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A318D1-2389-4641-8E7D-7E46C5C4981D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B53241-A0EC-4804-99DB-8A018811D0A0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2C07C6-885F-4BCC-ABF8-DC8FEFF2DF86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C998A7-C00F-4112-8FE4-F59C1385521C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2E6678-8170-423D-AF5A-FA2FD84D3246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401228-C926-4EC5-B731-FF2EB10E03AE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A1032A-B242-4CB6-9CDB-E05597EF9FBC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E30758-2403-4C4B-A299-EF7818291715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8D2269-7E8D-4177-AC5C-250C9FF138C3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Park.-New Zealand Memorial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600458-F503-46E3-BEE6-3EF129148C03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Park.- Peter Pan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A99D1E-73EF-4192-9F94-C95ABC8F1B13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Park.-Seeting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73BAE1-676A-4E00-961B-B2743C86D1E1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Park.-Speaker´s Corner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1035C1-8094-46C6-AD52-1138D55BE5ED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Park.-Speaker´s Corner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4B9142-9B65-4E40-8C02-8AF8D470213A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Park.-The Serpentine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5AE8D2-51E6-4B61-9C32-2A1FD03C97BC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Park.-The Serpentine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E77DFB-2093-4DEF-B5A1-20905A4A270E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6D67F8-0065-46DE-9B3E-F059C1BAA529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Park.-Albert Memorial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2BC0CB-9672-4EC2-B8F6-07C7DA637664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F401A1-999D-4229-9FAF-640336CC501A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0AC6A5-09F1-425A-9097-1A51DA600B26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C05BEA-E8B6-4329-B0B6-DC19A312AA91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CB0B3E-53FB-4B9B-B920-06CE21EAADE0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CD0EA5-B63C-4DD8-9475-787375739D3A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D5B7D3-D718-497B-B0B8-1A80665581ED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147813-2D76-4207-8697-7227564D7E13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2703E1-0AB1-4CAD-9421-6D02964AA7D5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Kensington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A49580-2386-453A-8288-C80C427E0481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ABF1AE-30F6-418F-8DE9-3C8C5C502C04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51F15F-21E3-4F89-B1FD-AB23057F3AC7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A31B66-28CE-40FB-91D9-7F051A0A13E0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B7B65E-AE24-4B19-AFDD-5F0516F237A7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4CB545-3D95-48D6-9CDD-8AE2D5CFC3D9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Park.-Fagus sylvtica var.pendula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31BDD8-718C-47DC-9BB6-FB86F332CDE1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73AAF5-F982-413A-BDB8-9106B164DE99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651116-CF7B-4C40-8E6E-FF7071EEB39D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Park.-Platanus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B0BF22-C086-4F5A-B24B-42A4D7A7CE1F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05771C-3EAD-4780-86FE-6C6FE873F8EE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DF2BE8-A16F-468F-A45B-399E6D9F61F1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02F23-C739-44E3-BABC-432DE3774D6C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Hyde Park.-Serpentine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110541-606E-40F8-86AF-F7087DB74DB0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Kenwood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EE61E9-BB57-4308-9BA3-335D0BEAF175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Kenwood House.-Henry Moore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4897B3-387C-4E49-A377-5DB7660FFAF4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Kenwood House.-Barbara Hepworth y Regbutlers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FA6670-00D6-4C70-899F-954E51DF4772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Kenwood House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C72C5D-3288-4FA2-BE22-63C8473B28DA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Kenwood_House,_London_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D5E998-006E-4D03-9CEF-EE0364CF6F34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Kenwood_House,_London_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24F02C-DB2E-4578-9C23-E77F10EFAFA8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Kenwood_House,_London_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1D2305-6B68-4BEC-8915-3AB70329FA23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Kenwood_House,_London_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CC9166-7812-47E4-A72D-BCA7FD117881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Mile End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F2615B-0789-4D80-BE9D-AACE3164FD0B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Mile End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6F999C-BA1B-4E8B-AEA5-0D58344BC969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Mile End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7DC9C5-562A-4658-B579-F15236444D6E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Mile End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5200F-AE0A-494F-98F0-FBFB1305B4AA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Mile End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12C3E9-2C7B-4FA9-ACAB-0B2AFE01241A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Morden Hall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5DDB8A-D883-4C07-B89A-DAF1CA402BFA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Morden Hall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1C0E4B-B833-4118-AB97-7B9C2F98CD66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Morden Hall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D9E4A8-BDE6-417C-90F3-45705D6F1275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Morden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5888EE-A57D-4587-9EF3-BE2354816794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Morden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347056-1CA1-4069-BDC9-CF9CA43C164B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Morden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DDEC35-F8E6-49A1-A22E-687538CFBFF5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Morden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0D4381-D0C5-4ECC-83A4-A01773BC6F78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Morden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2ABD63-7E2E-4F87-8201-B99E060A4391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Morden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1E8F15-770D-4DB5-B8F6-49FADBD5E475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Morden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991EBC-3098-442C-89C2-B52CD41DEE23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Osterley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4B5B8A-6313-4D15-A968-7EA8B358DD0F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Osterley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8D1E24-E290-4967-A04A-814F4DD67FE5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Osterley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5312A5-063E-41C5-B208-D91D85F40FCE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Osterley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4A315D-CD79-451E-AB03-76A9D34EE891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Osterley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BC8E4B-0B6A-40D3-93B2-E07F95889255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Osterley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CF983D-57D4-4D0A-A3A8-F0CA68A02440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Primrose Hill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8C3E4C-1701-412A-8E1B-78294ABE9079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Primrose Hill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DEC31D-BB67-419C-B89A-B3A2A5520A2F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Primrose_Hill,_London_-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25DAE4-5B34-47AC-A126-3B766ED676D2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Primrose_Hill,_London_-q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807843-218F-4323-948A-E342881725E8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Richmond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D787D7-7D34-416F-B904-9075BAD5547A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Richmond Csastle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956D34-3EA8-4A54-81B9-D21838E9D92F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Richmond Park.-Isabela Pond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057EB-CDA3-4B4C-A3B9-3CD979F88410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Richmond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E8EF34-2DA9-4B35-8BF2-AA70B5238609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Richmond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57B099-968A-4049-929E-DE881ED67947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Richmond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0473B3-3585-4355-B15F-B2F7B5D77ED6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Richmond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5DB6E6-9F8E-4F5F-84F4-453228364DA9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Richmond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F40B96-DD33-449C-A849-27B397569D84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Richmond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B16F19-098B-48DB-BBC7-E1DCCD742261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Richmond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E3876B-C67D-44D3-BFC6-CEC11A506148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Sea Garden Varna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25B74E-A2E3-4F06-8879-27F9D7F0BC34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Sea Garden Varna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FC3FE5-9FFF-42C4-A228-8588005E8078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Sea Garden Varna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735EB8-0523-42D4-B110-F16D3C69B1C7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Sea Garden Varna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506B89-064D-484C-BC74-607FF0A01125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f/MileEnd_Park.JPG" TargetMode="Externa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f/fa/Mile_end_green_bridge_1.jpg" TargetMode="Externa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1196752"/>
            <a:ext cx="6838528" cy="2736304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 </a:t>
            </a:r>
            <a:br>
              <a:rPr lang="es-ES" sz="4000" dirty="0"/>
            </a:br>
            <a:r>
              <a:rPr lang="es-ES" sz="3100" dirty="0"/>
              <a:t>INGLESES.-LONDRES.-B</a:t>
            </a:r>
            <a:br>
              <a:rPr lang="es-ES" sz="3100" dirty="0"/>
            </a:br>
            <a:endParaRPr lang="es-ES" sz="31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Hernian Museo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2400" dirty="0"/>
              <a:t>El </a:t>
            </a:r>
            <a:r>
              <a:rPr lang="es-ES" sz="2400" b="1" dirty="0"/>
              <a:t>Museo Horniman</a:t>
            </a:r>
            <a:r>
              <a:rPr lang="es-ES" sz="2400" dirty="0"/>
              <a:t> es un museo en Forest Hill , South Londres , Inglaterra .</a:t>
            </a:r>
          </a:p>
          <a:p>
            <a:r>
              <a:rPr lang="es-ES" sz="2400" dirty="0"/>
              <a:t>Puesto en servicio en 1898, se inauguró en 1901 y fue diseñado por Charles Harrison Townsend en el  estilo Arts &amp; Crafts.  </a:t>
            </a:r>
          </a:p>
          <a:p>
            <a:r>
              <a:rPr lang="es-ES" sz="2400" dirty="0"/>
              <a:t>El Museo Horniman es un organismo público no departamental del Departamento de Cultura, Medios y Deporte y se constituye como una empresa y la organización benéfica registrada en virtud del derecho Inglés.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520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6897960" cy="5254625"/>
          </a:xfrm>
        </p:spPr>
        <p:txBody>
          <a:bodyPr/>
          <a:lstStyle/>
          <a:p>
            <a:r>
              <a:rPr lang="es-ES" sz="2400" dirty="0"/>
              <a:t>El museo está situado en (65.000 m²) de jardines que incluyen las siguientes características: </a:t>
            </a:r>
          </a:p>
          <a:p>
            <a:r>
              <a:rPr lang="es-ES" sz="2400" dirty="0"/>
              <a:t>Un grado II de invierno de 1894 que fue trasladado de la casa de la familia Horniman en Croydon a la ubicación actual en la década de 1980. </a:t>
            </a:r>
          </a:p>
          <a:p>
            <a:r>
              <a:rPr lang="es-ES" sz="2400" dirty="0"/>
              <a:t>Un quiosco de música a partir de 1912 </a:t>
            </a:r>
          </a:p>
          <a:p>
            <a:r>
              <a:rPr lang="es-ES" sz="2400" dirty="0"/>
              <a:t>Un recinto para animales pequeños </a:t>
            </a:r>
          </a:p>
          <a:p>
            <a:r>
              <a:rPr lang="es-ES" sz="2400" dirty="0"/>
              <a:t>Un sendero natural </a:t>
            </a:r>
          </a:p>
          <a:p>
            <a:r>
              <a:rPr lang="es-ES" sz="2400" dirty="0"/>
              <a:t>Un jardín ornamental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2536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Horniman_Muse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9110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Horniman_Museum_-_geograph_org_uk_-_12534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993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HornimanBandstandsm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274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HornimanGreenBuildingsm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826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HYDE PARK</a:t>
            </a:r>
          </a:p>
        </p:txBody>
      </p:sp>
      <p:sp>
        <p:nvSpPr>
          <p:cNvPr id="1331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969968" cy="5076825"/>
          </a:xfrm>
        </p:spPr>
        <p:txBody>
          <a:bodyPr>
            <a:normAutofit/>
          </a:bodyPr>
          <a:lstStyle/>
          <a:p>
            <a:r>
              <a:rPr lang="es-ES" sz="2400" b="1" dirty="0"/>
              <a:t>Hyde Park</a:t>
            </a:r>
            <a:r>
              <a:rPr lang="es-ES" sz="2400" dirty="0"/>
              <a:t> es uno de los parques más grandes en Londres central, Inglaterra y uno de los Parques Reales de Londres, famoso por su Speakers' Corner.</a:t>
            </a:r>
          </a:p>
          <a:p>
            <a:r>
              <a:rPr lang="es-ES" sz="2400" dirty="0"/>
              <a:t>El parque está dividido en dos por el lago Serpentine. </a:t>
            </a:r>
          </a:p>
          <a:p>
            <a:r>
              <a:rPr lang="es-ES" sz="2400" dirty="0"/>
              <a:t>El parque es contiguo con los Kensington Gardens; aunque a veces se asume que son parte de Hyde Park, los Kensington Gardens han estado técnicamente separados desde 1728, cuando la Reina Carolina hizo una división entre los dos. </a:t>
            </a:r>
          </a:p>
        </p:txBody>
      </p:sp>
    </p:spTree>
    <p:extLst>
      <p:ext uri="{BB962C8B-B14F-4D97-AF65-F5344CB8AC3E}">
        <p14:creationId xmlns:p14="http://schemas.microsoft.com/office/powerpoint/2010/main" val="2159339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Hyde Park tiene una dimensión de (140 ha/1,4 km²) y los Kensington Gardens de (110 ha) resultando en un área total de (250 ha), haciéndolo más grande que el Principado de Mónaco (1,96 km² ). </a:t>
            </a:r>
          </a:p>
          <a:p>
            <a:r>
              <a:rPr lang="es-ES" dirty="0"/>
              <a:t>El parque fue la sede de la Gran Exposición de 1851, para la cual se construyó el Palacio de Cristal diseñado por Joseph Paxton.</a:t>
            </a:r>
          </a:p>
          <a:p>
            <a:r>
              <a:rPr lang="es-ES" dirty="0"/>
              <a:t>El parque ha sido escenario tradicional para manifestaciones multitudinarias.</a:t>
            </a:r>
          </a:p>
          <a:p>
            <a:r>
              <a:rPr lang="es-ES" dirty="0"/>
              <a:t> Los cartista, la Liga Reformista, las Sufragistas y la Coalición Antiguerra han protagonizado protestas en el parque.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6829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832475"/>
          </a:xfrm>
        </p:spPr>
        <p:txBody>
          <a:bodyPr>
            <a:normAutofit fontScale="92500"/>
          </a:bodyPr>
          <a:lstStyle/>
          <a:p>
            <a:r>
              <a:rPr lang="es-ES" sz="2400" dirty="0"/>
              <a:t>Muchos protestantes de la Marcha por la Libertad y el Sustento comenzaron su movimiento desde Hyde Park.</a:t>
            </a:r>
          </a:p>
          <a:p>
            <a:r>
              <a:rPr lang="es-ES" sz="2400" dirty="0"/>
              <a:t>El 20 de julio de 1982 en los atentados de Hyde Park y Regents Park, dos bombas relacionadas con el IRA Provisional causaron la muerte de ocho miembros de la Household Cavalry y de los Royal Green Jackets y siete caballos.</a:t>
            </a:r>
          </a:p>
          <a:p>
            <a:r>
              <a:rPr lang="es-ES" dirty="0"/>
              <a:t>Sitios de interés en el parque incluyen Speakers' Corner (ubicado en la esquina noreste cerca del Marble Arch), cerca del antiguo sitio de las horcas de Tyburn, y Rotten Row, que es el límite septentrional del sitio del Palacio de Cristal. </a:t>
            </a:r>
          </a:p>
          <a:p>
            <a:r>
              <a:rPr lang="es-ES" dirty="0"/>
              <a:t>Al sureste (pero fuera del parque) está Hyde Park Corner. </a:t>
            </a:r>
          </a:p>
          <a:p>
            <a:endParaRPr lang="es-ES" sz="24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1432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905500"/>
          </a:xfrm>
        </p:spPr>
        <p:txBody>
          <a:bodyPr>
            <a:normAutofit fontScale="92500"/>
          </a:bodyPr>
          <a:lstStyle/>
          <a:p>
            <a:r>
              <a:rPr lang="es-ES" sz="2400" dirty="0"/>
              <a:t>Al sur del Lago Serpentine está el Memorial de Diana, Princesa de Gales, un anillo de piedra oval inaugurada el 6 de julio de 2004.</a:t>
            </a:r>
          </a:p>
          <a:p>
            <a:r>
              <a:rPr lang="es-ES" sz="2400" dirty="0"/>
              <a:t> Al este del Serpentine, justo detrás de la presa, está el Memorial del Holocausto. </a:t>
            </a:r>
          </a:p>
          <a:p>
            <a:r>
              <a:rPr lang="es-ES" sz="2400" dirty="0"/>
              <a:t>Un magnífico especímen de curiosidad botánica es el "Haya Llorón", </a:t>
            </a:r>
            <a:r>
              <a:rPr lang="es-ES" sz="2400" i="1" dirty="0"/>
              <a:t>Fagus sylvatica</a:t>
            </a:r>
            <a:r>
              <a:rPr lang="es-ES" sz="2400" dirty="0"/>
              <a:t>, conocido afectuosamente como "el árbol al revés“.</a:t>
            </a:r>
          </a:p>
          <a:p>
            <a:r>
              <a:rPr lang="es-ES" dirty="0"/>
              <a:t>Hyde Park ha sido el escenario de muchos conciertos de rock, incluyendo Pink Floyd (1968 y 1970), Jethro Tull (1968), Blind Faith (1969), The Rolling Stones (1969), King Crimson (1969), Grand Funk Railroad (1971), Roy Harper (1971), Wigwam (1975), Queen (1976), Genesis (1992) , Luciano Pavarotti (1991),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309677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5470525"/>
          </a:xfrm>
        </p:spPr>
        <p:txBody>
          <a:bodyPr/>
          <a:lstStyle/>
          <a:p>
            <a:r>
              <a:rPr lang="es-ES" sz="2400" dirty="0"/>
              <a:t>The Who (1996), Eric Clapton (1996), Michael Flatley (1998), Steps (2000), Bon Jovi (2003), Shania Twain (2003), Red Hot Chili Peppers (2004), Live 8 (2005), Queen + Paul Rodgers (2005), Daft Punk (2007), Depeche Mode (2006), Foo Fighters (2006), Aerosmith (2007), White Stripes (2007),</a:t>
            </a:r>
            <a:r>
              <a:rPr lang="es-ES" sz="2400" i="1" dirty="0"/>
              <a:t>Party in the Park</a:t>
            </a:r>
            <a:r>
              <a:rPr lang="es-ES" sz="2400" dirty="0"/>
              <a:t> de la estación Capital 95.8, The Killers, Blur (2009).</a:t>
            </a:r>
          </a:p>
        </p:txBody>
      </p:sp>
    </p:spTree>
    <p:extLst>
      <p:ext uri="{BB962C8B-B14F-4D97-AF65-F5344CB8AC3E}">
        <p14:creationId xmlns:p14="http://schemas.microsoft.com/office/powerpoint/2010/main" val="2869313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Hyde_Park_aerial_142 Ha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459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Hyde.-Holocaust_Mem_Hyde_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869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Hyde Park.-Serpentine_Lak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312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Hyde_Park_Memori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74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Hyde_park_tree.-Fagus sylvatica pendu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632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Hyde Park.-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33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Hyde Park.-2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914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Hyde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172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Hyde Park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6369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Hyde Park.-6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556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2 Imagen" descr="Hyde Park.-8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291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Hyde Park.-9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7412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Hyde Park.-10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901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Hyde Park.-1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7789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Hyde Park.-12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7476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Hyde Park.-13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8419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Hyde Park.-Flower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940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Hyde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22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Hyde Park.-London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2747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Hyde Park.-Lon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0313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Hyde Park.-Londre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201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Hyde Park.-New Zealand Memo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8896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Hyde Park.-Peterp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6767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Hyde Park.-Seeting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3474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Hyde Park.-Speaker´s Corne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3032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Hyde Park.-speakers-cor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4350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Hyde Park.-The Serpentin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4721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Hyde Park.-The Serpentine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0188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Hyde park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7125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Hyde park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1038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Hyde Pàrk.-Chairs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1984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Hyde Park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0696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Hyde Park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0718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Hyde Park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7944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Hyde_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8611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Hyde_Park.-Lon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00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Hyde_Park,_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3429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Hyde_Park_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8728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Hyde-Park-londo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8623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Hyde-Park-london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8188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Hyde-park-london-eng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21518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Hyde-park-london-england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3000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2 Imagen" descr="London.-Hyde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3142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Londres Hyde Park-2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4749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Londres-Hyde Park-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9935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Londres-Hyde Park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0153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Londres-Hyde Park-Parterre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7159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Londres-Hyde Park-platanus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6550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Londres-Hyde Park-Rosaleda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4266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Londres-Hyde Park-Serpentine-3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0341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Londres-Hyde Park-Serpentine-4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5817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Londres-Hyde Park-Serpentine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7385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KENWOOD HOUSE</a:t>
            </a:r>
          </a:p>
        </p:txBody>
      </p:sp>
      <p:sp>
        <p:nvSpPr>
          <p:cNvPr id="7065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825952" cy="4789488"/>
          </a:xfrm>
        </p:spPr>
        <p:txBody>
          <a:bodyPr>
            <a:normAutofit lnSpcReduction="10000"/>
          </a:bodyPr>
          <a:lstStyle/>
          <a:p>
            <a:r>
              <a:rPr lang="es-ES" sz="2400" b="1" dirty="0"/>
              <a:t>Kenwood House</a:t>
            </a:r>
            <a:r>
              <a:rPr lang="es-ES" sz="2400" dirty="0"/>
              <a:t> (también conocido como el </a:t>
            </a:r>
            <a:r>
              <a:rPr lang="es-ES" sz="2400" b="1" dirty="0"/>
              <a:t>Legado Iveagh)</a:t>
            </a:r>
            <a:r>
              <a:rPr lang="es-ES" sz="2400" dirty="0"/>
              <a:t> es un antiguo palacete , en Hampstead , Londres , en el límite norte de Hampstead Heath . </a:t>
            </a:r>
          </a:p>
          <a:p>
            <a:r>
              <a:rPr lang="es-ES" sz="2400" dirty="0"/>
              <a:t>Está gestionado por Patrimonio Inglés.</a:t>
            </a:r>
          </a:p>
          <a:p>
            <a:r>
              <a:rPr lang="es-ES" sz="2400" dirty="0"/>
              <a:t>La casa original data de principios del siglo </a:t>
            </a:r>
            <a:r>
              <a:rPr lang="es-ES" dirty="0"/>
              <a:t>XVII</a:t>
            </a:r>
            <a:r>
              <a:rPr lang="es-ES" sz="2400" dirty="0"/>
              <a:t>. </a:t>
            </a:r>
          </a:p>
          <a:p>
            <a:r>
              <a:rPr lang="es-ES" sz="2400" dirty="0"/>
              <a:t>El invernadero se añadió en 1700. </a:t>
            </a:r>
          </a:p>
          <a:p>
            <a:r>
              <a:rPr lang="es-ES" sz="2400" dirty="0"/>
              <a:t>En 1754 fue comprada por William Murray, 1r conde de Mansfield.</a:t>
            </a:r>
          </a:p>
          <a:p>
            <a:r>
              <a:rPr lang="es-ES" sz="2400" dirty="0"/>
              <a:t>Fue donada a la nación por Lord Iveagh , un miembro de la familia Guinness , cuando murió en 1927, y se abrió al público en 1928.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33882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3 Imagen" descr="Kenwood_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94162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Kenwood.-Henry_Moore_-_Two_Piece_Reclining_Figure_5_-_Kenwoo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6151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Kenwood.--Barbara_Hepworth_monolyth_empyre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2 Imagen" descr="Kenwood.-Regbutlersculpturekenwoo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686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Kenwood_House_08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52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4394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9795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5622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1960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6106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900"/>
          </a:xfrm>
        </p:spPr>
        <p:txBody>
          <a:bodyPr/>
          <a:lstStyle/>
          <a:p>
            <a:r>
              <a:rPr lang="es-ES" dirty="0"/>
              <a:t>MILE END PARK</a:t>
            </a:r>
          </a:p>
        </p:txBody>
      </p:sp>
      <p:sp>
        <p:nvSpPr>
          <p:cNvPr id="80899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125538"/>
            <a:ext cx="6969968" cy="5543550"/>
          </a:xfrm>
        </p:spPr>
        <p:txBody>
          <a:bodyPr>
            <a:normAutofit lnSpcReduction="10000"/>
          </a:bodyPr>
          <a:lstStyle/>
          <a:p>
            <a:r>
              <a:rPr lang="es-ES" sz="2400" b="1" dirty="0"/>
              <a:t>Mile End Park</a:t>
            </a:r>
            <a:r>
              <a:rPr lang="es-ES" sz="2400" dirty="0"/>
              <a:t> es un parque situado en el distrito londinense de Tower Hamlets . </a:t>
            </a:r>
          </a:p>
          <a:p>
            <a:r>
              <a:rPr lang="es-ES" sz="2400" dirty="0"/>
              <a:t>Se trata de un parque lineal de unas (36 ha), y fue creado en suelo industrial devastado por los bombardeos de la Segunda Guerra Mundial. </a:t>
            </a:r>
          </a:p>
          <a:p>
            <a:r>
              <a:rPr lang="es-ES" sz="2400" dirty="0"/>
              <a:t>Se encuentra en la tierra al este del canal Regent , y en el norte, se separa de la orilla sur del parque de Victoria por el Canal Hertford Unión.</a:t>
            </a:r>
          </a:p>
          <a:p>
            <a:r>
              <a:rPr lang="es-ES" sz="2400" dirty="0"/>
              <a:t>Un puente peatonal, inaugurado en julio de 1999, fue construido sobre el Mile End Road, que divide el parque, cerca de la estación de Milla el tubo del extremo .</a:t>
            </a:r>
          </a:p>
          <a:p>
            <a:r>
              <a:rPr lang="es-ES" sz="2400" dirty="0"/>
              <a:t>El puente fue diseñado por Piers Gough 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79562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/>
          <a:lstStyle/>
          <a:p>
            <a:r>
              <a:rPr lang="es-ES" sz="2400" dirty="0"/>
              <a:t>El parque se compone actualmente de una serie de elementos (de norte a sur): </a:t>
            </a:r>
            <a:r>
              <a:rPr lang="es-ES" sz="2400" i="1" dirty="0"/>
              <a:t>La Arena Play</a:t>
            </a:r>
            <a:r>
              <a:rPr lang="es-ES" sz="2400" dirty="0"/>
              <a:t> - para los niños, </a:t>
            </a:r>
            <a:r>
              <a:rPr lang="es-ES" sz="2400" i="1" dirty="0"/>
              <a:t>el Parque Ecológico</a:t>
            </a:r>
            <a:r>
              <a:rPr lang="es-ES" sz="2400" dirty="0"/>
              <a:t> - incluyendo un lago, un edificio de la ecología, la turbina de viento y muro de escalada, </a:t>
            </a:r>
            <a:r>
              <a:rPr lang="es-ES" sz="2400" i="1" dirty="0"/>
              <a:t>el Parque de las Artes, El Puente Verde, El jardín con terrazas, el Parque Sur, Parque de Aventura, el parque deportivo</a:t>
            </a:r>
            <a:r>
              <a:rPr lang="es-ES" sz="2400" dirty="0"/>
              <a:t> - incluyendo el estadio de Mile End , </a:t>
            </a:r>
            <a:r>
              <a:rPr lang="es-ES" sz="2400" i="1" dirty="0"/>
              <a:t>lugar de Kirk</a:t>
            </a:r>
            <a:r>
              <a:rPr lang="es-ES" sz="2400" dirty="0"/>
              <a:t> y </a:t>
            </a:r>
            <a:r>
              <a:rPr lang="es-ES" sz="2400" i="1" dirty="0"/>
              <a:t>el parque infantil.</a:t>
            </a:r>
            <a:r>
              <a:rPr lang="es-ES" sz="2400" dirty="0"/>
              <a:t> </a:t>
            </a:r>
          </a:p>
          <a:p>
            <a:r>
              <a:rPr lang="es-ES" sz="2400" dirty="0"/>
              <a:t>Muy cerca se encuentran un centro de deportes extremos y una pista de go kart.</a:t>
            </a:r>
          </a:p>
        </p:txBody>
      </p:sp>
    </p:spTree>
    <p:extLst>
      <p:ext uri="{BB962C8B-B14F-4D97-AF65-F5344CB8AC3E}">
        <p14:creationId xmlns:p14="http://schemas.microsoft.com/office/powerpoint/2010/main" val="3293524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Archivo: MileEnd Park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121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Archivo: Mile End verde puente 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83699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Mile End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54064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Mile End Park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5372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Mile_End_Park_and_Grove_Road_from_Sir_Christopher_France_House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3706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MORDEN HALL PARK</a:t>
            </a:r>
          </a:p>
        </p:txBody>
      </p:sp>
      <p:sp>
        <p:nvSpPr>
          <p:cNvPr id="88067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2400" b="1" dirty="0"/>
              <a:t>Morden Hall Park</a:t>
            </a:r>
            <a:r>
              <a:rPr lang="es-ES" sz="2400" dirty="0"/>
              <a:t> es un parque situado a orillas del río Wandle en Morden , al sur de Londres .</a:t>
            </a:r>
          </a:p>
          <a:p>
            <a:r>
              <a:rPr lang="es-ES" sz="2400" dirty="0"/>
              <a:t>Cubre más de 50 hectáreas  de zonas verdes con el rio  Wandle  serpenteando a través de el se extiende con numerosos puentes peatonales. </a:t>
            </a:r>
          </a:p>
          <a:p>
            <a:r>
              <a:rPr lang="es-ES" sz="2400" dirty="0"/>
              <a:t>La finca contiene Morden mismo Salón, Casa Morden, un molino de Tabaco de edad, y muchos edificios de la granja de edad, algunos de los cuales son ahora un centro de jardín y una granja de la ciudad.</a:t>
            </a:r>
          </a:p>
          <a:p>
            <a:r>
              <a:rPr lang="es-ES" sz="2400" dirty="0"/>
              <a:t> La rosaleda tiene más de 2.000 rosales.</a:t>
            </a:r>
          </a:p>
        </p:txBody>
      </p:sp>
    </p:spTree>
    <p:extLst>
      <p:ext uri="{BB962C8B-B14F-4D97-AF65-F5344CB8AC3E}">
        <p14:creationId xmlns:p14="http://schemas.microsoft.com/office/powerpoint/2010/main" val="2438855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6969968" cy="5038725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La tierra fue originalmente propiedad de la abadía de Westminster. </a:t>
            </a:r>
          </a:p>
          <a:p>
            <a:r>
              <a:rPr lang="es-ES" sz="2400" dirty="0"/>
              <a:t>Hay evidencia de una antigua casa señorial, pero la Sala se remonta a la década de 1770 y contiene una variedad de paisajes naturales como el parque de la "Deer Park", praderas y pantanos.</a:t>
            </a:r>
          </a:p>
          <a:p>
            <a:r>
              <a:rPr lang="es-ES" sz="2400" dirty="0"/>
              <a:t>Una serie de edificios históricos se encuentran en el parque, incluyendo el propio Ayuntamiento y en conserva molinos de agua , y secaderos donde el tabaco era secado . </a:t>
            </a:r>
          </a:p>
          <a:p>
            <a:r>
              <a:rPr lang="es-ES" sz="2400" dirty="0"/>
              <a:t>La sala </a:t>
            </a:r>
            <a:r>
              <a:rPr lang="es-ES" dirty="0"/>
              <a:t>ha sido</a:t>
            </a:r>
            <a:r>
              <a:rPr lang="es-ES" sz="2400" dirty="0"/>
              <a:t> poseída y ocupada por la familia Garth durante generaciones. </a:t>
            </a:r>
          </a:p>
          <a:p>
            <a:pPr>
              <a:buFont typeface="Wingdings 2" pitchFamily="18" charset="2"/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95706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765175"/>
            <a:ext cx="7128792" cy="5760169"/>
          </a:xfrm>
        </p:spPr>
        <p:txBody>
          <a:bodyPr>
            <a:normAutofit/>
          </a:bodyPr>
          <a:lstStyle/>
          <a:p>
            <a:r>
              <a:rPr lang="es-ES" sz="2400" dirty="0"/>
              <a:t>Fue ocupada como una escuela para jóvenes gentlmen en 1840 hasta que fue vendida por Sir Richard Garth a un comerciante de tabaco Hatfeild Gilliat (1827-1906) en la década de 1870. </a:t>
            </a:r>
          </a:p>
          <a:p>
            <a:r>
              <a:rPr lang="es-ES" sz="2400" dirty="0"/>
              <a:t>El Salón fue un hospital militar durante la Primera Guerra Mundial. </a:t>
            </a:r>
          </a:p>
          <a:p>
            <a:r>
              <a:rPr lang="es-ES" sz="2400" dirty="0"/>
              <a:t>Gilliat Hatfeild hijo, el Gilliat Edward Hatfeild (1864-9 febrero 1941), dono la finca (incluyendo la casa) a la National Trust, cuando murió.</a:t>
            </a:r>
          </a:p>
          <a:p>
            <a:r>
              <a:rPr lang="es-ES" sz="2400" dirty="0"/>
              <a:t>El jardín del estilo de la casa está rodeado de una curiosa colección de árboles ornamentales, entre ellos uno de los más antiguos tejos en Inglaterra.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0973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3 Marcador de contenido" descr="Morden Hall Park 2 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60242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Morden Hall Park - Oct 20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2596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Morden Hall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7018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Morden_hall_h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5468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Morden_hall_rose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86356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Morden_hall_ros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9271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Morden_hall_whitebrid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1657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Morden H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779490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Morden Hall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17174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Morden Hall Park.-s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02480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r>
              <a:rPr lang="es-ES" dirty="0"/>
              <a:t>OSTERLEY GARDENS</a:t>
            </a:r>
          </a:p>
        </p:txBody>
      </p:sp>
      <p:sp>
        <p:nvSpPr>
          <p:cNvPr id="10137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4860925"/>
          </a:xfrm>
        </p:spPr>
        <p:txBody>
          <a:bodyPr>
            <a:normAutofit fontScale="92500"/>
          </a:bodyPr>
          <a:lstStyle/>
          <a:p>
            <a:r>
              <a:rPr lang="es-ES" sz="2400" b="1" dirty="0"/>
              <a:t>Osterley Park</a:t>
            </a:r>
            <a:r>
              <a:rPr lang="es-ES" sz="2400" dirty="0"/>
              <a:t> es una mansión situada en un gran parque del mismo nombre.</a:t>
            </a:r>
          </a:p>
          <a:p>
            <a:r>
              <a:rPr lang="es-ES" sz="2400" dirty="0"/>
              <a:t>Se encuentra en el distrito londinense de Hounslow , una parte de los suburbios del oeste de Londres . </a:t>
            </a:r>
          </a:p>
          <a:p>
            <a:r>
              <a:rPr lang="es-ES" sz="2400" dirty="0"/>
              <a:t>Cuando se construyó la casa estaba rodeada por un paisaje rural.</a:t>
            </a:r>
          </a:p>
          <a:p>
            <a:r>
              <a:rPr lang="es-ES" sz="2400" dirty="0"/>
              <a:t>Fue uno de un grupo de grandes casas cerca de Londres, que sirvió como retiros para las familias ricas,  eran ciertas casas de campo en grandes explotaciones agrícolas. </a:t>
            </a:r>
          </a:p>
          <a:p>
            <a:r>
              <a:rPr lang="es-ES" sz="2400" dirty="0"/>
              <a:t>Otras sobrevivientes de este tipo cerca de Londres incluyen Syon House y Chiswick House</a:t>
            </a:r>
          </a:p>
        </p:txBody>
      </p:sp>
    </p:spTree>
    <p:extLst>
      <p:ext uri="{BB962C8B-B14F-4D97-AF65-F5344CB8AC3E}">
        <p14:creationId xmlns:p14="http://schemas.microsoft.com/office/powerpoint/2010/main" val="342296416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113984" cy="4967287"/>
          </a:xfrm>
        </p:spPr>
        <p:txBody>
          <a:bodyPr/>
          <a:lstStyle/>
          <a:p>
            <a:r>
              <a:rPr lang="es-ES" sz="2400" dirty="0"/>
              <a:t>En 1947, un equipo del  Ministerio de Obras Públicas, incluyendo el arquitecto ET Spashett, convirtió el edificio para su uso como una casa de convalecencia para los aviadores heridos. </a:t>
            </a:r>
          </a:p>
          <a:p>
            <a:r>
              <a:rPr lang="es-ES" sz="2400" dirty="0"/>
              <a:t>George Child-Villiers, noveno conde de Jersey dio a la casa y gran parte de la finca a la National Trust en el año 1949.</a:t>
            </a:r>
          </a:p>
          <a:p>
            <a:r>
              <a:rPr lang="es-ES" sz="2400" dirty="0"/>
              <a:t>Ahora está abierta al público, y contiene la mayoría de los muebles originales en excelentes condiciones.</a:t>
            </a:r>
          </a:p>
        </p:txBody>
      </p:sp>
    </p:spTree>
    <p:extLst>
      <p:ext uri="{BB962C8B-B14F-4D97-AF65-F5344CB8AC3E}">
        <p14:creationId xmlns:p14="http://schemas.microsoft.com/office/powerpoint/2010/main" val="2621747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Osterley_Garden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19981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Osterley_Park_House,_Lon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271804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Osterley Park.-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44545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Osterley Park.-Middlesex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17451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Osterley Park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88811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Osterley Park.-Middlese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8562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PRIMROSE HILL</a:t>
            </a:r>
          </a:p>
        </p:txBody>
      </p:sp>
      <p:sp>
        <p:nvSpPr>
          <p:cNvPr id="1095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73238"/>
            <a:ext cx="7041976" cy="4824114"/>
          </a:xfrm>
        </p:spPr>
        <p:txBody>
          <a:bodyPr>
            <a:normAutofit/>
          </a:bodyPr>
          <a:lstStyle/>
          <a:p>
            <a:r>
              <a:rPr lang="es-ES" sz="2400" b="1" dirty="0"/>
              <a:t>Primrose Hill</a:t>
            </a:r>
            <a:r>
              <a:rPr lang="es-ES" sz="2400" dirty="0"/>
              <a:t> es una colina de (78 m)  se encuentra en el lado norte de Regent Park en Londres , Inglaterra , y también  nombre de la comarca. </a:t>
            </a:r>
          </a:p>
          <a:p>
            <a:r>
              <a:rPr lang="es-ES" sz="2400" dirty="0"/>
              <a:t>El cerro tiene una visión clara del centro de Londres hacia el sur-este, así como Belsize Park y Hampstead , al norte.</a:t>
            </a:r>
          </a:p>
          <a:p>
            <a:r>
              <a:rPr lang="es-ES" sz="2400" dirty="0"/>
              <a:t>Es una de las zonas residenciales más exclusivas y caras de Londres y es el hogar de muchos residentes notables .</a:t>
            </a:r>
            <a:r>
              <a:rPr lang="es-ES" sz="2400" baseline="30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782239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6969968" cy="5111750"/>
          </a:xfrm>
        </p:spPr>
        <p:txBody>
          <a:bodyPr/>
          <a:lstStyle/>
          <a:p>
            <a:r>
              <a:rPr lang="es-ES" dirty="0"/>
              <a:t>La parte construida de Primrose Hill consiste principalmente en hileras de casas victorianas.</a:t>
            </a:r>
          </a:p>
          <a:p>
            <a:r>
              <a:rPr lang="es-ES" sz="2400" dirty="0"/>
              <a:t>Siempre ha sido uno de los barrios más de moda en el cinturón urbano que se encuentra entre el centro de Londres y los suburbios, y sigue siendo caro y próspero.</a:t>
            </a:r>
          </a:p>
          <a:p>
            <a:r>
              <a:rPr lang="es-ES" sz="2400" dirty="0"/>
              <a:t> Primrose Hill es un ejemplo arquetípico de una exitosa aldea urbana de Londres, debido a la ubicación y la calidad de su desarrollo socio-histórico.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14042083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Primrose Hill ca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63266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Primrose_Hill,_Lon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33704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03223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89140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RICHMOND PARK</a:t>
            </a:r>
          </a:p>
        </p:txBody>
      </p:sp>
      <p:sp>
        <p:nvSpPr>
          <p:cNvPr id="115715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113984" cy="4752677"/>
          </a:xfrm>
        </p:spPr>
        <p:txBody>
          <a:bodyPr>
            <a:normAutofit/>
          </a:bodyPr>
          <a:lstStyle/>
          <a:p>
            <a:r>
              <a:rPr lang="es-ES" sz="2400" b="1" dirty="0"/>
              <a:t>Richmond Park</a:t>
            </a:r>
            <a:r>
              <a:rPr lang="es-ES" sz="2400" dirty="0"/>
              <a:t> es un parque de  (9,55 km2) en Londres . </a:t>
            </a:r>
          </a:p>
          <a:p>
            <a:r>
              <a:rPr lang="es-ES" sz="2400" dirty="0"/>
              <a:t>Casi tres veces más grande que el Central Park de Nueva York  es el mayor de los parques reales de Londres y el segundo mayor parque urbano de Gran Bretaña después del de Sutton Park en Birmingham. </a:t>
            </a:r>
          </a:p>
          <a:p>
            <a:r>
              <a:rPr lang="es-ES" sz="2400" dirty="0"/>
              <a:t>Se encuentra cerca de Richmond , Kingston upon Thames , Wimbledon , Roehampton y Sheen Oriente </a:t>
            </a:r>
            <a:endParaRPr lang="es-ES" sz="2400" baseline="30000" dirty="0"/>
          </a:p>
          <a:p>
            <a:r>
              <a:rPr lang="es-ES" sz="2400" dirty="0"/>
              <a:t> El parque es famoso por su color rojo y los gamos , que suman más de 600. </a:t>
            </a:r>
          </a:p>
        </p:txBody>
      </p:sp>
    </p:spTree>
    <p:extLst>
      <p:ext uri="{BB962C8B-B14F-4D97-AF65-F5344CB8AC3E}">
        <p14:creationId xmlns:p14="http://schemas.microsoft.com/office/powerpoint/2010/main" val="128136300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25952" cy="5543550"/>
          </a:xfrm>
        </p:spPr>
        <p:txBody>
          <a:bodyPr>
            <a:normAutofit fontScale="92500"/>
          </a:bodyPr>
          <a:lstStyle/>
          <a:p>
            <a:r>
              <a:rPr lang="es-ES" sz="2400" dirty="0"/>
              <a:t>El Parque cuenta con edificios notables, diez de los cuales, además de toda la pared del parque, están ubicados en edificios catalogados.</a:t>
            </a:r>
          </a:p>
          <a:p>
            <a:r>
              <a:rPr lang="es-ES" sz="2400" dirty="0"/>
              <a:t>Montículo del Rey Enrique VIII es el punto más alto dentro del parque y se encuentra dentro de los jardines públicos de Pembroke Lodge.</a:t>
            </a:r>
          </a:p>
          <a:p>
            <a:r>
              <a:rPr lang="es-ES" sz="2400" dirty="0"/>
              <a:t> Lleva el nombre de Enrique VIII de Inglaterra .</a:t>
            </a:r>
          </a:p>
          <a:p>
            <a:r>
              <a:rPr lang="es-ES" sz="2400" dirty="0"/>
              <a:t>Pistas abiertas del parque y el bosque se basan en los suelos ácidos de tierras bajas. </a:t>
            </a:r>
          </a:p>
          <a:p>
            <a:r>
              <a:rPr lang="es-ES" sz="2400" dirty="0"/>
              <a:t>Los pastizales son en su mayoría gestionados por el pastoreo. El parque cuenta con numerosos bosques y bosquecillos, algunos creados con donaciones de los ciudadanos.</a:t>
            </a:r>
          </a:p>
        </p:txBody>
      </p:sp>
    </p:spTree>
    <p:extLst>
      <p:ext uri="{BB962C8B-B14F-4D97-AF65-F5344CB8AC3E}">
        <p14:creationId xmlns:p14="http://schemas.microsoft.com/office/powerpoint/2010/main" val="214917983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832053"/>
          </a:xfrm>
        </p:spPr>
        <p:txBody>
          <a:bodyPr>
            <a:normAutofit fontScale="92500"/>
          </a:bodyPr>
          <a:lstStyle/>
          <a:p>
            <a:r>
              <a:rPr lang="es-ES" sz="2400" dirty="0"/>
              <a:t>Una de ellas es la </a:t>
            </a:r>
            <a:r>
              <a:rPr lang="es-ES" sz="2400" b="1" dirty="0"/>
              <a:t>plantación de Isabella,</a:t>
            </a:r>
            <a:r>
              <a:rPr lang="es-ES" sz="2400" dirty="0"/>
              <a:t> un impresionante jardín arbolado que se creó después de la Segunda Guerra Mundial de un bosque existente, y se ejecuta de manera orgánica, dando como resultado una rica flora y fauna.</a:t>
            </a:r>
          </a:p>
          <a:p>
            <a:r>
              <a:rPr lang="es-ES" sz="2400" dirty="0"/>
              <a:t>Es una atracción turística importante por derecho propio.</a:t>
            </a:r>
          </a:p>
          <a:p>
            <a:r>
              <a:rPr lang="es-ES" sz="2400" dirty="0"/>
              <a:t> Otra es </a:t>
            </a:r>
            <a:r>
              <a:rPr lang="es-ES" sz="2400" b="1" dirty="0"/>
              <a:t>Copse Reina Madre,</a:t>
            </a:r>
            <a:r>
              <a:rPr lang="es-ES" sz="2400" dirty="0"/>
              <a:t> un pequeño recinto triangular en la colina del bosque a medio camino entre Robin Hood y Puerta jamón, establecida en memoria de la fallecida reina Isabel, la Reina Madre . </a:t>
            </a:r>
          </a:p>
          <a:p>
            <a:r>
              <a:rPr lang="es-ES" sz="2400" dirty="0"/>
              <a:t> Otra es </a:t>
            </a:r>
            <a:r>
              <a:rPr lang="es-ES" sz="2400" b="1" dirty="0"/>
              <a:t>de madera de dos tormentas,</a:t>
            </a:r>
            <a:r>
              <a:rPr lang="es-ES" sz="2400" dirty="0"/>
              <a:t> a corta distancia en el parque de Sheen Gate. (Algunos árboles muy antiguos se puede ver el interior de este recinto). </a:t>
            </a:r>
          </a:p>
        </p:txBody>
      </p:sp>
    </p:spTree>
    <p:extLst>
      <p:ext uri="{BB962C8B-B14F-4D97-AF65-F5344CB8AC3E}">
        <p14:creationId xmlns:p14="http://schemas.microsoft.com/office/powerpoint/2010/main" val="15098115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/>
          <a:lstStyle/>
          <a:p>
            <a:r>
              <a:rPr lang="es-ES" dirty="0"/>
              <a:t> Otra es de madera de dos tormentas, a corta distancia en el parque de Sheen Gate. (Algunos árboles muy antiguos se puede ver el interior de este recinto). </a:t>
            </a:r>
          </a:p>
          <a:p>
            <a:r>
              <a:rPr lang="es-ES" dirty="0"/>
              <a:t>Otra es Bonne  Copse  que fue nombrado en 2005. </a:t>
            </a:r>
          </a:p>
          <a:p>
            <a:r>
              <a:rPr lang="es-ES" dirty="0"/>
              <a:t>Fue iniciada por la familia Bonne en el año 1988 mediante la compra y la plantación de un árbol de las autoridades del Parque en la memoria del Bonne Bessie que murió en ese año.</a:t>
            </a:r>
          </a:p>
          <a:p>
            <a:r>
              <a:rPr lang="es-ES" dirty="0"/>
              <a:t> Los árboles se han agregado al año hasta 1994 cuando su esposo Frederick Bonne también murió.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189885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404664"/>
            <a:ext cx="7185992" cy="6453336"/>
          </a:xfrm>
        </p:spPr>
        <p:txBody>
          <a:bodyPr>
            <a:normAutofit/>
          </a:bodyPr>
          <a:lstStyle/>
          <a:p>
            <a:r>
              <a:rPr lang="es-ES" sz="2400" dirty="0"/>
              <a:t>La plantación anual ha sido continuada por sus hijos. </a:t>
            </a:r>
          </a:p>
          <a:p>
            <a:r>
              <a:rPr lang="es-ES" sz="2400" dirty="0"/>
              <a:t>Richmond Park es un sitio de especial interés científico , una Reserva Nacional de Naturaleza y una zona especial de conservación para el Ciervo Volante </a:t>
            </a:r>
          </a:p>
          <a:p>
            <a:r>
              <a:rPr lang="es-ES" sz="2400" dirty="0"/>
              <a:t>Las manadas de gamos circulan libremente por gran parte del parque.</a:t>
            </a:r>
          </a:p>
          <a:p>
            <a:r>
              <a:rPr lang="es-ES" sz="2400" dirty="0"/>
              <a:t>Un sacrificio se lleva a cabo cada mes de noviembre para asegurar un número se puede sostener.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721288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Richmond Park.-Surrey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07006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Richmond Castl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87843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Richmond Park.-Isabella_Pond_in_Summ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63373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Richmond park.-Lond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10859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Richmond Park.-Surrey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73988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Richmond Park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8302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Richmond Ros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01929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Richmond-Park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619225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Richmond-park-lon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87745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Richmond_Park_-_London_-_Eng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1347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Título"/>
          <p:cNvSpPr>
            <a:spLocks noGrp="1"/>
          </p:cNvSpPr>
          <p:nvPr>
            <p:ph type="title"/>
          </p:nvPr>
        </p:nvSpPr>
        <p:spPr>
          <a:xfrm>
            <a:off x="1403648" y="274638"/>
            <a:ext cx="6521152" cy="1143000"/>
          </a:xfrm>
        </p:spPr>
        <p:txBody>
          <a:bodyPr/>
          <a:lstStyle/>
          <a:p>
            <a:r>
              <a:rPr lang="es-ES" dirty="0"/>
              <a:t>SEA GARDEN VARNA</a:t>
            </a:r>
          </a:p>
        </p:txBody>
      </p:sp>
      <p:sp>
        <p:nvSpPr>
          <p:cNvPr id="13005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060575"/>
            <a:ext cx="7041976" cy="3959225"/>
          </a:xfrm>
        </p:spPr>
        <p:txBody>
          <a:bodyPr/>
          <a:lstStyle/>
          <a:p>
            <a:r>
              <a:rPr lang="es-ES" sz="2400" dirty="0"/>
              <a:t>El </a:t>
            </a:r>
            <a:r>
              <a:rPr lang="es-ES" sz="2400" b="1" dirty="0"/>
              <a:t>Jardín del Mar</a:t>
            </a:r>
            <a:r>
              <a:rPr lang="es-ES" sz="2400" dirty="0"/>
              <a:t>  </a:t>
            </a:r>
            <a:r>
              <a:rPr lang="es-ES" sz="2400" i="1" dirty="0"/>
              <a:t>Morska gradina)</a:t>
            </a:r>
            <a:r>
              <a:rPr lang="es-ES" sz="2400" dirty="0"/>
              <a:t> es la ciudad portuaria bulgara de Varna, la más antigua y más conocida del público del parque también se dice que el mayor parque ajardinado en el Balcanes .</a:t>
            </a:r>
          </a:p>
          <a:p>
            <a:r>
              <a:rPr lang="es-ES" sz="2400" dirty="0"/>
              <a:t>Situado en la costa de la ciudad en el Mar Negro , es una importante atracción turística y un monumento nacional de arquitectura del paisaje 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151214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Sea Garden Varn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92968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Sea Varna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97874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Sea_Garden Varna_ent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15045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Sea-Garden-Varna-Bulgar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7504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2588</Words>
  <Application>Microsoft Office PowerPoint</Application>
  <PresentationFormat>Presentación en pantalla (4:3)</PresentationFormat>
  <Paragraphs>305</Paragraphs>
  <Slides>128</Slides>
  <Notes>103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128</vt:i4>
      </vt:variant>
    </vt:vector>
  </HeadingPairs>
  <TitlesOfParts>
    <vt:vector size="133" baseType="lpstr">
      <vt:lpstr>Calibri</vt:lpstr>
      <vt:lpstr>Century Schoolbook</vt:lpstr>
      <vt:lpstr>Wingdings</vt:lpstr>
      <vt:lpstr>Wingdings 2</vt:lpstr>
      <vt:lpstr>Default Theme</vt:lpstr>
      <vt:lpstr>EUROPA.-LA VUELTA AL MUNDO EN 885 JARDINES.-  INGLESES.-LONDRES.-B </vt:lpstr>
      <vt:lpstr>Hernian Museo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HYDE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KENWOOD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MILE END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MORDEN HALL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OSTERLEY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PRIMROSE HILL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RICHMOND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SEA GARDEN VARNA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15</cp:revision>
  <dcterms:created xsi:type="dcterms:W3CDTF">2013-09-08T06:06:48Z</dcterms:created>
  <dcterms:modified xsi:type="dcterms:W3CDTF">2018-03-07T18:00:34Z</dcterms:modified>
</cp:coreProperties>
</file>