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7"/>
  </p:notesMasterIdLst>
  <p:sldIdLst>
    <p:sldId id="256" r:id="rId2"/>
    <p:sldId id="257" r:id="rId3"/>
    <p:sldId id="258" r:id="rId4"/>
    <p:sldId id="259" r:id="rId5"/>
    <p:sldId id="260" r:id="rId6"/>
    <p:sldId id="262" r:id="rId7"/>
    <p:sldId id="261" r:id="rId8"/>
    <p:sldId id="263" r:id="rId9"/>
    <p:sldId id="264" r:id="rId10"/>
    <p:sldId id="265" r:id="rId11"/>
    <p:sldId id="267" r:id="rId12"/>
    <p:sldId id="268" r:id="rId13"/>
    <p:sldId id="269" r:id="rId14"/>
    <p:sldId id="270" r:id="rId15"/>
    <p:sldId id="271" r:id="rId16"/>
    <p:sldId id="362" r:id="rId17"/>
    <p:sldId id="273" r:id="rId18"/>
    <p:sldId id="295" r:id="rId19"/>
    <p:sldId id="296" r:id="rId20"/>
    <p:sldId id="317" r:id="rId21"/>
    <p:sldId id="314" r:id="rId22"/>
    <p:sldId id="272" r:id="rId23"/>
    <p:sldId id="278" r:id="rId24"/>
    <p:sldId id="279" r:id="rId25"/>
    <p:sldId id="274" r:id="rId26"/>
    <p:sldId id="275" r:id="rId27"/>
    <p:sldId id="280" r:id="rId28"/>
    <p:sldId id="276" r:id="rId29"/>
    <p:sldId id="281" r:id="rId30"/>
    <p:sldId id="286" r:id="rId31"/>
    <p:sldId id="277" r:id="rId32"/>
    <p:sldId id="283" r:id="rId33"/>
    <p:sldId id="284" r:id="rId34"/>
    <p:sldId id="285" r:id="rId35"/>
    <p:sldId id="287" r:id="rId36"/>
    <p:sldId id="288" r:id="rId37"/>
    <p:sldId id="289" r:id="rId38"/>
    <p:sldId id="290" r:id="rId39"/>
    <p:sldId id="291" r:id="rId40"/>
    <p:sldId id="292" r:id="rId41"/>
    <p:sldId id="293" r:id="rId42"/>
    <p:sldId id="294"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5" r:id="rId61"/>
    <p:sldId id="316" r:id="rId62"/>
    <p:sldId id="318" r:id="rId63"/>
    <p:sldId id="319" r:id="rId64"/>
    <p:sldId id="320" r:id="rId65"/>
    <p:sldId id="321" r:id="rId66"/>
    <p:sldId id="322" r:id="rId67"/>
    <p:sldId id="323" r:id="rId68"/>
    <p:sldId id="324" r:id="rId69"/>
    <p:sldId id="352"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3" r:id="rId98"/>
    <p:sldId id="354" r:id="rId99"/>
    <p:sldId id="355" r:id="rId100"/>
    <p:sldId id="356" r:id="rId101"/>
    <p:sldId id="357" r:id="rId102"/>
    <p:sldId id="358" r:id="rId103"/>
    <p:sldId id="359" r:id="rId104"/>
    <p:sldId id="360" r:id="rId105"/>
    <p:sldId id="361"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08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A8819A-5AF9-4725-96AA-4FE9553FFA0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6BBCD5-3402-4DCB-95E8-BB467394F2A9}" type="slidenum">
              <a:rPr lang="es-ES" smtClean="0"/>
              <a:t>‹Nº›</a:t>
            </a:fld>
            <a:endParaRPr lang="es-ES" dirty="0"/>
          </a:p>
        </p:txBody>
      </p:sp>
    </p:spTree>
    <p:extLst>
      <p:ext uri="{BB962C8B-B14F-4D97-AF65-F5344CB8AC3E}">
        <p14:creationId xmlns:p14="http://schemas.microsoft.com/office/powerpoint/2010/main" val="3497494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House Conservatory</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5C6F10-2AAD-46D1-AB32-FF22F0359A8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House</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821B96-D0B5-4B25-AB00-BA15058A2C5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Park.-Butterfly</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03E62-EDA9-4CD0-AAAE-7EB7684C1D4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House.-Butterfly</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B599D9-6243-452D-8D38-C394E6162A5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Park</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AC6DFD-7086-4828-9DFF-4E48CE89F81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Park.-Gunnera manicata </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2D13DA-29D6-4488-8022-D22C7ECE1639}"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House .-East</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18BD90-18E5-4656-8A1B-1C11E90ABC0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Syon House.- West</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39A9E1-D546-4A56-BE73-64CD73793FF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CA9A4C-066E-4295-8FE0-ECD0F8A700C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537E3E-D018-4094-A053-99D1797B034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6B22AA-99AF-4230-88B4-547EF9DE160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766E5F-A4BE-4C46-AAC9-1D578D0F547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977283-E0D6-4192-BE9E-5D3A7B0408A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James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17B2B9-9CA6-40D0-AE86-5C91571F181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0A0DBD-04E9-41EC-9A63-CF0924D3E622}"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James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AC7FE-B607-4CA8-B35C-7076B2D7C1F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Park.-Sorbus</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EAC36E-73E3-4B1F-85AA-2DED3CDF934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976C7-4E92-4939-8713-0141F9DE825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19625A-C6B0-4667-9763-E0259392E9B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8BA4E4-9930-415B-94EC-66EA23F0C01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77003-5D10-41A5-961C-C68C5C46D07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Park.-Narcisos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38D2B5-01FD-4F2B-A67D-3C4E53A9AEC2}"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BC8620-7665-4845-8616-CD2FF91D06F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7A5C9B-97AD-4B57-920C-97859B68F68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E127F8-822F-477E-B306-F4A2AB5DC607}"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8C641D-D299-4176-A2E4-96F9876240F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James Park</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641055-D9AA-45A1-85AC-5A9A2D3A1B46}"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31F7DE-54E6-47AF-A844-DD889E630F8C}"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07CBF2-B9B6-45B3-A745-7AFFFEF322C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Str.James Park</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6E96A8-7A6F-4147-B9E9-33403F7E298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7047A3-8845-4941-BB2B-D304853CA55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6D7128-DA98-4BC9-BE36-12199276621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210B3E-224E-49F5-976C-E6B90D785690}"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9F19ED-A996-4A4F-B395-3480ECC22917}"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8F906C-BD7B-4FAA-A2C8-EA40C49F0D6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C085AB-5569-4472-858A-A2CAC4DA29C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97A514-E2EB-4CD8-9BCA-672B91E28C1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B36C5A-2B4B-47BC-ACC9-ABDDF745E71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James Park</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6F70A8-D3B0-497D-B02D-660A3CFDA03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C5F6C-CFF2-4A1B-9B8D-C1862E0F3A23}"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C38E4D-6DBB-4C4E-B106-308DB70BCFC1}"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2BC67F-E3F1-4698-9104-C1D2A0D8A57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F7D57D-2736-4C2D-B1BC-1A806351060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6E806-E241-4315-BF1D-7D5FB01DB36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James Park</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E4D6AE-7C04-4D76-B093-7E98414620F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505B29-B33C-4C28-A4DE-B1CA96C96C0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A02E3E-5401-49F2-ACBA-6BA26DB24CF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95AC00-7131-458D-B3CF-1E887F86C57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3CCB00-5852-4685-978C-72B92313A2E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868589-D689-4583-9B74-84D1E48F302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4FFF10-1D96-4859-8207-4C23B0B5DD7C}"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C9B1BE-A682-4386-8150-6BDE26F2CB0D}"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10E342-6125-4753-888D-564E8A11954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134B02-896E-4468-92D1-BEB98A102302}"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FAF846-8E47-40E6-9741-48CE8B989159}"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D8ABBA-1FB5-41D5-9A71-8128AFAFF9A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4BABC6-0DA2-4954-9B70-B92780873927}"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060774-C448-4BE0-A9BD-144465E25FF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Barrier.-Información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0EAAFF-61AA-49C2-9FF9-EFAC1208973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E94BFB-74D4-4407-A9D3-D93A108C603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2D3043-9C04-41B4-8CA3-873AA1BB82E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4AD6D7-1F72-49C3-8719-9265B24F98AF}"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4AAAA7-32DD-4FD1-B64D-3AF9459CE0D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DDD980-3B02-4044-9C6F-41B8F671B35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888B52-E842-45E7-83DA-D8B789409B76}"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75B04E-432A-4D5F-B98C-17C87788B154}"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740F7B-87FC-4DEE-8FF0-98D84C50483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387CD-CBAB-4E13-9461-91B55FDC97B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 </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F1C651-7D42-497C-945C-F3D7351A144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522E18-6EA9-4CCB-8BFC-12D171DC0D63}"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3D0C2B-00B9-48F6-983E-32822C078C6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6AB75E-F2C4-4834-850B-7A3E2C4B949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F06A2F-01F2-4952-B2B5-EED1CAF720D9}"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Barrrier</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60C10-44A9-4D0D-B5BF-A28CBE71371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EB9955-E146-47CD-93EE-035957C0850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A60760-9B81-4646-8E0F-C785A40C566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23881-A56B-4828-A8DA-E44F4116882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657D4D-D5F7-4D1C-966A-D8A447799F5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4B8C0F-BF29-483E-A623-99AD3D2C69B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C03181-7954-4B16-9AE4-4859682E39B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2D3C55-4908-4404-B942-CA5C2E8F46E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7A8464-FD80-42B8-AE5F-AC17084AE61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60A3EE-0F2F-409A-81A5-454D40105AE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Tthames Barrier</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39B75B-FAFE-433A-BA28-0762DD7E590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397C6B-5BD5-4F12-8A88-5917E77DD6A5}"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06E323-6073-4685-B1D1-04477A4B909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B7AD1-8DA6-4999-B9BD-8C8C043DD7FF}"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Barrier.-Sylverstone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B7B681-6574-4D9E-9086-4CE521119FF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E1B1BB-0C06-4C25-BC63-9095ACA487E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41D39-D408-4AC0-9D59-35E20D766C6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54EA74-4939-4A15-8E08-28831F09215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48B57A-D4EB-4A83-A083-632D0C6F7266}"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EC6CAC-5840-4458-846E-723770236C2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D0B1A-7892-4706-A05F-672E913522D3}" type="slidenum">
              <a:rPr lang="es-ES">
                <a:solidFill>
                  <a:prstClr val="black"/>
                </a:solidFill>
              </a:rPr>
              <a:pPr>
                <a:defRPr/>
              </a:pPr>
              <a:t>105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980728"/>
            <a:ext cx="7092280" cy="3096344"/>
          </a:xfrm>
        </p:spPr>
        <p:txBody>
          <a:bodyPr>
            <a:normAutofit fontScale="90000"/>
          </a:bodyPr>
          <a:lstStyle/>
          <a:p>
            <a:r>
              <a:rPr lang="es-ES" sz="4000" dirty="0"/>
              <a:t>EUROPA.-LA VUELTA AL MUNDO EN 885 JARDINES.- INGLESES.-</a:t>
            </a:r>
            <a:r>
              <a:rPr lang="fr-FR" sz="3100" dirty="0"/>
              <a:t>LONDRES.-ST.JAMES PARK Y THAMES BARRIER PARK</a:t>
            </a:r>
            <a:br>
              <a:rPr lang="es-ES" sz="3100" dirty="0"/>
            </a:br>
            <a:endParaRPr lang="es-ES" sz="3100" dirty="0"/>
          </a:p>
        </p:txBody>
      </p:sp>
      <p:sp>
        <p:nvSpPr>
          <p:cNvPr id="3" name="2 Subtítulo"/>
          <p:cNvSpPr>
            <a:spLocks noGrp="1"/>
          </p:cNvSpPr>
          <p:nvPr>
            <p:ph type="subTitle" idx="1"/>
          </p:nvPr>
        </p:nvSpPr>
        <p:spPr>
          <a:xfrm>
            <a:off x="2699792" y="4869160"/>
            <a:ext cx="4608512"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SYON HOUSE </a:t>
            </a:r>
          </a:p>
        </p:txBody>
      </p:sp>
      <p:sp>
        <p:nvSpPr>
          <p:cNvPr id="7171" name="2 Marcador de contenido"/>
          <p:cNvSpPr>
            <a:spLocks noGrp="1"/>
          </p:cNvSpPr>
          <p:nvPr>
            <p:ph sz="quarter" idx="1"/>
          </p:nvPr>
        </p:nvSpPr>
        <p:spPr/>
        <p:txBody>
          <a:bodyPr/>
          <a:lstStyle/>
          <a:p>
            <a:pPr eaLnBrk="1" hangingPunct="1"/>
            <a:r>
              <a:rPr lang="es-ES" sz="2400" b="1" dirty="0"/>
              <a:t>Syon House</a:t>
            </a:r>
            <a:r>
              <a:rPr lang="es-ES" sz="2400" dirty="0"/>
              <a:t> y sus 80 hectáreas de parque está situada en el suroeste de Londres, en Inglaterra. </a:t>
            </a:r>
          </a:p>
          <a:p>
            <a:pPr eaLnBrk="1" hangingPunct="1"/>
            <a:r>
              <a:rPr lang="es-ES" sz="2400" dirty="0"/>
              <a:t>Pertenece al Duque de Northumberland y actualmente es la residencia londinense de su familia. La residencia tradicional en Londres de la familia fue Northumberland House.</a:t>
            </a:r>
          </a:p>
          <a:p>
            <a:pPr eaLnBrk="1" hangingPunct="1"/>
            <a:r>
              <a:rPr lang="es-ES" sz="2400" dirty="0"/>
              <a:t>En 1750, Sir Hugh Smithson heredó todos los bienes de la familia Percy debido a su mujer Elizabeth Seymour.</a:t>
            </a:r>
          </a:p>
          <a:p>
            <a:pPr eaLnBrk="1" hangingPunct="1"/>
            <a:r>
              <a:rPr lang="es-ES" sz="2400" dirty="0"/>
              <a:t> En 1750, Sir Hugh se convirtió en Conde y posteriormente en el Primer Duque de Northumberland en 1766. </a:t>
            </a:r>
          </a:p>
        </p:txBody>
      </p:sp>
    </p:spTree>
    <p:extLst>
      <p:ext uri="{BB962C8B-B14F-4D97-AF65-F5344CB8AC3E}">
        <p14:creationId xmlns:p14="http://schemas.microsoft.com/office/powerpoint/2010/main" val="247010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125538"/>
            <a:ext cx="7113984" cy="4894262"/>
          </a:xfrm>
        </p:spPr>
        <p:txBody>
          <a:bodyPr/>
          <a:lstStyle/>
          <a:p>
            <a:pPr eaLnBrk="1" hangingPunct="1"/>
            <a:r>
              <a:rPr lang="es-ES" sz="2400" dirty="0"/>
              <a:t>Los Duques estaban determinados a dejar su marca en Syon Park; su solución fue rediseñar todos los terrenos</a:t>
            </a:r>
          </a:p>
          <a:p>
            <a:pPr eaLnBrk="1" hangingPunct="1"/>
            <a:r>
              <a:rPr lang="es-ES" sz="2400" dirty="0"/>
              <a:t>Se dieron instrucciones a Robert Adam para remodelar el interior de Syon House y Capability Brown se encargó de los jardines. </a:t>
            </a:r>
          </a:p>
          <a:p>
            <a:pPr eaLnBrk="1" hangingPunct="1"/>
            <a:r>
              <a:rPr lang="es-ES" sz="2400" dirty="0"/>
              <a:t>En 1761, Adam publicó su plan para la decoración del interior de Syon House, que incluía una serie completa de salas en la planta principal, junto con una rotonda que sería construida como patio central de la casa. </a:t>
            </a:r>
          </a:p>
        </p:txBody>
      </p:sp>
    </p:spTree>
    <p:extLst>
      <p:ext uri="{BB962C8B-B14F-4D97-AF65-F5344CB8AC3E}">
        <p14:creationId xmlns:p14="http://schemas.microsoft.com/office/powerpoint/2010/main" val="3778086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333375"/>
            <a:ext cx="6969968" cy="5686425"/>
          </a:xfrm>
        </p:spPr>
        <p:txBody>
          <a:bodyPr>
            <a:normAutofit fontScale="92500"/>
          </a:bodyPr>
          <a:lstStyle/>
          <a:p>
            <a:pPr eaLnBrk="1" hangingPunct="1"/>
            <a:r>
              <a:rPr lang="es-ES" sz="2400" dirty="0"/>
              <a:t>En el proceso, cinco de la principales salas del ala oeste, sur y este de la casa, desde el Great Hall hasta la Gran Galería, serían reamuebladas con muebles de estilo Neo-clásico. </a:t>
            </a:r>
          </a:p>
          <a:p>
            <a:pPr eaLnBrk="1" hangingPunct="1"/>
            <a:r>
              <a:rPr lang="es-ES" sz="2400" dirty="0"/>
              <a:t>Esto era suficiente para dejar huella de su arquitectura y trabajo en Inglaterra y se dice que "en Syon se inició el estilo de Adam". </a:t>
            </a:r>
          </a:p>
          <a:p>
            <a:pPr eaLnBrk="1" hangingPunct="1"/>
            <a:r>
              <a:rPr lang="es-ES" sz="2400" dirty="0"/>
              <a:t>Syon House es considerada como la primera obra maestra de Adam y es reconocida como la más fina prueba de su uso revolucionario del color.</a:t>
            </a:r>
          </a:p>
          <a:p>
            <a:pPr eaLnBrk="1" hangingPunct="1"/>
            <a:r>
              <a:rPr lang="es-ES" sz="2400" dirty="0"/>
              <a:t>Enrique Percy, 11º Duque de Northumberland, que fue cabeza de la familia entre 1988 y 1995, fue quien plantó numerosos árboles en los terrenos de Syon House.</a:t>
            </a:r>
          </a:p>
          <a:p>
            <a:pPr eaLnBrk="1" hangingPunct="1"/>
            <a:endParaRPr lang="es-ES" dirty="0"/>
          </a:p>
          <a:p>
            <a:pPr eaLnBrk="1" hangingPunct="1"/>
            <a:endParaRPr lang="es-ES" dirty="0"/>
          </a:p>
        </p:txBody>
      </p:sp>
    </p:spTree>
    <p:extLst>
      <p:ext uri="{BB962C8B-B14F-4D97-AF65-F5344CB8AC3E}">
        <p14:creationId xmlns:p14="http://schemas.microsoft.com/office/powerpoint/2010/main" val="2925156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Syon_House_Conservatory,_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175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yon Park.House.--Middle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12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yon Park.Butterfly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622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yon Park.-Londres.-butterfly17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78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yon Park.-Middle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543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yon Park.-Middle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487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yon_House_East_Asp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62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yon_House_West_Asp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609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pPr eaLnBrk="1" hangingPunct="1"/>
            <a:r>
              <a:rPr lang="es-ES" dirty="0"/>
              <a:t>ST.JAMES PARK</a:t>
            </a:r>
          </a:p>
        </p:txBody>
      </p:sp>
      <p:sp>
        <p:nvSpPr>
          <p:cNvPr id="19459" name="2 Marcador de contenido"/>
          <p:cNvSpPr>
            <a:spLocks noGrp="1"/>
          </p:cNvSpPr>
          <p:nvPr>
            <p:ph sz="quarter" idx="1"/>
          </p:nvPr>
        </p:nvSpPr>
        <p:spPr>
          <a:xfrm>
            <a:off x="914401" y="1447800"/>
            <a:ext cx="6897960" cy="4572000"/>
          </a:xfrm>
        </p:spPr>
        <p:txBody>
          <a:bodyPr>
            <a:normAutofit lnSpcReduction="10000"/>
          </a:bodyPr>
          <a:lstStyle/>
          <a:p>
            <a:pPr eaLnBrk="1" hangingPunct="1"/>
            <a:r>
              <a:rPr lang="es-ES" sz="2400" b="1" dirty="0"/>
              <a:t>Parque de St. James</a:t>
            </a:r>
            <a:r>
              <a:rPr lang="es-ES" sz="2400" dirty="0"/>
              <a:t> es de 23 hectáreas  en el parque de Westminster , en el centro de Londres - el mayor de los parques reales de Londres . </a:t>
            </a:r>
            <a:endParaRPr lang="es-ES" sz="2400" baseline="30000" dirty="0"/>
          </a:p>
          <a:p>
            <a:pPr eaLnBrk="1" hangingPunct="1"/>
            <a:r>
              <a:rPr lang="es-ES" sz="2400" dirty="0"/>
              <a:t> El parque se encuentra en el extremo sur del área San James's,, que fue nombrado después de un leproso del hospital dedicado a San James the Less .  </a:t>
            </a:r>
          </a:p>
          <a:p>
            <a:pPr eaLnBrk="1" hangingPunct="1"/>
            <a:r>
              <a:rPr lang="es-ES" sz="2400" dirty="0"/>
              <a:t>Parque de St. James está delimitado por el Palacio de Buckingham , al oeste, el centro comercial y Palacio de James hacia el norte, Horse Guards hacia el este, y Birdcage Walk , al sur. </a:t>
            </a:r>
          </a:p>
        </p:txBody>
      </p:sp>
    </p:spTree>
    <p:extLst>
      <p:ext uri="{BB962C8B-B14F-4D97-AF65-F5344CB8AC3E}">
        <p14:creationId xmlns:p14="http://schemas.microsoft.com/office/powerpoint/2010/main" val="710964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549275"/>
            <a:ext cx="7041976" cy="6119813"/>
          </a:xfrm>
        </p:spPr>
        <p:txBody>
          <a:bodyPr>
            <a:normAutofit/>
          </a:bodyPr>
          <a:lstStyle/>
          <a:p>
            <a:pPr eaLnBrk="1" hangingPunct="1"/>
            <a:r>
              <a:rPr lang="es-ES" sz="2400" dirty="0"/>
              <a:t>El parque de St James cuenta con un pequeño lago, con dos islas, la Isla de Occidente, y la isla de Patos, que lleva el nombre de la colección  de las aves acuáticas.</a:t>
            </a:r>
          </a:p>
          <a:p>
            <a:pPr eaLnBrk="1" hangingPunct="1"/>
            <a:r>
              <a:rPr lang="es-ES" sz="2400" dirty="0"/>
              <a:t>Esto incluye una colonia residente de pelícanos , que ha sido una característica del parque desde el primer regalo de los pájaros de un ruso embajador en 1664 . </a:t>
            </a:r>
          </a:p>
          <a:p>
            <a:pPr eaLnBrk="1" hangingPunct="1"/>
            <a:r>
              <a:rPr lang="es-ES" sz="2400" dirty="0"/>
              <a:t>Un puente sobre el lago ofrece una vista del Palacio de Buckingham enmarcado por árboles y fuentes , y una vista del edificio principal del Ministerio de Relaciones Exteriores y del Commonwealth , de manera similar enmarcado, al este. </a:t>
            </a:r>
          </a:p>
        </p:txBody>
      </p:sp>
    </p:spTree>
    <p:extLst>
      <p:ext uri="{BB962C8B-B14F-4D97-AF65-F5344CB8AC3E}">
        <p14:creationId xmlns:p14="http://schemas.microsoft.com/office/powerpoint/2010/main" val="1262316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1268760"/>
            <a:ext cx="7041976" cy="4751040"/>
          </a:xfrm>
        </p:spPr>
        <p:txBody>
          <a:bodyPr>
            <a:normAutofit/>
          </a:bodyPr>
          <a:lstStyle/>
          <a:p>
            <a:r>
              <a:rPr lang="es-ES" dirty="0"/>
              <a:t>El parque es la más oriental de una cadena casi continua de los parques que también comprenden (que se mueve hacia el oeste) Green Park , Hyde Park y Kensington Garden</a:t>
            </a:r>
          </a:p>
          <a:p>
            <a:pPr eaLnBrk="1" hangingPunct="1"/>
            <a:r>
              <a:rPr lang="es-ES" sz="2400" dirty="0"/>
              <a:t>El siglo XVIII hubo cambios, incluyendo la recuperación de parte del canal de Horse Guards Parade 1761 y la compra de Buckingham House (ahora Palacio de Buckingham) en el extremo oeste del Mall, para el uso de la reina Charlotte. </a:t>
            </a:r>
          </a:p>
        </p:txBody>
      </p:sp>
    </p:spTree>
    <p:extLst>
      <p:ext uri="{BB962C8B-B14F-4D97-AF65-F5344CB8AC3E}">
        <p14:creationId xmlns:p14="http://schemas.microsoft.com/office/powerpoint/2010/main" val="194920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Al mismo tiempo, Buckingham House se ha ampliado para crear el actual palacio y Marble Arch, se construyó en la entrada, mientras que el centro comercial se convirtió en un gran recorrido procesional, se abrió al tráfico público 60 años después, en 1887, el Marble Arch, de haber sido trasladado a su actual ubicación en el cruce de Oxford Street y Park Lane en 1851 y sustituido por el Memorial Victoria entre 1906 y 1924. </a:t>
            </a:r>
          </a:p>
          <a:p>
            <a:endParaRPr lang="es-ES" dirty="0"/>
          </a:p>
        </p:txBody>
      </p:sp>
    </p:spTree>
    <p:extLst>
      <p:ext uri="{BB962C8B-B14F-4D97-AF65-F5344CB8AC3E}">
        <p14:creationId xmlns:p14="http://schemas.microsoft.com/office/powerpoint/2010/main" val="398561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St_James's_Park_mall17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143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t.James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230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t.James Park.-Lak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441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t-james-park.-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51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t James_park.-Great 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652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St__James's_Park_2009.-26 H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815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ondres-St.James Park-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46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ondres-St.James Park-3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549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ondres-St.James Park-Sorbu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910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ondres-St.James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313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ondres-St.James Park-2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149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ondres-St.James Park-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597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ondres-St.James Park-1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149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t.James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350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ondres-St.James PARK-5 .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610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t. James 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47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t.James.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273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t.James Park.-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507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t.James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357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t.James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143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t.James Park.- London 0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708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t.James Park.- London 1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965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t.James Park.-Flower Pat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610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t.James Park.-Great Lond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2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t.James Park.-Great Lond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650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t.James Park.-Great 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997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t.James Park.-Londo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921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t.James Park.-Londres.-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361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t.James Park.-Londres.-Palo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4705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t.James Park.-Londr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7385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St.James Park.-Londr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848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t.James Park.-Pato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578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t.James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742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t.James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6273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t.James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466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St James Park.-London.-1.jpg"/>
          <p:cNvPicPr>
            <a:picLocks noChangeAspect="1"/>
          </p:cNvPicPr>
          <p:nvPr/>
        </p:nvPicPr>
        <p:blipFill rotWithShape="1">
          <a:blip r:embed="rId3">
            <a:extLst>
              <a:ext uri="{28A0092B-C50C-407E-A947-70E740481C1C}">
                <a14:useLocalDpi xmlns:a14="http://schemas.microsoft.com/office/drawing/2010/main" val="0"/>
              </a:ext>
            </a:extLst>
          </a:blip>
          <a:srcRect l="5000" t="3136" r="3088" b="451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5706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t James Park.-Lond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355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t James 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825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t James Park.-rai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8657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t James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770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t James Park 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824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t James Park ag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3958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t James_park.-Great Londo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249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tjam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8235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t__james_park_.-x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998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t-james-park-en-londr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8401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t-James-s-Park--Lond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101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t-James-s-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358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t-James-s-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419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t-James-s-Park--London_web.-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7029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dirty="0"/>
              <a:t>THAMES BARRIER</a:t>
            </a:r>
          </a:p>
        </p:txBody>
      </p:sp>
      <p:sp>
        <p:nvSpPr>
          <p:cNvPr id="74755" name="2 Marcador de contenido"/>
          <p:cNvSpPr>
            <a:spLocks noGrp="1"/>
          </p:cNvSpPr>
          <p:nvPr>
            <p:ph sz="quarter" idx="1"/>
          </p:nvPr>
        </p:nvSpPr>
        <p:spPr>
          <a:xfrm>
            <a:off x="914400" y="1557338"/>
            <a:ext cx="7041976" cy="4462462"/>
          </a:xfrm>
        </p:spPr>
        <p:txBody>
          <a:bodyPr>
            <a:normAutofit lnSpcReduction="10000"/>
          </a:bodyPr>
          <a:lstStyle/>
          <a:p>
            <a:pPr eaLnBrk="1" hangingPunct="1"/>
            <a:r>
              <a:rPr lang="es-ES" sz="2400" dirty="0"/>
              <a:t>El </a:t>
            </a:r>
            <a:r>
              <a:rPr lang="es-ES" sz="2400" b="1" dirty="0"/>
              <a:t>Thames Barrier Park</a:t>
            </a:r>
            <a:r>
              <a:rPr lang="es-ES" sz="2400" dirty="0"/>
              <a:t> es un parque  joven de (8,9 ha.en la  zona portuaria de Londres , llamada así por su ubicación en el lado norte del río Támesis, al lado de la esclusa del Támesis . </a:t>
            </a:r>
          </a:p>
          <a:p>
            <a:pPr eaLnBrk="1" hangingPunct="1"/>
            <a:r>
              <a:rPr lang="es-ES" sz="2400" dirty="0"/>
              <a:t>Su objetivo es ayudar a la regeneración de la zona mediante la creación de un espacio atractivo público junto con los desarrollos residenciales y comerciales.</a:t>
            </a:r>
          </a:p>
          <a:p>
            <a:pPr eaLnBrk="1" hangingPunct="1"/>
            <a:r>
              <a:rPr lang="es-ES" sz="2400" dirty="0"/>
              <a:t>Se encuentra junto al pontón de la estación de muelle de DLR en el Silvertown zona de la ciudad de Londres de Newham . </a:t>
            </a:r>
          </a:p>
        </p:txBody>
      </p:sp>
    </p:spTree>
    <p:extLst>
      <p:ext uri="{BB962C8B-B14F-4D97-AF65-F5344CB8AC3E}">
        <p14:creationId xmlns:p14="http://schemas.microsoft.com/office/powerpoint/2010/main" val="22683345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827088" y="476250"/>
            <a:ext cx="6913264" cy="5470525"/>
          </a:xfrm>
        </p:spPr>
        <p:txBody>
          <a:bodyPr/>
          <a:lstStyle/>
          <a:p>
            <a:pPr eaLnBrk="1" hangingPunct="1"/>
            <a:r>
              <a:rPr lang="es-ES" sz="2400" dirty="0"/>
              <a:t>Alain Provost de Groupe Signes ganó el concurso internacional para diseñar el parque en 1995.</a:t>
            </a:r>
          </a:p>
          <a:p>
            <a:pPr eaLnBrk="1" hangingPunct="1"/>
            <a:r>
              <a:rPr lang="es-ES" sz="2400" dirty="0"/>
              <a:t>Como el primer diseño en gran medida post-moderno en Londres, el parque cuenta con una nueva mirada moderna con la plantación y con fuentes danzantes agua.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27349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Thames Barrier Park.-7_redimensiona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547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3 Imagen" descr="Thames Barrier..-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001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Thames Barri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6516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hames Barrie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8492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Thames Barrier.-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7602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Thames Barrier.-Silvers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4026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hames Barrier.-Silvertown.-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3451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hames Barrier.-Silvertown.-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9851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hames Barrier.-Silvertown.-Londo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8915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ames Barrier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9508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Thames Barrier.-Silvertown.-x.-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5561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Thames Barrier Park.-1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596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Thames Barrier Park.-1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0323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Thames Barrie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1024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Thames Barrier Park.-2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3875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Thames Barrier Park.-3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8768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hames Barrier Park.-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1044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Thames Barrier Park.-4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9533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hames Barrier Park.-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9538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Thames Barrier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4972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Thames Barrier Park.-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3744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Thames Barrier Park.-5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4754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Thames Barrier Park.-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5660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Thames Barrier Park.-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6713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Thames Barrier Park.-6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7001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Thames Barrier Park.-6.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0607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Thames Barrier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584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Thames Barrier Park.-6_redimensiona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1338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Thames Barrier Park.-8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0749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Thames Barrier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400"/>
            <a:ext cx="10044113"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7135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Thames Barrier Park.-Silvertow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6717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Thames Barrier_park.-Great Lond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3265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Thames Barrier_park.-Great Londo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0373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Thames barrier_park8_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2292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Thames july-th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1100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Thames-Barrier-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930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Thames-barrier-park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434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1237</Words>
  <Application>Microsoft Office PowerPoint</Application>
  <PresentationFormat>Presentación en pantalla (4:3)</PresentationFormat>
  <Paragraphs>219</Paragraphs>
  <Slides>105</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Default Theme</vt:lpstr>
      <vt:lpstr>EUROPA.-LA VUELTA AL MUNDO EN 885 JARDINES.- INGLESES.-LONDRES.-ST.JAMES PARK Y THAMES BARRIER PARK </vt:lpstr>
      <vt:lpstr>SYON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ST.JAMES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THAMES BARRIER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12</cp:revision>
  <dcterms:created xsi:type="dcterms:W3CDTF">2013-09-08T06:06:48Z</dcterms:created>
  <dcterms:modified xsi:type="dcterms:W3CDTF">2018-03-07T06:58:56Z</dcterms:modified>
</cp:coreProperties>
</file>