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58" r:id="rId3"/>
    <p:sldId id="449" r:id="rId4"/>
    <p:sldId id="452" r:id="rId5"/>
    <p:sldId id="453" r:id="rId6"/>
    <p:sldId id="455" r:id="rId7"/>
    <p:sldId id="454" r:id="rId8"/>
    <p:sldId id="259" r:id="rId9"/>
    <p:sldId id="260" r:id="rId10"/>
    <p:sldId id="450" r:id="rId11"/>
    <p:sldId id="451" r:id="rId12"/>
    <p:sldId id="554" r:id="rId13"/>
    <p:sldId id="555" r:id="rId14"/>
    <p:sldId id="556" r:id="rId15"/>
    <p:sldId id="557" r:id="rId16"/>
    <p:sldId id="558" r:id="rId17"/>
    <p:sldId id="559" r:id="rId18"/>
    <p:sldId id="476" r:id="rId19"/>
    <p:sldId id="480" r:id="rId20"/>
    <p:sldId id="502" r:id="rId21"/>
    <p:sldId id="463" r:id="rId22"/>
    <p:sldId id="496" r:id="rId23"/>
    <p:sldId id="484" r:id="rId24"/>
    <p:sldId id="263" r:id="rId25"/>
    <p:sldId id="264" r:id="rId26"/>
    <p:sldId id="265" r:id="rId27"/>
    <p:sldId id="266" r:id="rId28"/>
    <p:sldId id="267" r:id="rId29"/>
    <p:sldId id="268" r:id="rId30"/>
    <p:sldId id="269" r:id="rId31"/>
    <p:sldId id="456" r:id="rId32"/>
    <p:sldId id="458" r:id="rId33"/>
    <p:sldId id="459" r:id="rId34"/>
    <p:sldId id="460" r:id="rId35"/>
    <p:sldId id="462" r:id="rId36"/>
    <p:sldId id="494" r:id="rId37"/>
    <p:sldId id="466" r:id="rId38"/>
    <p:sldId id="471" r:id="rId39"/>
    <p:sldId id="472" r:id="rId40"/>
    <p:sldId id="473" r:id="rId41"/>
    <p:sldId id="474" r:id="rId42"/>
    <p:sldId id="464" r:id="rId43"/>
    <p:sldId id="465" r:id="rId44"/>
    <p:sldId id="467" r:id="rId45"/>
    <p:sldId id="468" r:id="rId46"/>
    <p:sldId id="469" r:id="rId47"/>
    <p:sldId id="470" r:id="rId48"/>
    <p:sldId id="475" r:id="rId49"/>
    <p:sldId id="479" r:id="rId50"/>
    <p:sldId id="477" r:id="rId51"/>
    <p:sldId id="478" r:id="rId52"/>
    <p:sldId id="481" r:id="rId53"/>
    <p:sldId id="482" r:id="rId54"/>
    <p:sldId id="483" r:id="rId55"/>
    <p:sldId id="485" r:id="rId56"/>
    <p:sldId id="486" r:id="rId57"/>
    <p:sldId id="487" r:id="rId58"/>
    <p:sldId id="491" r:id="rId59"/>
    <p:sldId id="488" r:id="rId60"/>
    <p:sldId id="489" r:id="rId61"/>
    <p:sldId id="490" r:id="rId62"/>
    <p:sldId id="492" r:id="rId63"/>
    <p:sldId id="493" r:id="rId64"/>
    <p:sldId id="503" r:id="rId65"/>
    <p:sldId id="499" r:id="rId66"/>
    <p:sldId id="495" r:id="rId67"/>
    <p:sldId id="497" r:id="rId68"/>
    <p:sldId id="498" r:id="rId69"/>
    <p:sldId id="500" r:id="rId70"/>
    <p:sldId id="501" r:id="rId71"/>
    <p:sldId id="270" r:id="rId72"/>
    <p:sldId id="505" r:id="rId73"/>
    <p:sldId id="272" r:id="rId74"/>
    <p:sldId id="273" r:id="rId75"/>
    <p:sldId id="274" r:id="rId76"/>
    <p:sldId id="275" r:id="rId77"/>
    <p:sldId id="504" r:id="rId78"/>
    <p:sldId id="506" r:id="rId79"/>
    <p:sldId id="507" r:id="rId80"/>
    <p:sldId id="276" r:id="rId81"/>
    <p:sldId id="277" r:id="rId82"/>
    <p:sldId id="560" r:id="rId83"/>
    <p:sldId id="561" r:id="rId84"/>
    <p:sldId id="550" r:id="rId85"/>
    <p:sldId id="539" r:id="rId86"/>
    <p:sldId id="280" r:id="rId87"/>
    <p:sldId id="281" r:id="rId88"/>
    <p:sldId id="532" r:id="rId89"/>
    <p:sldId id="533" r:id="rId90"/>
    <p:sldId id="282" r:id="rId91"/>
    <p:sldId id="534" r:id="rId92"/>
    <p:sldId id="543" r:id="rId93"/>
    <p:sldId id="545" r:id="rId94"/>
    <p:sldId id="546" r:id="rId95"/>
    <p:sldId id="547" r:id="rId96"/>
    <p:sldId id="549" r:id="rId97"/>
    <p:sldId id="509" r:id="rId98"/>
    <p:sldId id="283" r:id="rId99"/>
    <p:sldId id="536" r:id="rId100"/>
    <p:sldId id="537" r:id="rId101"/>
    <p:sldId id="286" r:id="rId102"/>
    <p:sldId id="538" r:id="rId103"/>
    <p:sldId id="285" r:id="rId104"/>
    <p:sldId id="511" r:id="rId105"/>
    <p:sldId id="508" r:id="rId106"/>
    <p:sldId id="514" r:id="rId107"/>
    <p:sldId id="516" r:id="rId108"/>
    <p:sldId id="517" r:id="rId109"/>
    <p:sldId id="518" r:id="rId110"/>
    <p:sldId id="519" r:id="rId111"/>
    <p:sldId id="520" r:id="rId112"/>
    <p:sldId id="521" r:id="rId113"/>
    <p:sldId id="522" r:id="rId114"/>
    <p:sldId id="523" r:id="rId115"/>
    <p:sldId id="541" r:id="rId116"/>
    <p:sldId id="553" r:id="rId117"/>
    <p:sldId id="542" r:id="rId118"/>
    <p:sldId id="544" r:id="rId119"/>
    <p:sldId id="551" r:id="rId120"/>
    <p:sldId id="552"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6177AE-977E-4A19-819C-DB26CE6BCAAF}"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0AFB50-2B24-487D-9E05-F54D2128D6EF}" type="slidenum">
              <a:rPr lang="es-ES" smtClean="0"/>
              <a:t>‹Nº›</a:t>
            </a:fld>
            <a:endParaRPr lang="es-ES" dirty="0"/>
          </a:p>
        </p:txBody>
      </p:sp>
    </p:spTree>
    <p:extLst>
      <p:ext uri="{BB962C8B-B14F-4D97-AF65-F5344CB8AC3E}">
        <p14:creationId xmlns:p14="http://schemas.microsoft.com/office/powerpoint/2010/main" val="200508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Abbaye de Senanques.</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4</a:t>
            </a:fld>
            <a:endParaRPr lang="es-ES" dirty="0"/>
          </a:p>
        </p:txBody>
      </p:sp>
    </p:spTree>
    <p:extLst>
      <p:ext uri="{BB962C8B-B14F-4D97-AF65-F5344CB8AC3E}">
        <p14:creationId xmlns:p14="http://schemas.microsoft.com/office/powerpoint/2010/main" val="2673022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Abbaye de Senanques.</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5</a:t>
            </a:fld>
            <a:endParaRPr lang="es-ES" dirty="0"/>
          </a:p>
        </p:txBody>
      </p:sp>
    </p:spTree>
    <p:extLst>
      <p:ext uri="{BB962C8B-B14F-4D97-AF65-F5344CB8AC3E}">
        <p14:creationId xmlns:p14="http://schemas.microsoft.com/office/powerpoint/2010/main" val="1304594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Abbaye de Senanques.</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6</a:t>
            </a:fld>
            <a:endParaRPr lang="es-ES" dirty="0"/>
          </a:p>
        </p:txBody>
      </p:sp>
    </p:spTree>
    <p:extLst>
      <p:ext uri="{BB962C8B-B14F-4D97-AF65-F5344CB8AC3E}">
        <p14:creationId xmlns:p14="http://schemas.microsoft.com/office/powerpoint/2010/main" val="3673809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Abbaye de Senanques.</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7</a:t>
            </a:fld>
            <a:endParaRPr lang="es-ES" dirty="0"/>
          </a:p>
        </p:txBody>
      </p:sp>
    </p:spTree>
    <p:extLst>
      <p:ext uri="{BB962C8B-B14F-4D97-AF65-F5344CB8AC3E}">
        <p14:creationId xmlns:p14="http://schemas.microsoft.com/office/powerpoint/2010/main" val="3698274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Abadía de Enanque</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2439A8-6F2C-4359-ACDE-3C076D63AC57}"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Abbaye de Senanque</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DEE9DE-5BB6-4AAC-800F-BC58C4D9EBAC}"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10</a:t>
            </a:fld>
            <a:endParaRPr lang="es-ES" dirty="0"/>
          </a:p>
        </p:txBody>
      </p:sp>
    </p:spTree>
    <p:extLst>
      <p:ext uri="{BB962C8B-B14F-4D97-AF65-F5344CB8AC3E}">
        <p14:creationId xmlns:p14="http://schemas.microsoft.com/office/powerpoint/2010/main" val="3442828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18</a:t>
            </a:fld>
            <a:endParaRPr lang="es-ES" dirty="0"/>
          </a:p>
        </p:txBody>
      </p:sp>
    </p:spTree>
    <p:extLst>
      <p:ext uri="{BB962C8B-B14F-4D97-AF65-F5344CB8AC3E}">
        <p14:creationId xmlns:p14="http://schemas.microsoft.com/office/powerpoint/2010/main" val="1186729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19</a:t>
            </a:fld>
            <a:endParaRPr lang="es-ES" dirty="0"/>
          </a:p>
        </p:txBody>
      </p:sp>
    </p:spTree>
    <p:extLst>
      <p:ext uri="{BB962C8B-B14F-4D97-AF65-F5344CB8AC3E}">
        <p14:creationId xmlns:p14="http://schemas.microsoft.com/office/powerpoint/2010/main" val="3486629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20</a:t>
            </a:fld>
            <a:endParaRPr lang="es-ES" dirty="0"/>
          </a:p>
        </p:txBody>
      </p:sp>
    </p:spTree>
    <p:extLst>
      <p:ext uri="{BB962C8B-B14F-4D97-AF65-F5344CB8AC3E}">
        <p14:creationId xmlns:p14="http://schemas.microsoft.com/office/powerpoint/2010/main" val="1285174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21</a:t>
            </a:fld>
            <a:endParaRPr lang="es-ES" dirty="0"/>
          </a:p>
        </p:txBody>
      </p:sp>
    </p:spTree>
    <p:extLst>
      <p:ext uri="{BB962C8B-B14F-4D97-AF65-F5344CB8AC3E}">
        <p14:creationId xmlns:p14="http://schemas.microsoft.com/office/powerpoint/2010/main" val="3397318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22</a:t>
            </a:fld>
            <a:endParaRPr lang="es-ES" dirty="0"/>
          </a:p>
        </p:txBody>
      </p:sp>
    </p:spTree>
    <p:extLst>
      <p:ext uri="{BB962C8B-B14F-4D97-AF65-F5344CB8AC3E}">
        <p14:creationId xmlns:p14="http://schemas.microsoft.com/office/powerpoint/2010/main" val="3820359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23</a:t>
            </a:fld>
            <a:endParaRPr lang="es-ES" dirty="0"/>
          </a:p>
        </p:txBody>
      </p:sp>
    </p:spTree>
    <p:extLst>
      <p:ext uri="{BB962C8B-B14F-4D97-AF65-F5344CB8AC3E}">
        <p14:creationId xmlns:p14="http://schemas.microsoft.com/office/powerpoint/2010/main" val="2906195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Agapanthe</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7ED455-5985-45CD-A0B0-6E03550FB40E}"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 Agapanthe</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02EBDC-45F8-4E6D-9B92-13BD72284B50}"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Agapanthe .-Hostas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B76CBC-0705-4CDB-9CAE-7E9589F417BE}"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Agapanthe</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B8E81C-D4F1-4D69-B07E-7BE5DDEA20C6}"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Agapanthe</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36BE22-2D97-46F7-A167-9DB7BFAEAFBC}"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Agapanthe</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4B01B7-AFE1-4984-B742-5ABA1047B969}"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Agapanthe</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797679-1277-487A-9879-B09E6BDA09A4}"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31</a:t>
            </a:fld>
            <a:endParaRPr lang="es-ES" dirty="0"/>
          </a:p>
        </p:txBody>
      </p:sp>
    </p:spTree>
    <p:extLst>
      <p:ext uri="{BB962C8B-B14F-4D97-AF65-F5344CB8AC3E}">
        <p14:creationId xmlns:p14="http://schemas.microsoft.com/office/powerpoint/2010/main" val="34355761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32</a:t>
            </a:fld>
            <a:endParaRPr lang="es-ES" dirty="0"/>
          </a:p>
        </p:txBody>
      </p:sp>
    </p:spTree>
    <p:extLst>
      <p:ext uri="{BB962C8B-B14F-4D97-AF65-F5344CB8AC3E}">
        <p14:creationId xmlns:p14="http://schemas.microsoft.com/office/powerpoint/2010/main" val="8915360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33</a:t>
            </a:fld>
            <a:endParaRPr lang="es-ES" dirty="0"/>
          </a:p>
        </p:txBody>
      </p:sp>
    </p:spTree>
    <p:extLst>
      <p:ext uri="{BB962C8B-B14F-4D97-AF65-F5344CB8AC3E}">
        <p14:creationId xmlns:p14="http://schemas.microsoft.com/office/powerpoint/2010/main" val="37027477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34</a:t>
            </a:fld>
            <a:endParaRPr lang="es-ES" dirty="0"/>
          </a:p>
        </p:txBody>
      </p:sp>
    </p:spTree>
    <p:extLst>
      <p:ext uri="{BB962C8B-B14F-4D97-AF65-F5344CB8AC3E}">
        <p14:creationId xmlns:p14="http://schemas.microsoft.com/office/powerpoint/2010/main" val="15272505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35</a:t>
            </a:fld>
            <a:endParaRPr lang="es-ES" dirty="0"/>
          </a:p>
        </p:txBody>
      </p:sp>
    </p:spTree>
    <p:extLst>
      <p:ext uri="{BB962C8B-B14F-4D97-AF65-F5344CB8AC3E}">
        <p14:creationId xmlns:p14="http://schemas.microsoft.com/office/powerpoint/2010/main" val="41560338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36</a:t>
            </a:fld>
            <a:endParaRPr lang="es-ES" dirty="0"/>
          </a:p>
        </p:txBody>
      </p:sp>
    </p:spTree>
    <p:extLst>
      <p:ext uri="{BB962C8B-B14F-4D97-AF65-F5344CB8AC3E}">
        <p14:creationId xmlns:p14="http://schemas.microsoft.com/office/powerpoint/2010/main" val="23515060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37</a:t>
            </a:fld>
            <a:endParaRPr lang="es-ES" dirty="0"/>
          </a:p>
        </p:txBody>
      </p:sp>
    </p:spTree>
    <p:extLst>
      <p:ext uri="{BB962C8B-B14F-4D97-AF65-F5344CB8AC3E}">
        <p14:creationId xmlns:p14="http://schemas.microsoft.com/office/powerpoint/2010/main" val="10497694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38</a:t>
            </a:fld>
            <a:endParaRPr lang="es-ES" dirty="0"/>
          </a:p>
        </p:txBody>
      </p:sp>
    </p:spTree>
    <p:extLst>
      <p:ext uri="{BB962C8B-B14F-4D97-AF65-F5344CB8AC3E}">
        <p14:creationId xmlns:p14="http://schemas.microsoft.com/office/powerpoint/2010/main" val="11043492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39</a:t>
            </a:fld>
            <a:endParaRPr lang="es-ES" dirty="0"/>
          </a:p>
        </p:txBody>
      </p:sp>
    </p:spTree>
    <p:extLst>
      <p:ext uri="{BB962C8B-B14F-4D97-AF65-F5344CB8AC3E}">
        <p14:creationId xmlns:p14="http://schemas.microsoft.com/office/powerpoint/2010/main" val="12355768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40</a:t>
            </a:fld>
            <a:endParaRPr lang="es-ES" dirty="0"/>
          </a:p>
        </p:txBody>
      </p:sp>
    </p:spTree>
    <p:extLst>
      <p:ext uri="{BB962C8B-B14F-4D97-AF65-F5344CB8AC3E}">
        <p14:creationId xmlns:p14="http://schemas.microsoft.com/office/powerpoint/2010/main" val="12825855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41</a:t>
            </a:fld>
            <a:endParaRPr lang="es-ES" dirty="0"/>
          </a:p>
        </p:txBody>
      </p:sp>
    </p:spTree>
    <p:extLst>
      <p:ext uri="{BB962C8B-B14F-4D97-AF65-F5344CB8AC3E}">
        <p14:creationId xmlns:p14="http://schemas.microsoft.com/office/powerpoint/2010/main" val="37758773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42</a:t>
            </a:fld>
            <a:endParaRPr lang="es-ES" dirty="0"/>
          </a:p>
        </p:txBody>
      </p:sp>
    </p:spTree>
    <p:extLst>
      <p:ext uri="{BB962C8B-B14F-4D97-AF65-F5344CB8AC3E}">
        <p14:creationId xmlns:p14="http://schemas.microsoft.com/office/powerpoint/2010/main" val="15176929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43</a:t>
            </a:fld>
            <a:endParaRPr lang="es-ES" dirty="0"/>
          </a:p>
        </p:txBody>
      </p:sp>
    </p:spTree>
    <p:extLst>
      <p:ext uri="{BB962C8B-B14F-4D97-AF65-F5344CB8AC3E}">
        <p14:creationId xmlns:p14="http://schemas.microsoft.com/office/powerpoint/2010/main" val="10626252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44</a:t>
            </a:fld>
            <a:endParaRPr lang="es-ES" dirty="0"/>
          </a:p>
        </p:txBody>
      </p:sp>
    </p:spTree>
    <p:extLst>
      <p:ext uri="{BB962C8B-B14F-4D97-AF65-F5344CB8AC3E}">
        <p14:creationId xmlns:p14="http://schemas.microsoft.com/office/powerpoint/2010/main" val="8627427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45</a:t>
            </a:fld>
            <a:endParaRPr lang="es-ES" dirty="0"/>
          </a:p>
        </p:txBody>
      </p:sp>
    </p:spTree>
    <p:extLst>
      <p:ext uri="{BB962C8B-B14F-4D97-AF65-F5344CB8AC3E}">
        <p14:creationId xmlns:p14="http://schemas.microsoft.com/office/powerpoint/2010/main" val="33401961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46</a:t>
            </a:fld>
            <a:endParaRPr lang="es-ES" dirty="0"/>
          </a:p>
        </p:txBody>
      </p:sp>
    </p:spTree>
    <p:extLst>
      <p:ext uri="{BB962C8B-B14F-4D97-AF65-F5344CB8AC3E}">
        <p14:creationId xmlns:p14="http://schemas.microsoft.com/office/powerpoint/2010/main" val="17008966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47</a:t>
            </a:fld>
            <a:endParaRPr lang="es-ES" dirty="0"/>
          </a:p>
        </p:txBody>
      </p:sp>
    </p:spTree>
    <p:extLst>
      <p:ext uri="{BB962C8B-B14F-4D97-AF65-F5344CB8AC3E}">
        <p14:creationId xmlns:p14="http://schemas.microsoft.com/office/powerpoint/2010/main" val="32791294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48</a:t>
            </a:fld>
            <a:endParaRPr lang="es-ES" dirty="0"/>
          </a:p>
        </p:txBody>
      </p:sp>
    </p:spTree>
    <p:extLst>
      <p:ext uri="{BB962C8B-B14F-4D97-AF65-F5344CB8AC3E}">
        <p14:creationId xmlns:p14="http://schemas.microsoft.com/office/powerpoint/2010/main" val="13798574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49</a:t>
            </a:fld>
            <a:endParaRPr lang="es-ES" dirty="0"/>
          </a:p>
        </p:txBody>
      </p:sp>
    </p:spTree>
    <p:extLst>
      <p:ext uri="{BB962C8B-B14F-4D97-AF65-F5344CB8AC3E}">
        <p14:creationId xmlns:p14="http://schemas.microsoft.com/office/powerpoint/2010/main" val="319692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50</a:t>
            </a:fld>
            <a:endParaRPr lang="es-ES" dirty="0"/>
          </a:p>
        </p:txBody>
      </p:sp>
    </p:spTree>
    <p:extLst>
      <p:ext uri="{BB962C8B-B14F-4D97-AF65-F5344CB8AC3E}">
        <p14:creationId xmlns:p14="http://schemas.microsoft.com/office/powerpoint/2010/main" val="40925830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51</a:t>
            </a:fld>
            <a:endParaRPr lang="es-ES" dirty="0"/>
          </a:p>
        </p:txBody>
      </p:sp>
    </p:spTree>
    <p:extLst>
      <p:ext uri="{BB962C8B-B14F-4D97-AF65-F5344CB8AC3E}">
        <p14:creationId xmlns:p14="http://schemas.microsoft.com/office/powerpoint/2010/main" val="20425084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52</a:t>
            </a:fld>
            <a:endParaRPr lang="es-ES" dirty="0"/>
          </a:p>
        </p:txBody>
      </p:sp>
    </p:spTree>
    <p:extLst>
      <p:ext uri="{BB962C8B-B14F-4D97-AF65-F5344CB8AC3E}">
        <p14:creationId xmlns:p14="http://schemas.microsoft.com/office/powerpoint/2010/main" val="40090046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53</a:t>
            </a:fld>
            <a:endParaRPr lang="es-ES" dirty="0"/>
          </a:p>
        </p:txBody>
      </p:sp>
    </p:spTree>
    <p:extLst>
      <p:ext uri="{BB962C8B-B14F-4D97-AF65-F5344CB8AC3E}">
        <p14:creationId xmlns:p14="http://schemas.microsoft.com/office/powerpoint/2010/main" val="39949927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54</a:t>
            </a:fld>
            <a:endParaRPr lang="es-ES" dirty="0"/>
          </a:p>
        </p:txBody>
      </p:sp>
    </p:spTree>
    <p:extLst>
      <p:ext uri="{BB962C8B-B14F-4D97-AF65-F5344CB8AC3E}">
        <p14:creationId xmlns:p14="http://schemas.microsoft.com/office/powerpoint/2010/main" val="35594761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55</a:t>
            </a:fld>
            <a:endParaRPr lang="es-ES" dirty="0"/>
          </a:p>
        </p:txBody>
      </p:sp>
    </p:spTree>
    <p:extLst>
      <p:ext uri="{BB962C8B-B14F-4D97-AF65-F5344CB8AC3E}">
        <p14:creationId xmlns:p14="http://schemas.microsoft.com/office/powerpoint/2010/main" val="38204164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56</a:t>
            </a:fld>
            <a:endParaRPr lang="es-ES" dirty="0"/>
          </a:p>
        </p:txBody>
      </p:sp>
    </p:spTree>
    <p:extLst>
      <p:ext uri="{BB962C8B-B14F-4D97-AF65-F5344CB8AC3E}">
        <p14:creationId xmlns:p14="http://schemas.microsoft.com/office/powerpoint/2010/main" val="10670285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57</a:t>
            </a:fld>
            <a:endParaRPr lang="es-ES" dirty="0"/>
          </a:p>
        </p:txBody>
      </p:sp>
    </p:spTree>
    <p:extLst>
      <p:ext uri="{BB962C8B-B14F-4D97-AF65-F5344CB8AC3E}">
        <p14:creationId xmlns:p14="http://schemas.microsoft.com/office/powerpoint/2010/main" val="31226794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58</a:t>
            </a:fld>
            <a:endParaRPr lang="es-ES" dirty="0"/>
          </a:p>
        </p:txBody>
      </p:sp>
    </p:spTree>
    <p:extLst>
      <p:ext uri="{BB962C8B-B14F-4D97-AF65-F5344CB8AC3E}">
        <p14:creationId xmlns:p14="http://schemas.microsoft.com/office/powerpoint/2010/main" val="9866858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59</a:t>
            </a:fld>
            <a:endParaRPr lang="es-ES" dirty="0"/>
          </a:p>
        </p:txBody>
      </p:sp>
    </p:spTree>
    <p:extLst>
      <p:ext uri="{BB962C8B-B14F-4D97-AF65-F5344CB8AC3E}">
        <p14:creationId xmlns:p14="http://schemas.microsoft.com/office/powerpoint/2010/main" val="25317270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60</a:t>
            </a:fld>
            <a:endParaRPr lang="es-ES" dirty="0"/>
          </a:p>
        </p:txBody>
      </p:sp>
    </p:spTree>
    <p:extLst>
      <p:ext uri="{BB962C8B-B14F-4D97-AF65-F5344CB8AC3E}">
        <p14:creationId xmlns:p14="http://schemas.microsoft.com/office/powerpoint/2010/main" val="17050033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61</a:t>
            </a:fld>
            <a:endParaRPr lang="es-ES" dirty="0"/>
          </a:p>
        </p:txBody>
      </p:sp>
    </p:spTree>
    <p:extLst>
      <p:ext uri="{BB962C8B-B14F-4D97-AF65-F5344CB8AC3E}">
        <p14:creationId xmlns:p14="http://schemas.microsoft.com/office/powerpoint/2010/main" val="35848312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62</a:t>
            </a:fld>
            <a:endParaRPr lang="es-ES" dirty="0"/>
          </a:p>
        </p:txBody>
      </p:sp>
    </p:spTree>
    <p:extLst>
      <p:ext uri="{BB962C8B-B14F-4D97-AF65-F5344CB8AC3E}">
        <p14:creationId xmlns:p14="http://schemas.microsoft.com/office/powerpoint/2010/main" val="13450807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63</a:t>
            </a:fld>
            <a:endParaRPr lang="es-ES" dirty="0"/>
          </a:p>
        </p:txBody>
      </p:sp>
    </p:spTree>
    <p:extLst>
      <p:ext uri="{BB962C8B-B14F-4D97-AF65-F5344CB8AC3E}">
        <p14:creationId xmlns:p14="http://schemas.microsoft.com/office/powerpoint/2010/main" val="31271272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64</a:t>
            </a:fld>
            <a:endParaRPr lang="es-ES" dirty="0"/>
          </a:p>
        </p:txBody>
      </p:sp>
    </p:spTree>
    <p:extLst>
      <p:ext uri="{BB962C8B-B14F-4D97-AF65-F5344CB8AC3E}">
        <p14:creationId xmlns:p14="http://schemas.microsoft.com/office/powerpoint/2010/main" val="1598317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65</a:t>
            </a:fld>
            <a:endParaRPr lang="es-ES" dirty="0"/>
          </a:p>
        </p:txBody>
      </p:sp>
    </p:spTree>
    <p:extLst>
      <p:ext uri="{BB962C8B-B14F-4D97-AF65-F5344CB8AC3E}">
        <p14:creationId xmlns:p14="http://schemas.microsoft.com/office/powerpoint/2010/main" val="39750128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66</a:t>
            </a:fld>
            <a:endParaRPr lang="es-ES" dirty="0"/>
          </a:p>
        </p:txBody>
      </p:sp>
    </p:spTree>
    <p:extLst>
      <p:ext uri="{BB962C8B-B14F-4D97-AF65-F5344CB8AC3E}">
        <p14:creationId xmlns:p14="http://schemas.microsoft.com/office/powerpoint/2010/main" val="16519390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67</a:t>
            </a:fld>
            <a:endParaRPr lang="es-ES" dirty="0"/>
          </a:p>
        </p:txBody>
      </p:sp>
    </p:spTree>
    <p:extLst>
      <p:ext uri="{BB962C8B-B14F-4D97-AF65-F5344CB8AC3E}">
        <p14:creationId xmlns:p14="http://schemas.microsoft.com/office/powerpoint/2010/main" val="28601951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68</a:t>
            </a:fld>
            <a:endParaRPr lang="es-ES" dirty="0"/>
          </a:p>
        </p:txBody>
      </p:sp>
    </p:spTree>
    <p:extLst>
      <p:ext uri="{BB962C8B-B14F-4D97-AF65-F5344CB8AC3E}">
        <p14:creationId xmlns:p14="http://schemas.microsoft.com/office/powerpoint/2010/main" val="41579786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69</a:t>
            </a:fld>
            <a:endParaRPr lang="es-ES" dirty="0"/>
          </a:p>
        </p:txBody>
      </p:sp>
    </p:spTree>
    <p:extLst>
      <p:ext uri="{BB962C8B-B14F-4D97-AF65-F5344CB8AC3E}">
        <p14:creationId xmlns:p14="http://schemas.microsoft.com/office/powerpoint/2010/main" val="32551141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70</a:t>
            </a:fld>
            <a:endParaRPr lang="es-ES" dirty="0"/>
          </a:p>
        </p:txBody>
      </p:sp>
    </p:spTree>
    <p:extLst>
      <p:ext uri="{BB962C8B-B14F-4D97-AF65-F5344CB8AC3E}">
        <p14:creationId xmlns:p14="http://schemas.microsoft.com/office/powerpoint/2010/main" val="13935476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72</a:t>
            </a:fld>
            <a:endParaRPr lang="es-ES" dirty="0"/>
          </a:p>
        </p:txBody>
      </p:sp>
    </p:spTree>
    <p:extLst>
      <p:ext uri="{BB962C8B-B14F-4D97-AF65-F5344CB8AC3E}">
        <p14:creationId xmlns:p14="http://schemas.microsoft.com/office/powerpoint/2010/main" val="27190045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Albi</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D68B84-BF54-4489-91BD-AE871A47493A}"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Albi</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069C1B-6385-4752-BA3D-178A69862E92}"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dela Catedral de Santa Cecile en Albi</a:t>
            </a:r>
          </a:p>
        </p:txBody>
      </p:sp>
      <p:sp>
        <p:nvSpPr>
          <p:cNvPr id="4" name="3 Marcador de número de diapositiva"/>
          <p:cNvSpPr>
            <a:spLocks noGrp="1"/>
          </p:cNvSpPr>
          <p:nvPr>
            <p:ph type="sldNum" sz="quarter" idx="5"/>
          </p:nvPr>
        </p:nvSpPr>
        <p:spPr/>
        <p:txBody>
          <a:bodyPr/>
          <a:lstStyle/>
          <a:p>
            <a:pPr>
              <a:defRPr/>
            </a:pPr>
            <a:fld id="{1675C0E8-9BE5-4AF1-B33C-AECA47144A01}"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dela Catedral de Santa Cecile en Albi</a:t>
            </a:r>
          </a:p>
        </p:txBody>
      </p:sp>
      <p:sp>
        <p:nvSpPr>
          <p:cNvPr id="4" name="3 Marcador de número de diapositiva"/>
          <p:cNvSpPr>
            <a:spLocks noGrp="1"/>
          </p:cNvSpPr>
          <p:nvPr>
            <p:ph type="sldNum" sz="quarter" idx="5"/>
          </p:nvPr>
        </p:nvSpPr>
        <p:spPr/>
        <p:txBody>
          <a:bodyPr/>
          <a:lstStyle/>
          <a:p>
            <a:pPr>
              <a:defRPr/>
            </a:pPr>
            <a:fld id="{82BCF313-9653-45AD-AA78-93E0943E58CC}"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dela Catedral de Santa Cecile en Albi</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77</a:t>
            </a:fld>
            <a:endParaRPr lang="es-ES" dirty="0"/>
          </a:p>
        </p:txBody>
      </p:sp>
    </p:spTree>
    <p:extLst>
      <p:ext uri="{BB962C8B-B14F-4D97-AF65-F5344CB8AC3E}">
        <p14:creationId xmlns:p14="http://schemas.microsoft.com/office/powerpoint/2010/main" val="30041703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78</a:t>
            </a:fld>
            <a:endParaRPr lang="es-ES" dirty="0"/>
          </a:p>
        </p:txBody>
      </p:sp>
    </p:spTree>
    <p:extLst>
      <p:ext uri="{BB962C8B-B14F-4D97-AF65-F5344CB8AC3E}">
        <p14:creationId xmlns:p14="http://schemas.microsoft.com/office/powerpoint/2010/main" val="14481513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d´Agapanthe</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79</a:t>
            </a:fld>
            <a:endParaRPr lang="es-ES" dirty="0"/>
          </a:p>
        </p:txBody>
      </p:sp>
    </p:spTree>
    <p:extLst>
      <p:ext uri="{BB962C8B-B14F-4D97-AF65-F5344CB8AC3E}">
        <p14:creationId xmlns:p14="http://schemas.microsoft.com/office/powerpoint/2010/main" val="2597270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84</a:t>
            </a:fld>
            <a:endParaRPr lang="es-ES" dirty="0"/>
          </a:p>
        </p:txBody>
      </p:sp>
    </p:spTree>
    <p:extLst>
      <p:ext uri="{BB962C8B-B14F-4D97-AF65-F5344CB8AC3E}">
        <p14:creationId xmlns:p14="http://schemas.microsoft.com/office/powerpoint/2010/main" val="2105674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85</a:t>
            </a:fld>
            <a:endParaRPr lang="es-ES" dirty="0"/>
          </a:p>
        </p:txBody>
      </p:sp>
    </p:spTree>
    <p:extLst>
      <p:ext uri="{BB962C8B-B14F-4D97-AF65-F5344CB8AC3E}">
        <p14:creationId xmlns:p14="http://schemas.microsoft.com/office/powerpoint/2010/main" val="41278116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Angers</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468EBF-B761-411D-9DDA-EFD39D5FA411}"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Angers</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2E0182-1DD4-4E32-8DB8-131B5442DF5B}"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88</a:t>
            </a:fld>
            <a:endParaRPr lang="es-ES" dirty="0"/>
          </a:p>
        </p:txBody>
      </p:sp>
    </p:spTree>
    <p:extLst>
      <p:ext uri="{BB962C8B-B14F-4D97-AF65-F5344CB8AC3E}">
        <p14:creationId xmlns:p14="http://schemas.microsoft.com/office/powerpoint/2010/main" val="25024149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89</a:t>
            </a:fld>
            <a:endParaRPr lang="es-ES" dirty="0"/>
          </a:p>
        </p:txBody>
      </p:sp>
    </p:spTree>
    <p:extLst>
      <p:ext uri="{BB962C8B-B14F-4D97-AF65-F5344CB8AC3E}">
        <p14:creationId xmlns:p14="http://schemas.microsoft.com/office/powerpoint/2010/main" val="32570338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Angers</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E8890A-DD7E-4DF3-AE0D-FB42AA7D1D72}"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91</a:t>
            </a:fld>
            <a:endParaRPr lang="es-ES" dirty="0"/>
          </a:p>
        </p:txBody>
      </p:sp>
    </p:spTree>
    <p:extLst>
      <p:ext uri="{BB962C8B-B14F-4D97-AF65-F5344CB8AC3E}">
        <p14:creationId xmlns:p14="http://schemas.microsoft.com/office/powerpoint/2010/main" val="307829160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92</a:t>
            </a:fld>
            <a:endParaRPr lang="es-ES" dirty="0"/>
          </a:p>
        </p:txBody>
      </p:sp>
    </p:spTree>
    <p:extLst>
      <p:ext uri="{BB962C8B-B14F-4D97-AF65-F5344CB8AC3E}">
        <p14:creationId xmlns:p14="http://schemas.microsoft.com/office/powerpoint/2010/main" val="187647261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93</a:t>
            </a:fld>
            <a:endParaRPr lang="es-ES" dirty="0"/>
          </a:p>
        </p:txBody>
      </p:sp>
    </p:spTree>
    <p:extLst>
      <p:ext uri="{BB962C8B-B14F-4D97-AF65-F5344CB8AC3E}">
        <p14:creationId xmlns:p14="http://schemas.microsoft.com/office/powerpoint/2010/main" val="264055974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94</a:t>
            </a:fld>
            <a:endParaRPr lang="es-ES" dirty="0"/>
          </a:p>
        </p:txBody>
      </p:sp>
    </p:spTree>
    <p:extLst>
      <p:ext uri="{BB962C8B-B14F-4D97-AF65-F5344CB8AC3E}">
        <p14:creationId xmlns:p14="http://schemas.microsoft.com/office/powerpoint/2010/main" val="257640211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95</a:t>
            </a:fld>
            <a:endParaRPr lang="es-ES" dirty="0"/>
          </a:p>
        </p:txBody>
      </p:sp>
    </p:spTree>
    <p:extLst>
      <p:ext uri="{BB962C8B-B14F-4D97-AF65-F5344CB8AC3E}">
        <p14:creationId xmlns:p14="http://schemas.microsoft.com/office/powerpoint/2010/main" val="225859551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96</a:t>
            </a:fld>
            <a:endParaRPr lang="es-ES" dirty="0"/>
          </a:p>
        </p:txBody>
      </p:sp>
    </p:spTree>
    <p:extLst>
      <p:ext uri="{BB962C8B-B14F-4D97-AF65-F5344CB8AC3E}">
        <p14:creationId xmlns:p14="http://schemas.microsoft.com/office/powerpoint/2010/main" val="209895016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97</a:t>
            </a:fld>
            <a:endParaRPr lang="es-ES" dirty="0"/>
          </a:p>
        </p:txBody>
      </p:sp>
    </p:spTree>
    <p:extLst>
      <p:ext uri="{BB962C8B-B14F-4D97-AF65-F5344CB8AC3E}">
        <p14:creationId xmlns:p14="http://schemas.microsoft.com/office/powerpoint/2010/main" val="392331904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Angers.-Chateau.</a:t>
            </a:r>
          </a:p>
        </p:txBody>
      </p:sp>
      <p:sp>
        <p:nvSpPr>
          <p:cNvPr id="4" name="3 Marcador de número de diapositiva"/>
          <p:cNvSpPr>
            <a:spLocks noGrp="1"/>
          </p:cNvSpPr>
          <p:nvPr>
            <p:ph type="sldNum" sz="quarter" idx="5"/>
          </p:nvPr>
        </p:nvSpPr>
        <p:spPr/>
        <p:txBody>
          <a:bodyPr/>
          <a:lstStyle/>
          <a:p>
            <a:pPr>
              <a:defRPr/>
            </a:pPr>
            <a:fld id="{7E86A839-2AB3-4126-B295-F6FB90D742C0}"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99</a:t>
            </a:fld>
            <a:endParaRPr lang="es-ES" dirty="0"/>
          </a:p>
        </p:txBody>
      </p:sp>
    </p:spTree>
    <p:extLst>
      <p:ext uri="{BB962C8B-B14F-4D97-AF65-F5344CB8AC3E}">
        <p14:creationId xmlns:p14="http://schemas.microsoft.com/office/powerpoint/2010/main" val="3175835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100</a:t>
            </a:fld>
            <a:endParaRPr lang="es-ES" dirty="0"/>
          </a:p>
        </p:txBody>
      </p:sp>
    </p:spTree>
    <p:extLst>
      <p:ext uri="{BB962C8B-B14F-4D97-AF65-F5344CB8AC3E}">
        <p14:creationId xmlns:p14="http://schemas.microsoft.com/office/powerpoint/2010/main" val="30940031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Angers.-Chateau.</a:t>
            </a:r>
          </a:p>
        </p:txBody>
      </p:sp>
      <p:sp>
        <p:nvSpPr>
          <p:cNvPr id="4" name="3 Marcador de número de diapositiva"/>
          <p:cNvSpPr>
            <a:spLocks noGrp="1"/>
          </p:cNvSpPr>
          <p:nvPr>
            <p:ph type="sldNum" sz="quarter" idx="5"/>
          </p:nvPr>
        </p:nvSpPr>
        <p:spPr/>
        <p:txBody>
          <a:bodyPr/>
          <a:lstStyle/>
          <a:p>
            <a:pPr>
              <a:defRPr/>
            </a:pPr>
            <a:fld id="{29532C20-5C55-42DD-8311-626EA05EDC4B}"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102</a:t>
            </a:fld>
            <a:endParaRPr lang="es-ES" dirty="0"/>
          </a:p>
        </p:txBody>
      </p:sp>
    </p:spTree>
    <p:extLst>
      <p:ext uri="{BB962C8B-B14F-4D97-AF65-F5344CB8AC3E}">
        <p14:creationId xmlns:p14="http://schemas.microsoft.com/office/powerpoint/2010/main" val="89348394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Angers.-Chateau.</a:t>
            </a:r>
          </a:p>
        </p:txBody>
      </p:sp>
      <p:sp>
        <p:nvSpPr>
          <p:cNvPr id="4" name="3 Marcador de número de diapositiva"/>
          <p:cNvSpPr>
            <a:spLocks noGrp="1"/>
          </p:cNvSpPr>
          <p:nvPr>
            <p:ph type="sldNum" sz="quarter" idx="5"/>
          </p:nvPr>
        </p:nvSpPr>
        <p:spPr/>
        <p:txBody>
          <a:bodyPr/>
          <a:lstStyle/>
          <a:p>
            <a:pPr>
              <a:defRPr/>
            </a:pPr>
            <a:fld id="{3BF70C6A-AEED-4479-9A36-34E99A594C0C}"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104</a:t>
            </a:fld>
            <a:endParaRPr lang="es-ES" dirty="0"/>
          </a:p>
        </p:txBody>
      </p:sp>
    </p:spTree>
    <p:extLst>
      <p:ext uri="{BB962C8B-B14F-4D97-AF65-F5344CB8AC3E}">
        <p14:creationId xmlns:p14="http://schemas.microsoft.com/office/powerpoint/2010/main" val="174900710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105</a:t>
            </a:fld>
            <a:endParaRPr lang="es-ES" dirty="0"/>
          </a:p>
        </p:txBody>
      </p:sp>
    </p:spTree>
    <p:extLst>
      <p:ext uri="{BB962C8B-B14F-4D97-AF65-F5344CB8AC3E}">
        <p14:creationId xmlns:p14="http://schemas.microsoft.com/office/powerpoint/2010/main" val="3291011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106</a:t>
            </a:fld>
            <a:endParaRPr lang="es-ES" dirty="0"/>
          </a:p>
        </p:txBody>
      </p:sp>
    </p:spTree>
    <p:extLst>
      <p:ext uri="{BB962C8B-B14F-4D97-AF65-F5344CB8AC3E}">
        <p14:creationId xmlns:p14="http://schemas.microsoft.com/office/powerpoint/2010/main" val="294360104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107</a:t>
            </a:fld>
            <a:endParaRPr lang="es-ES" dirty="0"/>
          </a:p>
        </p:txBody>
      </p:sp>
    </p:spTree>
    <p:extLst>
      <p:ext uri="{BB962C8B-B14F-4D97-AF65-F5344CB8AC3E}">
        <p14:creationId xmlns:p14="http://schemas.microsoft.com/office/powerpoint/2010/main" val="202532354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108</a:t>
            </a:fld>
            <a:endParaRPr lang="es-ES" dirty="0"/>
          </a:p>
        </p:txBody>
      </p:sp>
    </p:spTree>
    <p:extLst>
      <p:ext uri="{BB962C8B-B14F-4D97-AF65-F5344CB8AC3E}">
        <p14:creationId xmlns:p14="http://schemas.microsoft.com/office/powerpoint/2010/main" val="20179998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109</a:t>
            </a:fld>
            <a:endParaRPr lang="es-ES" dirty="0"/>
          </a:p>
        </p:txBody>
      </p:sp>
    </p:spTree>
    <p:extLst>
      <p:ext uri="{BB962C8B-B14F-4D97-AF65-F5344CB8AC3E}">
        <p14:creationId xmlns:p14="http://schemas.microsoft.com/office/powerpoint/2010/main" val="81447423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110</a:t>
            </a:fld>
            <a:endParaRPr lang="es-ES" dirty="0"/>
          </a:p>
        </p:txBody>
      </p:sp>
    </p:spTree>
    <p:extLst>
      <p:ext uri="{BB962C8B-B14F-4D97-AF65-F5344CB8AC3E}">
        <p14:creationId xmlns:p14="http://schemas.microsoft.com/office/powerpoint/2010/main" val="25748617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111</a:t>
            </a:fld>
            <a:endParaRPr lang="es-ES" dirty="0"/>
          </a:p>
        </p:txBody>
      </p:sp>
    </p:spTree>
    <p:extLst>
      <p:ext uri="{BB962C8B-B14F-4D97-AF65-F5344CB8AC3E}">
        <p14:creationId xmlns:p14="http://schemas.microsoft.com/office/powerpoint/2010/main" val="74908218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112</a:t>
            </a:fld>
            <a:endParaRPr lang="es-ES" dirty="0"/>
          </a:p>
        </p:txBody>
      </p:sp>
    </p:spTree>
    <p:extLst>
      <p:ext uri="{BB962C8B-B14F-4D97-AF65-F5344CB8AC3E}">
        <p14:creationId xmlns:p14="http://schemas.microsoft.com/office/powerpoint/2010/main" val="328210080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113</a:t>
            </a:fld>
            <a:endParaRPr lang="es-ES" dirty="0"/>
          </a:p>
        </p:txBody>
      </p:sp>
    </p:spTree>
    <p:extLst>
      <p:ext uri="{BB962C8B-B14F-4D97-AF65-F5344CB8AC3E}">
        <p14:creationId xmlns:p14="http://schemas.microsoft.com/office/powerpoint/2010/main" val="125785314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114</a:t>
            </a:fld>
            <a:endParaRPr lang="es-ES" dirty="0"/>
          </a:p>
        </p:txBody>
      </p:sp>
    </p:spTree>
    <p:extLst>
      <p:ext uri="{BB962C8B-B14F-4D97-AF65-F5344CB8AC3E}">
        <p14:creationId xmlns:p14="http://schemas.microsoft.com/office/powerpoint/2010/main" val="164910956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115</a:t>
            </a:fld>
            <a:endParaRPr lang="es-ES" dirty="0"/>
          </a:p>
        </p:txBody>
      </p:sp>
    </p:spTree>
    <p:extLst>
      <p:ext uri="{BB962C8B-B14F-4D97-AF65-F5344CB8AC3E}">
        <p14:creationId xmlns:p14="http://schemas.microsoft.com/office/powerpoint/2010/main" val="292202471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116</a:t>
            </a:fld>
            <a:endParaRPr lang="es-ES" dirty="0"/>
          </a:p>
        </p:txBody>
      </p:sp>
    </p:spTree>
    <p:extLst>
      <p:ext uri="{BB962C8B-B14F-4D97-AF65-F5344CB8AC3E}">
        <p14:creationId xmlns:p14="http://schemas.microsoft.com/office/powerpoint/2010/main" val="406240926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117</a:t>
            </a:fld>
            <a:endParaRPr lang="es-ES" dirty="0"/>
          </a:p>
        </p:txBody>
      </p:sp>
    </p:spTree>
    <p:extLst>
      <p:ext uri="{BB962C8B-B14F-4D97-AF65-F5344CB8AC3E}">
        <p14:creationId xmlns:p14="http://schemas.microsoft.com/office/powerpoint/2010/main" val="168803453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118</a:t>
            </a:fld>
            <a:endParaRPr lang="es-ES" dirty="0"/>
          </a:p>
        </p:txBody>
      </p:sp>
    </p:spTree>
    <p:extLst>
      <p:ext uri="{BB962C8B-B14F-4D97-AF65-F5344CB8AC3E}">
        <p14:creationId xmlns:p14="http://schemas.microsoft.com/office/powerpoint/2010/main" val="420175077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119</a:t>
            </a:fld>
            <a:endParaRPr lang="es-ES" dirty="0"/>
          </a:p>
        </p:txBody>
      </p:sp>
    </p:spTree>
    <p:extLst>
      <p:ext uri="{BB962C8B-B14F-4D97-AF65-F5344CB8AC3E}">
        <p14:creationId xmlns:p14="http://schemas.microsoft.com/office/powerpoint/2010/main" val="219637494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d´Angers</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120</a:t>
            </a:fld>
            <a:endParaRPr lang="es-ES" dirty="0"/>
          </a:p>
        </p:txBody>
      </p:sp>
    </p:spTree>
    <p:extLst>
      <p:ext uri="{BB962C8B-B14F-4D97-AF65-F5344CB8AC3E}">
        <p14:creationId xmlns:p14="http://schemas.microsoft.com/office/powerpoint/2010/main" val="2111228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81.jpg"/></Relationships>
</file>

<file path=ppt/slides/_rels/slide9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83.jpg"/></Relationships>
</file>

<file path=ppt/slides/_rels/slide9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980728"/>
            <a:ext cx="6912768" cy="3024336"/>
          </a:xfrm>
        </p:spPr>
        <p:txBody>
          <a:bodyPr>
            <a:normAutofit fontScale="90000"/>
          </a:bodyPr>
          <a:lstStyle/>
          <a:p>
            <a:r>
              <a:rPr lang="es-ES" sz="3600" dirty="0"/>
              <a:t>EUROPA.-LA VUELTA AL MUNDO EN 885 JARDINES.-FRANCIA.-</a:t>
            </a:r>
            <a:r>
              <a:rPr lang="es-ES" sz="2800" dirty="0"/>
              <a:t>Abbaye de Senanques.-Jardins d´Agapanthe.-Cathedral d´Albi.-Chateau d´Angers</a:t>
            </a:r>
            <a:r>
              <a:rPr lang="es-ES" sz="3600" dirty="0"/>
              <a:t>.-</a:t>
            </a:r>
          </a:p>
        </p:txBody>
      </p:sp>
      <p:sp>
        <p:nvSpPr>
          <p:cNvPr id="3" name="2 Subtítulo"/>
          <p:cNvSpPr>
            <a:spLocks noGrp="1"/>
          </p:cNvSpPr>
          <p:nvPr>
            <p:ph type="subTitle" idx="1"/>
          </p:nvPr>
        </p:nvSpPr>
        <p:spPr>
          <a:xfrm>
            <a:off x="2699792" y="4797152"/>
            <a:ext cx="4608512"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58270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p:txBody>
          <a:bodyPr/>
          <a:lstStyle/>
          <a:p>
            <a:pPr eaLnBrk="1" hangingPunct="1"/>
            <a:r>
              <a:rPr lang="es-ES" sz="4400" dirty="0"/>
              <a:t>Abbaye de Senanques</a:t>
            </a:r>
          </a:p>
        </p:txBody>
      </p:sp>
      <p:sp>
        <p:nvSpPr>
          <p:cNvPr id="6147" name="2 Marcador de contenido"/>
          <p:cNvSpPr>
            <a:spLocks noGrp="1"/>
          </p:cNvSpPr>
          <p:nvPr>
            <p:ph sz="quarter" idx="1"/>
          </p:nvPr>
        </p:nvSpPr>
        <p:spPr>
          <a:xfrm>
            <a:off x="457200" y="2276872"/>
            <a:ext cx="7643192" cy="4047728"/>
          </a:xfrm>
        </p:spPr>
        <p:txBody>
          <a:bodyPr>
            <a:normAutofit/>
          </a:bodyPr>
          <a:lstStyle/>
          <a:p>
            <a:pPr>
              <a:buNone/>
            </a:pPr>
            <a:r>
              <a:rPr lang="es-ES" dirty="0"/>
              <a:t>   La Abadía de Nuestra Señora de Sénanque es un monasterio cisterciense activo en la localidad de Gordes , en el departamento francés de Vaucluse y la región de Provenza-Alpes-Costa Azul .</a:t>
            </a:r>
          </a:p>
          <a:p>
            <a:pPr>
              <a:buNone/>
            </a:pPr>
            <a:r>
              <a:rPr lang="es-ES" dirty="0"/>
              <a:t>   Fundada en 1148 , se convierte en abadía en 1150 . Pertenece, con la Abadía de Silvacane y Abbey Thoronet , las "  tres hermanas de la Provenza  ", que dan testimonio de la gran influencia de la orden cisterciense en la Provenza.</a:t>
            </a:r>
          </a:p>
        </p:txBody>
      </p:sp>
    </p:spTree>
    <p:extLst>
      <p:ext uri="{BB962C8B-B14F-4D97-AF65-F5344CB8AC3E}">
        <p14:creationId xmlns:p14="http://schemas.microsoft.com/office/powerpoint/2010/main" val="2885385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Hoy priorato de la abadía de Lérins , el monasterio, situado en el valle a través del cual fluye la Senancole , todavía está ocupado por una comunidad de monjes cistercienses de la Congregación Cisterciense de la Inmaculada</a:t>
            </a:r>
          </a:p>
          <a:p>
            <a:r>
              <a:rPr lang="es-ES" dirty="0"/>
              <a:t>Concepción. Después de 850 años la Abadía de Ntra., Sra. De Senanques permanece como uno de los mas puros testimonios de la arquitectura cirtescense primitiva.</a:t>
            </a:r>
          </a:p>
          <a:p>
            <a:r>
              <a:rPr lang="es-ES" dirty="0"/>
              <a:t>   Ha estado siempre habitada por una comunidad de monjes cirtescenses.</a:t>
            </a:r>
          </a:p>
        </p:txBody>
      </p:sp>
    </p:spTree>
    <p:extLst>
      <p:ext uri="{BB962C8B-B14F-4D97-AF65-F5344CB8AC3E}">
        <p14:creationId xmlns:p14="http://schemas.microsoft.com/office/powerpoint/2010/main" val="177661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791"/>
          <a:stretch/>
        </p:blipFill>
        <p:spPr>
          <a:xfrm>
            <a:off x="0" y="0"/>
            <a:ext cx="9144000" cy="6858000"/>
          </a:xfrm>
          <a:prstGeom prst="rect">
            <a:avLst/>
          </a:prstGeom>
        </p:spPr>
      </p:pic>
    </p:spTree>
    <p:extLst>
      <p:ext uri="{BB962C8B-B14F-4D97-AF65-F5344CB8AC3E}">
        <p14:creationId xmlns:p14="http://schemas.microsoft.com/office/powerpoint/2010/main" val="2008609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1318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6483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815455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3 Imagen" descr="Abayye de Senan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970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1 Imagen" descr="Abbaye de Senan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774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76720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6657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d´Agapanthe</a:t>
            </a:r>
          </a:p>
        </p:txBody>
      </p:sp>
      <p:sp>
        <p:nvSpPr>
          <p:cNvPr id="3" name="2 Marcador de contenido"/>
          <p:cNvSpPr>
            <a:spLocks noGrp="1"/>
          </p:cNvSpPr>
          <p:nvPr>
            <p:ph sz="quarter" idx="1"/>
          </p:nvPr>
        </p:nvSpPr>
        <p:spPr/>
        <p:txBody>
          <a:bodyPr>
            <a:normAutofit lnSpcReduction="10000"/>
          </a:bodyPr>
          <a:lstStyle/>
          <a:p>
            <a:pPr marL="0" indent="0">
              <a:buNone/>
            </a:pPr>
            <a:endParaRPr lang="es-ES" dirty="0"/>
          </a:p>
          <a:p>
            <a:endParaRPr lang="es-ES" dirty="0"/>
          </a:p>
          <a:p>
            <a:r>
              <a:rPr lang="es-ES" dirty="0"/>
              <a:t>Como muchas otras personas han dicho antes, los franceses parecen tener un cierto "je ne sais quoi ', un toque artístico que hace que todo francesa de alguna manera más hermosa. Jardines no son diferentes, aunque durante mucho tiempo los franceses parecía atrapados en una rutina formal. Por suerte para todos, la jardinería está disfrutando de un poco de un renacimiento en Francia, con más nuevos, jardines innovadores que aparecen por todo el país. Normandía es un semillero para la (relativamente) nuevos jardines. </a:t>
            </a:r>
          </a:p>
        </p:txBody>
      </p:sp>
    </p:spTree>
    <p:extLst>
      <p:ext uri="{BB962C8B-B14F-4D97-AF65-F5344CB8AC3E}">
        <p14:creationId xmlns:p14="http://schemas.microsoft.com/office/powerpoint/2010/main" val="3006066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Agapanthe es una obra de arte en forma de un jardín. Su creador es Alexandre Thomas, y él ha dedicado su energía artística a este jardín durante más de 15 años. Es una creación de viviendas, lo que parece ser la categoría en la que los mejores jardines se encuentran en Francia. </a:t>
            </a:r>
          </a:p>
          <a:p>
            <a:r>
              <a:rPr lang="es-ES" dirty="0"/>
              <a:t>Lo sorprendente de Agapanthe es que todo, desde un rincón escondido insignificante para una visión de conjunto es precioso. Se podía honestamente toma una imagen en cualquier lugar, y cada composición sería hermoso. He leído algunos comentarios diciendo que es demasiado teatral, pero no me parece que sea. Es dramático y puesto en escena, eso es seguro, pero no me pareció que esta sea falsa. </a:t>
            </a:r>
          </a:p>
        </p:txBody>
      </p:sp>
    </p:spTree>
    <p:extLst>
      <p:ext uri="{BB962C8B-B14F-4D97-AF65-F5344CB8AC3E}">
        <p14:creationId xmlns:p14="http://schemas.microsoft.com/office/powerpoint/2010/main" val="3587756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Thomas emplea una mezcla de elementos recurrentes para crear sus composiciones: árboles de hoja perenne recortadas aparecen mucho y se contrastan con las plantaciones perennes sueltos; caminos y piedra son innovadores y siempre se suman a la imagen en lugar de ser funcional; y estructuras y decoraciones se utilizan en el lugar más complementan el jardín. Lo mejor de todo, todo el jardín está completamente plantado - no hay un trozo de césped en cualquier lugar, lo que me hizo particularmente feliz como jardinero comprometido  anti-césped . </a:t>
            </a:r>
          </a:p>
        </p:txBody>
      </p:sp>
    </p:spTree>
    <p:extLst>
      <p:ext uri="{BB962C8B-B14F-4D97-AF65-F5344CB8AC3E}">
        <p14:creationId xmlns:p14="http://schemas.microsoft.com/office/powerpoint/2010/main" val="2983387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Las plantas son el primer elemento importante en Agapanthe. La paleta es principalmente verde, y todo se trata de textura y forma. Uno tiene la sensación de que las plantas se utilizan como medio artístico, sino que también les permite brillar en su propio derecho. El boj podado y otros árboles de hoja perenne dispersos por todo el jardín añaden estructura verde y vincular todo el conjunto. Otras áreas son menos estructuradas en el sentido geométrico, y en su lugar utilizan la textura de las plantas. Como era de esperar, también hay muchas plantas agapanthus, principalmente en macetas. Hortensias blancas, en particular, también ocupan un lugar destacado. Normandía es conocida por sus hortensias, con los especímenes más increíbles creciente casualmente junto a granjas abandonadas y antiguas iglesias. </a:t>
            </a:r>
          </a:p>
        </p:txBody>
      </p:sp>
    </p:spTree>
    <p:extLst>
      <p:ext uri="{BB962C8B-B14F-4D97-AF65-F5344CB8AC3E}">
        <p14:creationId xmlns:p14="http://schemas.microsoft.com/office/powerpoint/2010/main" val="899650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Y, oh, los caminos. Podría seguir y seguir sobre los caminos, y cómo Agapanthe realmente me ha abierto los ojos a las posibilidades que ofrecen, lo mucho que puedo añadir a un jardín. Siempre fueron muy creativos, a pesar de que los materiales eran sencillos, basta con grava y piedra o ladrillo.</a:t>
            </a:r>
          </a:p>
          <a:p>
            <a:r>
              <a:rPr lang="es-ES" dirty="0"/>
              <a:t>En el camino más brillante que he visto, la piedra se combinó con un chorro de agua. Era brillante, un lugar mágico en el que realmente se sentía uno atraído hacia el jardín. Debido al diseño de la ruta, que interactúa casi directamente con el agua que fluye por debajo de sus pies y dentro y fuera de las plantaciones de los alrededores, y por lo tanto se siente completamente inmerso en el entorno. </a:t>
            </a:r>
          </a:p>
        </p:txBody>
      </p:sp>
    </p:spTree>
    <p:extLst>
      <p:ext uri="{BB962C8B-B14F-4D97-AF65-F5344CB8AC3E}">
        <p14:creationId xmlns:p14="http://schemas.microsoft.com/office/powerpoint/2010/main" val="2260206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La decoración también se destacaron, en particular, las vasijas de cerámica masivas. Al parecer Thomas es también un anticuario / colector, por lo que tiene una gran cantidad de piezas perfectamente adaptadas al jardín.. </a:t>
            </a:r>
          </a:p>
          <a:p>
            <a:r>
              <a:rPr lang="es-ES" dirty="0"/>
              <a:t>Podría seguir y seguir sobre Agapanthe – </a:t>
            </a:r>
          </a:p>
          <a:p>
            <a:r>
              <a:rPr lang="es-ES" dirty="0"/>
              <a:t>. Se trata de una composición de la técnica fuerte, hermosa.</a:t>
            </a:r>
          </a:p>
          <a:p>
            <a:r>
              <a:rPr lang="es-ES" dirty="0"/>
              <a:t> Incluso la pequeña área de reproducción al final era preciosa - de hecho, ni siquiera se da cuenta de que se trataba de un vivero hasta que me di cuenta de que todo estaba en macetas de plástico. </a:t>
            </a:r>
          </a:p>
        </p:txBody>
      </p:sp>
    </p:spTree>
    <p:extLst>
      <p:ext uri="{BB962C8B-B14F-4D97-AF65-F5344CB8AC3E}">
        <p14:creationId xmlns:p14="http://schemas.microsoft.com/office/powerpoint/2010/main" val="628159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0482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527274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2258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747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93416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9637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Agapanthe.-Agapanth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017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gapanthe.-alle des bui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575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gapanthe.-alle des buis.-Host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42400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gapanthe.-clai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44113"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72862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Agapanthe.-jardin mediterre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51117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Agapanthe.-pat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3393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Agapanthe.-perg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14994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30870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3080354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17556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140314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954208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1353524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19275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58"/>
          <a:stretch/>
        </p:blipFill>
        <p:spPr>
          <a:xfrm>
            <a:off x="0" y="0"/>
            <a:ext cx="9144000" cy="6858000"/>
          </a:xfrm>
          <a:prstGeom prst="rect">
            <a:avLst/>
          </a:prstGeom>
        </p:spPr>
      </p:pic>
    </p:spTree>
    <p:extLst>
      <p:ext uri="{BB962C8B-B14F-4D97-AF65-F5344CB8AC3E}">
        <p14:creationId xmlns:p14="http://schemas.microsoft.com/office/powerpoint/2010/main" val="28705291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0"/>
          <a:stretch/>
        </p:blipFill>
        <p:spPr>
          <a:xfrm>
            <a:off x="0" y="0"/>
            <a:ext cx="9144000" cy="6858000"/>
          </a:xfrm>
          <a:prstGeom prst="rect">
            <a:avLst/>
          </a:prstGeom>
        </p:spPr>
      </p:pic>
    </p:spTree>
    <p:extLst>
      <p:ext uri="{BB962C8B-B14F-4D97-AF65-F5344CB8AC3E}">
        <p14:creationId xmlns:p14="http://schemas.microsoft.com/office/powerpoint/2010/main" val="24271197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99392"/>
            <a:ext cx="9036496" cy="6957392"/>
          </a:xfrm>
          <a:prstGeom prst="rect">
            <a:avLst/>
          </a:prstGeom>
        </p:spPr>
      </p:pic>
    </p:spTree>
    <p:extLst>
      <p:ext uri="{BB962C8B-B14F-4D97-AF65-F5344CB8AC3E}">
        <p14:creationId xmlns:p14="http://schemas.microsoft.com/office/powerpoint/2010/main" val="31498285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65603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789958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714690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01941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651604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17171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058552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49063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11319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949694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22525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38000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59476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401738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5540590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150102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14466946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8947619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52" y="0"/>
            <a:ext cx="9130348" cy="6858000"/>
          </a:xfrm>
          <a:prstGeom prst="rect">
            <a:avLst/>
          </a:prstGeom>
        </p:spPr>
      </p:pic>
    </p:spTree>
    <p:extLst>
      <p:ext uri="{BB962C8B-B14F-4D97-AF65-F5344CB8AC3E}">
        <p14:creationId xmlns:p14="http://schemas.microsoft.com/office/powerpoint/2010/main" val="33456609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27176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38623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5073825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75524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2960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39" y="-26293"/>
            <a:ext cx="562356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25221" t="5383" r="3863" b="1426"/>
          <a:stretch/>
        </p:blipFill>
        <p:spPr>
          <a:xfrm>
            <a:off x="5272087" y="0"/>
            <a:ext cx="3871913" cy="6876851"/>
          </a:xfrm>
          <a:prstGeom prst="rect">
            <a:avLst/>
          </a:prstGeom>
        </p:spPr>
      </p:pic>
    </p:spTree>
    <p:extLst>
      <p:ext uri="{BB962C8B-B14F-4D97-AF65-F5344CB8AC3E}">
        <p14:creationId xmlns:p14="http://schemas.microsoft.com/office/powerpoint/2010/main" val="42635387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55470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41355684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4062"/>
          <a:stretch/>
        </p:blipFill>
        <p:spPr>
          <a:xfrm>
            <a:off x="0" y="0"/>
            <a:ext cx="9143999" cy="6858000"/>
          </a:xfrm>
          <a:prstGeom prst="rect">
            <a:avLst/>
          </a:prstGeom>
        </p:spPr>
      </p:pic>
    </p:spTree>
    <p:extLst>
      <p:ext uri="{BB962C8B-B14F-4D97-AF65-F5344CB8AC3E}">
        <p14:creationId xmlns:p14="http://schemas.microsoft.com/office/powerpoint/2010/main" val="12880958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
            <a:ext cx="9144000" cy="6858000"/>
          </a:xfrm>
          <a:prstGeom prst="rect">
            <a:avLst/>
          </a:prstGeom>
        </p:spPr>
      </p:pic>
    </p:spTree>
    <p:extLst>
      <p:ext uri="{BB962C8B-B14F-4D97-AF65-F5344CB8AC3E}">
        <p14:creationId xmlns:p14="http://schemas.microsoft.com/office/powerpoint/2010/main" val="8190724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36" y="0"/>
            <a:ext cx="9110663" cy="6858000"/>
          </a:xfrm>
          <a:prstGeom prst="rect">
            <a:avLst/>
          </a:prstGeom>
        </p:spPr>
      </p:pic>
    </p:spTree>
    <p:extLst>
      <p:ext uri="{BB962C8B-B14F-4D97-AF65-F5344CB8AC3E}">
        <p14:creationId xmlns:p14="http://schemas.microsoft.com/office/powerpoint/2010/main" val="27116496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p:txBody>
          <a:bodyPr/>
          <a:lstStyle/>
          <a:p>
            <a:pPr eaLnBrk="1" hangingPunct="1"/>
            <a:r>
              <a:rPr lang="es-ES" sz="4400" b="1" dirty="0"/>
              <a:t>Jardines de Albi</a:t>
            </a:r>
          </a:p>
        </p:txBody>
      </p:sp>
      <p:sp>
        <p:nvSpPr>
          <p:cNvPr id="15363" name="2 Marcador de contenido"/>
          <p:cNvSpPr>
            <a:spLocks noGrp="1"/>
          </p:cNvSpPr>
          <p:nvPr>
            <p:ph sz="quarter" idx="1"/>
          </p:nvPr>
        </p:nvSpPr>
        <p:spPr>
          <a:xfrm>
            <a:off x="914400" y="1700808"/>
            <a:ext cx="6897960" cy="4318992"/>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sz="2400" dirty="0"/>
              <a:t>El rico </a:t>
            </a:r>
            <a:r>
              <a:rPr lang="es-ES" sz="2400" b="1" i="1" dirty="0"/>
              <a:t>patrimonio de Albi</a:t>
            </a:r>
            <a:r>
              <a:rPr lang="es-ES" sz="2400" b="1" dirty="0"/>
              <a:t> </a:t>
            </a:r>
            <a:r>
              <a:rPr lang="es-ES" sz="2400" dirty="0"/>
              <a:t>se enriquece y embellece con muchas zonas verdes artísticamente compuestas, que son verdaderos remansos de paz en el corazón de la ciudad. Estos islotes (espacios, lugares) de serenidad, de colores y de descanso marcan el corazón de la ciudad: </a:t>
            </a:r>
            <a:r>
              <a:rPr lang="es-ES" sz="2400" b="1" dirty="0"/>
              <a:t>el Jardín Nacional</a:t>
            </a:r>
            <a:r>
              <a:rPr lang="es-ES" sz="2400" dirty="0"/>
              <a:t> , su quiosco, sus estanques, los jardines a la francesa del Palacio de la Berbie , el claustro Saint Salvy , las 4 hectáreas del parque Rochegude , la plaza ajardinada de Lapérouse y su rosaleda...</a:t>
            </a:r>
          </a:p>
        </p:txBody>
      </p:sp>
    </p:spTree>
    <p:extLst>
      <p:ext uri="{BB962C8B-B14F-4D97-AF65-F5344CB8AC3E}">
        <p14:creationId xmlns:p14="http://schemas.microsoft.com/office/powerpoint/2010/main" val="22068581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94"/>
            <a:ext cx="9144000" cy="6831211"/>
          </a:xfrm>
          <a:prstGeom prst="rect">
            <a:avLst/>
          </a:prstGeom>
        </p:spPr>
      </p:pic>
    </p:spTree>
    <p:extLst>
      <p:ext uri="{BB962C8B-B14F-4D97-AF65-F5344CB8AC3E}">
        <p14:creationId xmlns:p14="http://schemas.microsoft.com/office/powerpoint/2010/main" val="27860538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Albi Jardines d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700"/>
            <a:ext cx="91440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1521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Albi Jardins 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4110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33850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63659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4371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94"/>
            <a:ext cx="9144000" cy="6831211"/>
          </a:xfrm>
          <a:prstGeom prst="rect">
            <a:avLst/>
          </a:prstGeom>
        </p:spPr>
      </p:pic>
    </p:spTree>
    <p:extLst>
      <p:ext uri="{BB962C8B-B14F-4D97-AF65-F5344CB8AC3E}">
        <p14:creationId xmlns:p14="http://schemas.microsoft.com/office/powerpoint/2010/main" val="30697847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28187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a:xfrm>
            <a:off x="457200" y="704850"/>
            <a:ext cx="8229600" cy="652463"/>
          </a:xfrm>
        </p:spPr>
        <p:txBody>
          <a:bodyPr>
            <a:normAutofit/>
          </a:bodyPr>
          <a:lstStyle/>
          <a:p>
            <a:pPr eaLnBrk="1" fontAlgn="auto" hangingPunct="1">
              <a:spcAft>
                <a:spcPts val="0"/>
              </a:spcAft>
              <a:defRPr/>
            </a:pPr>
            <a:r>
              <a:rPr lang="es-ES" sz="2800" dirty="0"/>
              <a:t>Castillo d´Ángers</a:t>
            </a:r>
          </a:p>
        </p:txBody>
      </p:sp>
      <p:sp>
        <p:nvSpPr>
          <p:cNvPr id="24579" name="2 Marcador de contenido"/>
          <p:cNvSpPr>
            <a:spLocks noGrp="1"/>
          </p:cNvSpPr>
          <p:nvPr>
            <p:ph sz="quarter" idx="1"/>
          </p:nvPr>
        </p:nvSpPr>
        <p:spPr>
          <a:xfrm>
            <a:off x="914400" y="1500188"/>
            <a:ext cx="7185992" cy="6500812"/>
          </a:xfrm>
        </p:spPr>
        <p:txBody>
          <a:bodyPr/>
          <a:lstStyle/>
          <a:p>
            <a:pPr marL="0" indent="0" eaLnBrk="1" hangingPunct="1">
              <a:buNone/>
            </a:pPr>
            <a:endParaRPr lang="es-ES" sz="2400" dirty="0"/>
          </a:p>
          <a:p>
            <a:pPr eaLnBrk="1" hangingPunct="1"/>
            <a:r>
              <a:rPr lang="es-ES" sz="2400" b="1" dirty="0"/>
              <a:t> </a:t>
            </a:r>
            <a:r>
              <a:rPr lang="es-ES" sz="2400" dirty="0"/>
              <a:t>Este castillo fortificado del siglo XIII fue construido sobre un promontorio de pizarra que domina el río Maine. </a:t>
            </a:r>
          </a:p>
          <a:p>
            <a:pPr eaLnBrk="1" hangingPunct="1"/>
            <a:r>
              <a:rPr lang="es-ES" sz="2400" dirty="0"/>
              <a:t>Se le asocia al comienzo de la fortificación general de la ciudad el cual consta de una gran muralla </a:t>
            </a:r>
            <a:r>
              <a:rPr lang="es-ES" dirty="0"/>
              <a:t>que</a:t>
            </a:r>
            <a:r>
              <a:rPr lang="es-ES" sz="2400" dirty="0"/>
              <a:t> constituye el bastión principal. </a:t>
            </a:r>
          </a:p>
          <a:p>
            <a:pPr eaLnBrk="1" hangingPunct="1"/>
            <a:r>
              <a:rPr lang="es-ES" sz="2400" dirty="0"/>
              <a:t>Las enormes fortificaciones fueron construidas entre 1230 y 1240 bajo la orden de San Luis y tienen una circunferencia de casi un kilómetro de largo, flanqueadas por 17 torres.</a:t>
            </a:r>
          </a:p>
        </p:txBody>
      </p:sp>
    </p:spTree>
    <p:extLst>
      <p:ext uri="{BB962C8B-B14F-4D97-AF65-F5344CB8AC3E}">
        <p14:creationId xmlns:p14="http://schemas.microsoft.com/office/powerpoint/2010/main" val="36133961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sz="quarter" idx="1"/>
          </p:nvPr>
        </p:nvSpPr>
        <p:spPr>
          <a:xfrm>
            <a:off x="457200" y="764705"/>
            <a:ext cx="7427168" cy="5559896"/>
          </a:xfrm>
        </p:spPr>
        <p:txBody>
          <a:bodyPr/>
          <a:lstStyle/>
          <a:p>
            <a:pPr eaLnBrk="1" hangingPunct="1"/>
            <a:r>
              <a:rPr lang="es-ES" sz="2400" dirty="0"/>
              <a:t> A partir de la década de 1950 el castillo guarda y exhibe el tapiz del Apocalipsis, una obra tejida de más de 130 m. de largo (de la cual sólo quedan 101 m) y de 4,50 m de alto, hecha en el siglo XIV a pedido de Luis Iro de Anjou. </a:t>
            </a:r>
          </a:p>
          <a:p>
            <a:pPr eaLnBrk="1" hangingPunct="1"/>
            <a:r>
              <a:rPr lang="es-ES" sz="2400" dirty="0"/>
              <a:t>El tapiz representa la profecía del apóstol San Juan. </a:t>
            </a:r>
          </a:p>
          <a:p>
            <a:pPr eaLnBrk="1" hangingPunct="1"/>
            <a:r>
              <a:rPr lang="es-ES" sz="2400" dirty="0"/>
              <a:t> Dentro de la muralla del castillo se edificaron edificios de placer a partir del siglo XV . </a:t>
            </a:r>
          </a:p>
          <a:p>
            <a:r>
              <a:rPr lang="es-ES" dirty="0"/>
              <a:t>Los fosos fueron excavados durante la construcción de la fortaleza durante el reinado de San Luis. En el sur, se separan entonces el castillo - construido en la colina del mismo nombre - el barrio de Esvière. </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37818519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pPr marL="0" indent="0">
              <a:buNone/>
            </a:pPr>
            <a:endParaRPr lang="es-ES" dirty="0"/>
          </a:p>
          <a:p>
            <a:r>
              <a:rPr lang="es-ES" dirty="0"/>
              <a:t>En el norte, impusieron el límite entre la ciudad y el castillo. Ellos se extendieron en el XIV ° y la xvi ª  siglo . Dos pozos están: uno al este y otro al norte. Aunque Maine pasa a los pies del castillo, nunca se puso agua en los fosos, principalmente debido a la pendiente del suelo.</a:t>
            </a:r>
          </a:p>
          <a:p>
            <a:r>
              <a:rPr lang="es-ES" dirty="0"/>
              <a:t>Bajo el rey René, los fosos se han transformado en las listas para la realización de torneos en los que el Duque valora como 20 . El siglo XVIII , las zanjas fueron huertos familiares . La ciudad de Angers los convierte en fosos de inquilinos en 1912 . Desde 1936 a la de 1999 , se instalan ciervos y gamos  . Hoy en día, los fosos se transformaron en jardines.</a:t>
            </a:r>
          </a:p>
        </p:txBody>
      </p:sp>
    </p:spTree>
    <p:extLst>
      <p:ext uri="{BB962C8B-B14F-4D97-AF65-F5344CB8AC3E}">
        <p14:creationId xmlns:p14="http://schemas.microsoft.com/office/powerpoint/2010/main" val="27549697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patio se dividió en dos partes. La organización de los edificios construidos entre los siglos XIV y XV   divide el interior de la fortaleza entre el jardín o patio de la guarnición, y el patio señorial rodeado por la Casa Real, la Capilla, la torre de entrada, y otros edificios públicos que faltan (cocinas), que ha sido sustituidos por la galería del Apocalipsis.</a:t>
            </a:r>
          </a:p>
        </p:txBody>
      </p:sp>
    </p:spTree>
    <p:extLst>
      <p:ext uri="{BB962C8B-B14F-4D97-AF65-F5344CB8AC3E}">
        <p14:creationId xmlns:p14="http://schemas.microsoft.com/office/powerpoint/2010/main" val="32522358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216239328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71672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2 Imagen" descr="Anger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44200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Angers.-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45674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18"/>
            <a:ext cx="9144000" cy="6786563"/>
          </a:xfrm>
          <a:prstGeom prst="rect">
            <a:avLst/>
          </a:prstGeom>
        </p:spPr>
      </p:pic>
    </p:spTree>
    <p:extLst>
      <p:ext uri="{BB962C8B-B14F-4D97-AF65-F5344CB8AC3E}">
        <p14:creationId xmlns:p14="http://schemas.microsoft.com/office/powerpoint/2010/main" val="37484907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18"/>
            <a:ext cx="9144000" cy="6786563"/>
          </a:xfrm>
          <a:prstGeom prst="rect">
            <a:avLst/>
          </a:prstGeom>
        </p:spPr>
      </p:pic>
    </p:spTree>
    <p:extLst>
      <p:ext uri="{BB962C8B-B14F-4D97-AF65-F5344CB8AC3E}">
        <p14:creationId xmlns:p14="http://schemas.microsoft.com/office/powerpoint/2010/main" val="9595526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Angers.-m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86965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54" y="0"/>
            <a:ext cx="9081492" cy="6858000"/>
          </a:xfrm>
          <a:prstGeom prst="rect">
            <a:avLst/>
          </a:prstGeom>
        </p:spPr>
      </p:pic>
    </p:spTree>
    <p:extLst>
      <p:ext uri="{BB962C8B-B14F-4D97-AF65-F5344CB8AC3E}">
        <p14:creationId xmlns:p14="http://schemas.microsoft.com/office/powerpoint/2010/main" val="32132529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5272570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36580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66023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32536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27909" y="-34876"/>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69" y="-34876"/>
            <a:ext cx="4699447" cy="6705600"/>
          </a:xfrm>
          <a:prstGeom prst="rect">
            <a:avLst/>
          </a:prstGeom>
        </p:spPr>
      </p:pic>
    </p:spTree>
    <p:extLst>
      <p:ext uri="{BB962C8B-B14F-4D97-AF65-F5344CB8AC3E}">
        <p14:creationId xmlns:p14="http://schemas.microsoft.com/office/powerpoint/2010/main" val="35787710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581"/>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46857"/>
            <a:ext cx="4550841" cy="6858000"/>
          </a:xfrm>
          <a:prstGeom prst="rect">
            <a:avLst/>
          </a:prstGeom>
        </p:spPr>
      </p:pic>
    </p:spTree>
    <p:extLst>
      <p:ext uri="{BB962C8B-B14F-4D97-AF65-F5344CB8AC3E}">
        <p14:creationId xmlns:p14="http://schemas.microsoft.com/office/powerpoint/2010/main" val="427256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7058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93855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971518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927688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2912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25405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27351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43795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70261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9" y="0"/>
            <a:ext cx="9126141" cy="6858000"/>
          </a:xfrm>
          <a:prstGeom prst="rect">
            <a:avLst/>
          </a:prstGeom>
        </p:spPr>
      </p:pic>
    </p:spTree>
    <p:extLst>
      <p:ext uri="{BB962C8B-B14F-4D97-AF65-F5344CB8AC3E}">
        <p14:creationId xmlns:p14="http://schemas.microsoft.com/office/powerpoint/2010/main" val="352063905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499853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635349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415980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18"/>
            <a:ext cx="9144000" cy="6786563"/>
          </a:xfrm>
          <a:prstGeom prst="rect">
            <a:avLst/>
          </a:prstGeom>
        </p:spPr>
      </p:pic>
    </p:spTree>
    <p:extLst>
      <p:ext uri="{BB962C8B-B14F-4D97-AF65-F5344CB8AC3E}">
        <p14:creationId xmlns:p14="http://schemas.microsoft.com/office/powerpoint/2010/main" val="2161618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96397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461926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554568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782821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685022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11522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662371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625000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93"/>
            <a:ext cx="9144000" cy="6852213"/>
          </a:xfrm>
          <a:prstGeom prst="rect">
            <a:avLst/>
          </a:prstGeom>
        </p:spPr>
      </p:pic>
    </p:spTree>
    <p:extLst>
      <p:ext uri="{BB962C8B-B14F-4D97-AF65-F5344CB8AC3E}">
        <p14:creationId xmlns:p14="http://schemas.microsoft.com/office/powerpoint/2010/main" val="24208913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7" y="0"/>
            <a:ext cx="9135965" cy="6858000"/>
          </a:xfrm>
          <a:prstGeom prst="rect">
            <a:avLst/>
          </a:prstGeom>
        </p:spPr>
      </p:pic>
    </p:spTree>
    <p:extLst>
      <p:ext uri="{BB962C8B-B14F-4D97-AF65-F5344CB8AC3E}">
        <p14:creationId xmlns:p14="http://schemas.microsoft.com/office/powerpoint/2010/main" val="35442324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133</TotalTime>
  <Words>1734</Words>
  <Application>Microsoft Office PowerPoint</Application>
  <PresentationFormat>Presentación en pantalla (4:3)</PresentationFormat>
  <Paragraphs>245</Paragraphs>
  <Slides>120</Slides>
  <Notes>105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120</vt:i4>
      </vt:variant>
    </vt:vector>
  </HeadingPairs>
  <TitlesOfParts>
    <vt:vector size="125" baseType="lpstr">
      <vt:lpstr>Calibri</vt:lpstr>
      <vt:lpstr>Century Schoolbook</vt:lpstr>
      <vt:lpstr>Wingdings</vt:lpstr>
      <vt:lpstr>Wingdings 2</vt:lpstr>
      <vt:lpstr>Default Theme</vt:lpstr>
      <vt:lpstr>EUROPA.-LA VUELTA AL MUNDO EN 885 JARDINES.-FRANCIA.-Abbaye de Senanques.-Jardins d´Agapanthe.-Cathedral d´Albi.-Chateau d´Angers.-</vt:lpstr>
      <vt:lpstr>Abbaye de Senanques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d´Agapanthe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Albi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Castillo d´Ángers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JARDINES.-PAIS DE GALES.-A</dc:title>
  <dc:creator>Josep</dc:creator>
  <cp:lastModifiedBy>Usuario</cp:lastModifiedBy>
  <cp:revision>20</cp:revision>
  <dcterms:created xsi:type="dcterms:W3CDTF">2013-09-07T04:16:19Z</dcterms:created>
  <dcterms:modified xsi:type="dcterms:W3CDTF">2018-03-11T10:26:01Z</dcterms:modified>
</cp:coreProperties>
</file>