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7" r:id="rId129"/>
    <p:sldId id="388" r:id="rId130"/>
    <p:sldId id="389" r:id="rId131"/>
    <p:sldId id="390" r:id="rId132"/>
    <p:sldId id="391" r:id="rId133"/>
    <p:sldId id="392" r:id="rId134"/>
    <p:sldId id="393" r:id="rId135"/>
    <p:sldId id="394" r:id="rId136"/>
    <p:sldId id="395" r:id="rId137"/>
    <p:sldId id="396" r:id="rId138"/>
    <p:sldId id="397" r:id="rId139"/>
    <p:sldId id="398" r:id="rId140"/>
    <p:sldId id="399" r:id="rId141"/>
    <p:sldId id="400" r:id="rId142"/>
    <p:sldId id="401" r:id="rId143"/>
    <p:sldId id="402" r:id="rId144"/>
    <p:sldId id="403" r:id="rId145"/>
    <p:sldId id="404" r:id="rId146"/>
    <p:sldId id="405" r:id="rId147"/>
    <p:sldId id="406" r:id="rId148"/>
    <p:sldId id="407" r:id="rId149"/>
    <p:sldId id="408" r:id="rId150"/>
    <p:sldId id="409" r:id="rId151"/>
    <p:sldId id="410" r:id="rId152"/>
    <p:sldId id="411" r:id="rId153"/>
    <p:sldId id="412" r:id="rId154"/>
    <p:sldId id="413" r:id="rId155"/>
    <p:sldId id="414" r:id="rId1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C2705D-7C8D-400E-AAF0-95B904EF3142}"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1A5BA4-EB74-4F58-A8EA-8306BD6435E7}" type="slidenum">
              <a:rPr lang="es-ES" smtClean="0"/>
              <a:t>‹Nº›</a:t>
            </a:fld>
            <a:endParaRPr lang="es-ES" dirty="0"/>
          </a:p>
        </p:txBody>
      </p:sp>
    </p:spTree>
    <p:extLst>
      <p:ext uri="{BB962C8B-B14F-4D97-AF65-F5344CB8AC3E}">
        <p14:creationId xmlns:p14="http://schemas.microsoft.com/office/powerpoint/2010/main" val="2686136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Anglesey Abbey</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FE55B1-D2CC-402E-8B33-10FA830D3F38}"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Attingham Park</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03DE87-94CA-48A4-828C-7ED0894ECC62}"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Anglessey Abbey</a:t>
            </a:r>
          </a:p>
        </p:txBody>
      </p:sp>
      <p:sp>
        <p:nvSpPr>
          <p:cNvPr id="4" name="3 Marcador de número de diapositiva"/>
          <p:cNvSpPr>
            <a:spLocks noGrp="1"/>
          </p:cNvSpPr>
          <p:nvPr>
            <p:ph type="sldNum" sz="quarter" idx="5"/>
          </p:nvPr>
        </p:nvSpPr>
        <p:spPr/>
        <p:txBody>
          <a:bodyPr/>
          <a:lstStyle/>
          <a:p>
            <a:pPr>
              <a:defRPr/>
            </a:pPr>
            <a:fld id="{A2E86B83-DE14-4830-B88C-25D8D5585DF2}"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Anglessey Abbey</a:t>
            </a:r>
          </a:p>
        </p:txBody>
      </p:sp>
      <p:sp>
        <p:nvSpPr>
          <p:cNvPr id="4" name="3 Marcador de número de diapositiva"/>
          <p:cNvSpPr>
            <a:spLocks noGrp="1"/>
          </p:cNvSpPr>
          <p:nvPr>
            <p:ph type="sldNum" sz="quarter" idx="5"/>
          </p:nvPr>
        </p:nvSpPr>
        <p:spPr/>
        <p:txBody>
          <a:bodyPr/>
          <a:lstStyle/>
          <a:p>
            <a:pPr>
              <a:defRPr/>
            </a:pPr>
            <a:fld id="{D205BB75-17DD-4BD6-8816-C75950880698}"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Anglessey Abbey</a:t>
            </a:r>
          </a:p>
        </p:txBody>
      </p:sp>
      <p:sp>
        <p:nvSpPr>
          <p:cNvPr id="4" name="3 Marcador de número de diapositiva"/>
          <p:cNvSpPr>
            <a:spLocks noGrp="1"/>
          </p:cNvSpPr>
          <p:nvPr>
            <p:ph type="sldNum" sz="quarter" idx="5"/>
          </p:nvPr>
        </p:nvSpPr>
        <p:spPr/>
        <p:txBody>
          <a:bodyPr/>
          <a:lstStyle/>
          <a:p>
            <a:pPr>
              <a:defRPr/>
            </a:pPr>
            <a:fld id="{3B35C1B6-9F49-46E5-A43D-E03F67619B81}"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Anglessey Abbey</a:t>
            </a:r>
          </a:p>
        </p:txBody>
      </p:sp>
      <p:sp>
        <p:nvSpPr>
          <p:cNvPr id="4" name="3 Marcador de número de diapositiva"/>
          <p:cNvSpPr>
            <a:spLocks noGrp="1"/>
          </p:cNvSpPr>
          <p:nvPr>
            <p:ph type="sldNum" sz="quarter" idx="5"/>
          </p:nvPr>
        </p:nvSpPr>
        <p:spPr/>
        <p:txBody>
          <a:bodyPr/>
          <a:lstStyle/>
          <a:p>
            <a:pPr>
              <a:defRPr/>
            </a:pPr>
            <a:fld id="{D5E85702-1D67-4484-B82F-9418F391D9D1}"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Anglesey Abbey</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3769BC-50A1-4425-B826-BDECD0A48916}"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Anglesey Abbey</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8BC1D4-7E2F-4D00-BC45-522B3030C4C7}"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Anglesey Abbey</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0D3FE8-3509-47BD-A7D8-9AFF31FF8CFB}"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Anglesey Abbey</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20FD79-8EA8-4DC2-BC8D-F12CF8587CF8}"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Anglesey Abbey</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38BD36-4636-4E3F-820E-73CDDF429C51}"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Attingham Park</a:t>
            </a:r>
          </a:p>
        </p:txBody>
      </p:sp>
      <p:sp>
        <p:nvSpPr>
          <p:cNvPr id="4" name="3 Marcador de número de diapositiva"/>
          <p:cNvSpPr>
            <a:spLocks noGrp="1"/>
          </p:cNvSpPr>
          <p:nvPr>
            <p:ph type="sldNum" sz="quarter" idx="5"/>
          </p:nvPr>
        </p:nvSpPr>
        <p:spPr/>
        <p:txBody>
          <a:bodyPr/>
          <a:lstStyle/>
          <a:p>
            <a:pPr>
              <a:defRPr/>
            </a:pPr>
            <a:fld id="{51108D83-3189-4C26-A7A5-25081527BC9F}"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Attingham Park</a:t>
            </a:r>
          </a:p>
        </p:txBody>
      </p:sp>
      <p:sp>
        <p:nvSpPr>
          <p:cNvPr id="4" name="3 Marcador de número de diapositiva"/>
          <p:cNvSpPr>
            <a:spLocks noGrp="1"/>
          </p:cNvSpPr>
          <p:nvPr>
            <p:ph type="sldNum" sz="quarter" idx="5"/>
          </p:nvPr>
        </p:nvSpPr>
        <p:spPr/>
        <p:txBody>
          <a:bodyPr/>
          <a:lstStyle/>
          <a:p>
            <a:pPr>
              <a:defRPr/>
            </a:pPr>
            <a:fld id="{B481ABBC-F526-4771-A7AE-B6AD139E1FA1}"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Attingham Park</a:t>
            </a:r>
          </a:p>
        </p:txBody>
      </p:sp>
      <p:sp>
        <p:nvSpPr>
          <p:cNvPr id="4" name="3 Marcador de número de diapositiva"/>
          <p:cNvSpPr>
            <a:spLocks noGrp="1"/>
          </p:cNvSpPr>
          <p:nvPr>
            <p:ph type="sldNum" sz="quarter" idx="5"/>
          </p:nvPr>
        </p:nvSpPr>
        <p:spPr/>
        <p:txBody>
          <a:bodyPr/>
          <a:lstStyle/>
          <a:p>
            <a:pPr>
              <a:defRPr/>
            </a:pPr>
            <a:fld id="{CBEFBCE3-8946-4BAF-A4FE-AEA730EA1C1A}"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Attingham Park</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D68ECC-9671-4FAC-9C78-69AF244668D5}"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Attingham Park</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6AA34F-2C12-467B-BBCD-FAC4F4589507}"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Attingham Park</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E18B18-9516-47B8-A4D3-95576BACAACC}"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Attingham Park</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29941B-594D-48C8-972E-E4145F68099B}"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Attingham Park</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9E6614-5819-4746-AA06-E933FCA7FDC5}"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Bateman´s</a:t>
            </a:r>
          </a:p>
        </p:txBody>
      </p:sp>
      <p:sp>
        <p:nvSpPr>
          <p:cNvPr id="4" name="3 Marcador de número de diapositiva"/>
          <p:cNvSpPr>
            <a:spLocks noGrp="1"/>
          </p:cNvSpPr>
          <p:nvPr>
            <p:ph type="sldNum" sz="quarter" idx="5"/>
          </p:nvPr>
        </p:nvSpPr>
        <p:spPr/>
        <p:txBody>
          <a:bodyPr/>
          <a:lstStyle/>
          <a:p>
            <a:pPr>
              <a:defRPr/>
            </a:pPr>
            <a:fld id="{16B5ED18-E63B-44B5-A21D-F80A89ECEDC6}"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Bateman´s </a:t>
            </a:r>
          </a:p>
        </p:txBody>
      </p:sp>
      <p:sp>
        <p:nvSpPr>
          <p:cNvPr id="4" name="3 Marcador de número de diapositiva"/>
          <p:cNvSpPr>
            <a:spLocks noGrp="1"/>
          </p:cNvSpPr>
          <p:nvPr>
            <p:ph type="sldNum" sz="quarter" idx="5"/>
          </p:nvPr>
        </p:nvSpPr>
        <p:spPr/>
        <p:txBody>
          <a:bodyPr/>
          <a:lstStyle/>
          <a:p>
            <a:pPr>
              <a:defRPr/>
            </a:pPr>
            <a:fld id="{B7564C2D-222A-4220-AF02-A2552408FEF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Bateman´s</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E6F78B-F19F-47CF-9DFB-A618B594D19C}"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Bateman´s</a:t>
            </a:r>
          </a:p>
        </p:txBody>
      </p:sp>
      <p:sp>
        <p:nvSpPr>
          <p:cNvPr id="4" name="3 Marcador de número de diapositiva"/>
          <p:cNvSpPr>
            <a:spLocks noGrp="1"/>
          </p:cNvSpPr>
          <p:nvPr>
            <p:ph type="sldNum" sz="quarter" idx="5"/>
          </p:nvPr>
        </p:nvSpPr>
        <p:spPr/>
        <p:txBody>
          <a:bodyPr/>
          <a:lstStyle/>
          <a:p>
            <a:pPr>
              <a:defRPr/>
            </a:pPr>
            <a:fld id="{A43C6AFD-853B-4A69-8C82-BA4001464A50}"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Bateman´s</a:t>
            </a:r>
          </a:p>
        </p:txBody>
      </p:sp>
      <p:sp>
        <p:nvSpPr>
          <p:cNvPr id="4" name="3 Marcador de número de diapositiva"/>
          <p:cNvSpPr>
            <a:spLocks noGrp="1"/>
          </p:cNvSpPr>
          <p:nvPr>
            <p:ph type="sldNum" sz="quarter" idx="5"/>
          </p:nvPr>
        </p:nvSpPr>
        <p:spPr/>
        <p:txBody>
          <a:bodyPr/>
          <a:lstStyle/>
          <a:p>
            <a:pPr>
              <a:defRPr/>
            </a:pPr>
            <a:fld id="{8B881DA9-665B-4B5F-BFD9-5738EC6330BD}"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Bateman´s </a:t>
            </a:r>
          </a:p>
        </p:txBody>
      </p:sp>
      <p:sp>
        <p:nvSpPr>
          <p:cNvPr id="4" name="3 Marcador de número de diapositiva"/>
          <p:cNvSpPr>
            <a:spLocks noGrp="1"/>
          </p:cNvSpPr>
          <p:nvPr>
            <p:ph type="sldNum" sz="quarter" idx="5"/>
          </p:nvPr>
        </p:nvSpPr>
        <p:spPr/>
        <p:txBody>
          <a:bodyPr/>
          <a:lstStyle/>
          <a:p>
            <a:pPr>
              <a:defRPr/>
            </a:pPr>
            <a:fld id="{03573153-357C-4C63-A03A-50E9B29F3E97}"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Bateman´s</a:t>
            </a:r>
          </a:p>
        </p:txBody>
      </p:sp>
      <p:sp>
        <p:nvSpPr>
          <p:cNvPr id="4" name="3 Marcador de número de diapositiva"/>
          <p:cNvSpPr>
            <a:spLocks noGrp="1"/>
          </p:cNvSpPr>
          <p:nvPr>
            <p:ph type="sldNum" sz="quarter" idx="5"/>
          </p:nvPr>
        </p:nvSpPr>
        <p:spPr/>
        <p:txBody>
          <a:bodyPr/>
          <a:lstStyle/>
          <a:p>
            <a:pPr>
              <a:defRPr/>
            </a:pPr>
            <a:fld id="{61502E87-AFA3-4097-813D-8C99381C0AA3}"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Bateman´s </a:t>
            </a:r>
          </a:p>
        </p:txBody>
      </p:sp>
      <p:sp>
        <p:nvSpPr>
          <p:cNvPr id="4" name="3 Marcador de número de diapositiva"/>
          <p:cNvSpPr>
            <a:spLocks noGrp="1"/>
          </p:cNvSpPr>
          <p:nvPr>
            <p:ph type="sldNum" sz="quarter" idx="5"/>
          </p:nvPr>
        </p:nvSpPr>
        <p:spPr/>
        <p:txBody>
          <a:bodyPr/>
          <a:lstStyle/>
          <a:p>
            <a:pPr>
              <a:defRPr/>
            </a:pPr>
            <a:fld id="{E90C52B9-BFAC-402D-AED0-C4504A154DDC}"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Bateman´s</a:t>
            </a:r>
          </a:p>
        </p:txBody>
      </p:sp>
      <p:sp>
        <p:nvSpPr>
          <p:cNvPr id="4" name="3 Marcador de número de diapositiva"/>
          <p:cNvSpPr>
            <a:spLocks noGrp="1"/>
          </p:cNvSpPr>
          <p:nvPr>
            <p:ph type="sldNum" sz="quarter" idx="5"/>
          </p:nvPr>
        </p:nvSpPr>
        <p:spPr/>
        <p:txBody>
          <a:bodyPr/>
          <a:lstStyle/>
          <a:p>
            <a:pPr>
              <a:defRPr/>
            </a:pPr>
            <a:fld id="{4956067D-7AAE-48DE-9024-4E47529F2E0D}"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Bateman´s </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3DE20E-B42F-4316-A738-D1C8AF8F6BA0}"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Bateman´s</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2532CB-037B-4472-95C6-01371B54D9AA}"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Bateman´s </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356F0C-BEEC-401A-8445-30B390419646}"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Bateman´s </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0352A5-2E28-4EE7-9FFE-C2C9EEB10141}"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Batemn´s </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374342-621C-4599-9FF4-1977B26972DB}"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Bateman´s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C2F907-2A58-4517-AA90-59F466B02595}"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Belton House</a:t>
            </a:r>
          </a:p>
        </p:txBody>
      </p:sp>
      <p:sp>
        <p:nvSpPr>
          <p:cNvPr id="4" name="3 Marcador de número de diapositiva"/>
          <p:cNvSpPr>
            <a:spLocks noGrp="1"/>
          </p:cNvSpPr>
          <p:nvPr>
            <p:ph type="sldNum" sz="quarter" idx="5"/>
          </p:nvPr>
        </p:nvSpPr>
        <p:spPr/>
        <p:txBody>
          <a:bodyPr/>
          <a:lstStyle/>
          <a:p>
            <a:pPr>
              <a:defRPr/>
            </a:pPr>
            <a:fld id="{16AA2EAF-FAC5-4D88-978B-ACA0E9D17C51}"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B1528E-E275-4DAF-AF03-D0CC843A5E4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D839DF-C946-451A-BE11-44912AA052A2}"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Belton House</a:t>
            </a:r>
          </a:p>
        </p:txBody>
      </p:sp>
      <p:sp>
        <p:nvSpPr>
          <p:cNvPr id="4" name="3 Marcador de número de diapositiva"/>
          <p:cNvSpPr>
            <a:spLocks noGrp="1"/>
          </p:cNvSpPr>
          <p:nvPr>
            <p:ph type="sldNum" sz="quarter" idx="5"/>
          </p:nvPr>
        </p:nvSpPr>
        <p:spPr/>
        <p:txBody>
          <a:bodyPr/>
          <a:lstStyle/>
          <a:p>
            <a:pPr>
              <a:defRPr/>
            </a:pPr>
            <a:fld id="{273224BA-295E-4271-A28A-2E91F4E6D301}"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Belton House</a:t>
            </a:r>
          </a:p>
        </p:txBody>
      </p:sp>
      <p:sp>
        <p:nvSpPr>
          <p:cNvPr id="4" name="3 Marcador de número de diapositiva"/>
          <p:cNvSpPr>
            <a:spLocks noGrp="1"/>
          </p:cNvSpPr>
          <p:nvPr>
            <p:ph type="sldNum" sz="quarter" idx="5"/>
          </p:nvPr>
        </p:nvSpPr>
        <p:spPr/>
        <p:txBody>
          <a:bodyPr/>
          <a:lstStyle/>
          <a:p>
            <a:pPr>
              <a:defRPr/>
            </a:pPr>
            <a:fld id="{24F04FD0-3017-404B-AB6C-03CC0FE9CFBF}"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Belton House</a:t>
            </a:r>
          </a:p>
        </p:txBody>
      </p:sp>
      <p:sp>
        <p:nvSpPr>
          <p:cNvPr id="4" name="3 Marcador de número de diapositiva"/>
          <p:cNvSpPr>
            <a:spLocks noGrp="1"/>
          </p:cNvSpPr>
          <p:nvPr>
            <p:ph type="sldNum" sz="quarter" idx="5"/>
          </p:nvPr>
        </p:nvSpPr>
        <p:spPr/>
        <p:txBody>
          <a:bodyPr/>
          <a:lstStyle/>
          <a:p>
            <a:pPr>
              <a:defRPr/>
            </a:pPr>
            <a:fld id="{A36EAE69-A86E-411D-BEFD-5AC91F3788DA}"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Belton House</a:t>
            </a:r>
          </a:p>
        </p:txBody>
      </p:sp>
      <p:sp>
        <p:nvSpPr>
          <p:cNvPr id="4" name="3 Marcador de número de diapositiva"/>
          <p:cNvSpPr>
            <a:spLocks noGrp="1"/>
          </p:cNvSpPr>
          <p:nvPr>
            <p:ph type="sldNum" sz="quarter" idx="5"/>
          </p:nvPr>
        </p:nvSpPr>
        <p:spPr/>
        <p:txBody>
          <a:bodyPr/>
          <a:lstStyle/>
          <a:p>
            <a:pPr>
              <a:defRPr/>
            </a:pPr>
            <a:fld id="{F2B367C7-0F09-47E2-B4E2-2037F3A93B83}"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Belton House</a:t>
            </a:r>
          </a:p>
        </p:txBody>
      </p:sp>
      <p:sp>
        <p:nvSpPr>
          <p:cNvPr id="4" name="3 Marcador de número de diapositiva"/>
          <p:cNvSpPr>
            <a:spLocks noGrp="1"/>
          </p:cNvSpPr>
          <p:nvPr>
            <p:ph type="sldNum" sz="quarter" idx="5"/>
          </p:nvPr>
        </p:nvSpPr>
        <p:spPr/>
        <p:txBody>
          <a:bodyPr/>
          <a:lstStyle/>
          <a:p>
            <a:pPr>
              <a:defRPr/>
            </a:pPr>
            <a:fld id="{0EC76F70-06A4-4A56-8C83-A6E54F304D3C}"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C4B348-C300-4A6C-B97D-C753EEFB090B}"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B46A60-78F1-405F-95BA-E86F82FE0F7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B408E0-5C97-4837-B65A-D95837024514}"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Belton House.-Orangerie</a:t>
            </a:r>
          </a:p>
        </p:txBody>
      </p:sp>
      <p:sp>
        <p:nvSpPr>
          <p:cNvPr id="4" name="3 Marcador de número de diapositiva"/>
          <p:cNvSpPr>
            <a:spLocks noGrp="1"/>
          </p:cNvSpPr>
          <p:nvPr>
            <p:ph type="sldNum" sz="quarter" idx="5"/>
          </p:nvPr>
        </p:nvSpPr>
        <p:spPr/>
        <p:txBody>
          <a:bodyPr/>
          <a:lstStyle/>
          <a:p>
            <a:pPr>
              <a:defRPr/>
            </a:pPr>
            <a:fld id="{9AE021B8-FE19-4747-BE45-F1380C7D206C}"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85DE96-3A44-42D7-A24F-3A577629C76B}"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B14CE5-7540-475F-80FB-18A280D54C83}"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96EC6C-509D-49C2-8E7A-81F9D04664F0}"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B1A711-20F4-4179-AFEF-4C9C49230E6A}"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8659E8-64A0-4406-BA11-5B98685A88C1}"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45C5C2-F069-4135-ADD3-F28004EEFD80}"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9C942F-2DBB-44C3-B96F-AF8E7100740F}"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6D993A-2928-444F-8A4E-74A65BEE5FE1}"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40BAB5-9F9B-4240-86FE-8C125BC97E3F}"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13CD00-2995-49C6-9DD4-E565DF48E24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BC8D0D-B0ED-49D4-846D-11C1B3D3C97C}"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10321C-DE87-4B6F-A088-86DA42AE6A7B}"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73F0E9-0C77-4682-AAC0-4F786EF50BC5}"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525EC1-4DD0-4F8F-ADD6-8D566336F28A}"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4D36BB-676E-4B78-B03C-E28BEF46481B}"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CB83C1-3F9B-447A-9F8A-D102F2B29356}"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E692BE-E2ED-4985-B40E-E5D4C2F9C73A}"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96985B-4EAB-4BDC-A144-6F84906338C2}"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6EC2B1-3891-41BB-9323-122803513451}"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6D4476-4F38-4EE4-A84D-42295A758B7C}"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070870-6B23-460A-9118-106543EE68C2}"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Belton House</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DAAD0E-8FBB-492A-A988-71846D564AEB}"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71A5FA-88C4-4439-ACC5-C4ABB6B6BAD0}"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36C72C-3BA1-4B10-8D39-435A19E45185}"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622C05-685A-451D-9456-DFC97179BEC0}"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8E4558-E569-4B18-9576-7706F236E9C4}"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Biddulph Grange</a:t>
            </a:r>
          </a:p>
        </p:txBody>
      </p:sp>
      <p:sp>
        <p:nvSpPr>
          <p:cNvPr id="4" name="3 Marcador de número de diapositiva"/>
          <p:cNvSpPr>
            <a:spLocks noGrp="1"/>
          </p:cNvSpPr>
          <p:nvPr>
            <p:ph type="sldNum" sz="quarter" idx="5"/>
          </p:nvPr>
        </p:nvSpPr>
        <p:spPr/>
        <p:txBody>
          <a:bodyPr/>
          <a:lstStyle/>
          <a:p>
            <a:pPr>
              <a:defRPr/>
            </a:pPr>
            <a:fld id="{BC950489-D712-4475-A21A-9EC6E59F68ED}"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CBC175-0A98-4196-86EB-3700A3EFD6F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7F0964-5E7F-491D-A4D8-2FECD3CEF3BA}"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Biddulph Grange</a:t>
            </a:r>
          </a:p>
        </p:txBody>
      </p:sp>
      <p:sp>
        <p:nvSpPr>
          <p:cNvPr id="4" name="3 Marcador de número de diapositiva"/>
          <p:cNvSpPr>
            <a:spLocks noGrp="1"/>
          </p:cNvSpPr>
          <p:nvPr>
            <p:ph type="sldNum" sz="quarter" idx="5"/>
          </p:nvPr>
        </p:nvSpPr>
        <p:spPr/>
        <p:txBody>
          <a:bodyPr/>
          <a:lstStyle/>
          <a:p>
            <a:pPr>
              <a:defRPr/>
            </a:pPr>
            <a:fld id="{E0B2879F-3644-45D1-B326-486AE7ADC6CD}"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8E1668-9E55-449F-BC72-AED66A1BEE01}"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AEEE25-528D-4C9F-A23E-13CBD5701201}"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Biddulph Grange</a:t>
            </a:r>
          </a:p>
        </p:txBody>
      </p:sp>
      <p:sp>
        <p:nvSpPr>
          <p:cNvPr id="4" name="3 Marcador de número de diapositiva"/>
          <p:cNvSpPr>
            <a:spLocks noGrp="1"/>
          </p:cNvSpPr>
          <p:nvPr>
            <p:ph type="sldNum" sz="quarter" idx="5"/>
          </p:nvPr>
        </p:nvSpPr>
        <p:spPr/>
        <p:txBody>
          <a:bodyPr/>
          <a:lstStyle/>
          <a:p>
            <a:pPr>
              <a:defRPr/>
            </a:pPr>
            <a:fld id="{D3C60CA6-E10D-4E24-A33F-C7E1A3D70F73}"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Biddulph Grange</a:t>
            </a:r>
          </a:p>
        </p:txBody>
      </p:sp>
      <p:sp>
        <p:nvSpPr>
          <p:cNvPr id="4" name="3 Marcador de número de diapositiva"/>
          <p:cNvSpPr>
            <a:spLocks noGrp="1"/>
          </p:cNvSpPr>
          <p:nvPr>
            <p:ph type="sldNum" sz="quarter" idx="5"/>
          </p:nvPr>
        </p:nvSpPr>
        <p:spPr/>
        <p:txBody>
          <a:bodyPr/>
          <a:lstStyle/>
          <a:p>
            <a:pPr>
              <a:defRPr/>
            </a:pPr>
            <a:fld id="{41A37EFD-3E3A-42CC-B76C-8CC52CB6EB71}"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Biddulph Grange</a:t>
            </a:r>
          </a:p>
        </p:txBody>
      </p:sp>
      <p:sp>
        <p:nvSpPr>
          <p:cNvPr id="4" name="3 Marcador de número de diapositiva"/>
          <p:cNvSpPr>
            <a:spLocks noGrp="1"/>
          </p:cNvSpPr>
          <p:nvPr>
            <p:ph type="sldNum" sz="quarter" idx="5"/>
          </p:nvPr>
        </p:nvSpPr>
        <p:spPr/>
        <p:txBody>
          <a:bodyPr/>
          <a:lstStyle/>
          <a:p>
            <a:pPr>
              <a:defRPr/>
            </a:pPr>
            <a:fld id="{B8D50859-1E0A-4CA3-9439-5AEB935291F0}"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Biddulph Grange</a:t>
            </a:r>
          </a:p>
        </p:txBody>
      </p:sp>
      <p:sp>
        <p:nvSpPr>
          <p:cNvPr id="4" name="3 Marcador de número de diapositiva"/>
          <p:cNvSpPr>
            <a:spLocks noGrp="1"/>
          </p:cNvSpPr>
          <p:nvPr>
            <p:ph type="sldNum" sz="quarter" idx="5"/>
          </p:nvPr>
        </p:nvSpPr>
        <p:spPr/>
        <p:txBody>
          <a:bodyPr/>
          <a:lstStyle/>
          <a:p>
            <a:pPr>
              <a:defRPr/>
            </a:pPr>
            <a:fld id="{92356916-25BA-4FDA-9750-A9963D725790}"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Biddulph Grange</a:t>
            </a:r>
          </a:p>
        </p:txBody>
      </p:sp>
      <p:sp>
        <p:nvSpPr>
          <p:cNvPr id="4" name="3 Marcador de número de diapositiva"/>
          <p:cNvSpPr>
            <a:spLocks noGrp="1"/>
          </p:cNvSpPr>
          <p:nvPr>
            <p:ph type="sldNum" sz="quarter" idx="5"/>
          </p:nvPr>
        </p:nvSpPr>
        <p:spPr/>
        <p:txBody>
          <a:bodyPr/>
          <a:lstStyle/>
          <a:p>
            <a:pPr>
              <a:defRPr/>
            </a:pPr>
            <a:fld id="{14FF7EE8-9813-472A-8D6E-D3A64B4D255D}"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D25C7E-FE17-4683-920C-F0EEEBEE6638}"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FF993A-C341-4461-9721-791C018B5230}"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AEF932-9A40-4483-960E-CE2969E3DFF4}"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F7A081-E3AC-4B30-AE80-9DB683F4A0F8}"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543F28-E96A-4777-BF65-92F72EC4E17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0EC712-9BAE-492E-A561-3ADB3579A97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6FD4AE-D11E-4C8D-A67D-2348286D28F2}"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E512F3-BCB2-4FB8-AC6C-9DB07AF7FD89}"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77925E-7F45-4AD9-9D74-3EDD6B2DF7DA}"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F46D72-533E-4CB7-BAE1-C6B83F8CA7C1}"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15CFB9-2316-4E7E-91A0-B2616BC65C84}"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94CBE9-9475-4D0C-9A94-D25058F005DD}"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A88D5C-9130-4F6C-B38D-AA5F44D975F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E55439-4B0D-4879-8251-5DD8952533CD}"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E6FA3B-2203-49C0-98AB-321ED0F7FC4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21771B-602D-4A13-B1C4-46F8585AF919}"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2F2F2E-65CF-46FD-8CB8-CC79371C65A8}"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7F9B2B-1BE7-4A34-99D3-B4BED8A45E22}"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1C3EB6-4E58-46B3-857A-BAD3FE565C11}"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2BC621-1304-42BE-92BD-8EB14EEB526B}"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D3E3B7-4D1F-4CCC-9D5A-C5EEBE2098E4}"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9D7A25-95CD-4623-A046-85584F86C904}"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34AE3F-393F-43FA-B9AC-99DEE6DCEF5B}"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ADA077-E183-4917-9FAF-6A2E3B69613F}"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965861-FC6F-49BC-990E-7550626FF0F1}"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249A72-BCC8-48E9-B70A-EFC5142BF046}"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35718B-142C-4994-95B6-CAFD06444B85}"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07D836-1E53-451F-9E35-AB5A7FB9394D}"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Biddulph Grange</a:t>
            </a:r>
          </a:p>
        </p:txBody>
      </p:sp>
      <p:sp>
        <p:nvSpPr>
          <p:cNvPr id="4" name="3 Marcador de número de diapositiva"/>
          <p:cNvSpPr>
            <a:spLocks noGrp="1"/>
          </p:cNvSpPr>
          <p:nvPr>
            <p:ph type="sldNum" sz="quarter" idx="5"/>
          </p:nvPr>
        </p:nvSpPr>
        <p:spPr/>
        <p:txBody>
          <a:bodyPr/>
          <a:lstStyle/>
          <a:p>
            <a:pPr>
              <a:defRPr/>
            </a:pPr>
            <a:fld id="{02EF6659-7204-4716-9954-B48EC4D55F11}"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Biddulph Grange</a:t>
            </a:r>
          </a:p>
        </p:txBody>
      </p:sp>
      <p:sp>
        <p:nvSpPr>
          <p:cNvPr id="4" name="3 Marcador de número de diapositiva"/>
          <p:cNvSpPr>
            <a:spLocks noGrp="1"/>
          </p:cNvSpPr>
          <p:nvPr>
            <p:ph type="sldNum" sz="quarter" idx="5"/>
          </p:nvPr>
        </p:nvSpPr>
        <p:spPr/>
        <p:txBody>
          <a:bodyPr/>
          <a:lstStyle/>
          <a:p>
            <a:pPr>
              <a:defRPr/>
            </a:pPr>
            <a:fld id="{0F1DA05B-EABF-4728-AA31-4E86DFD45A86}"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DF1D3A-545E-48B7-AACA-9C307A6136F8}"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7C499DEE-676C-44FC-9F16-240B3B6A7C75}"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942F3166-33BC-408F-A4A0-0F8F1172895F}"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E55BFAF5-4342-4906-BE01-445C8BDC6445}"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E4526A-FE0C-44A8-A426-46CEEAFD0052}"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House</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87FDB5-ED6D-4B7F-ADCD-01A115FC40B8}"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9E5341F5-234D-4238-B96D-C2F3E9FA1AB2}"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4CD26189-D8DE-4F6C-9A71-DB0FF14B3879}"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526DB7-1721-42B5-985E-9215E9295737}"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BA909C-5D1E-4207-938B-89102237B5DF}"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BFF192-898E-409A-9E3D-1EB52C0E1274}"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399677-1514-42C2-B3F7-4CE9B3CC16AB}"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6D705B-1AE1-4744-978B-AB6CE6FD1788}"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1BEBF7-8486-4687-A596-A87C8B94F6AA}"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0E0A49-9521-4681-AEB2-B96A19C91A13}"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7A4C72-9CEC-43BC-AA97-7B42FE15F665}"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09E1AA-E4A2-4F43-B60A-364C68A3B183}"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B44F4B-1FF4-46EE-980F-517A91A5E66C}"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9AE62B-A9BA-423A-99C2-B73CA648ACCF}"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27FDEC-C94B-4068-AB3D-26F7C2F926A8}"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110BF6-2F61-43BF-AC51-7A8FDEF39277}"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4095451D-F47F-4893-B797-98B1F4D6849A}"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D5B3E362-2D20-494F-A03D-810607E59478}"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AE485E4E-A22E-4C69-A40B-5358FC743EBB}"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A4C62805-1613-470B-99F7-CE6C71E6AC98}"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5B0D9824-56AD-40AA-B9AE-83CC0B6F0259}"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a:t>
            </a:r>
          </a:p>
        </p:txBody>
      </p:sp>
      <p:sp>
        <p:nvSpPr>
          <p:cNvPr id="4" name="3 Marcador de número de diapositiva"/>
          <p:cNvSpPr>
            <a:spLocks noGrp="1"/>
          </p:cNvSpPr>
          <p:nvPr>
            <p:ph type="sldNum" sz="quarter" idx="5"/>
          </p:nvPr>
        </p:nvSpPr>
        <p:spPr/>
        <p:txBody>
          <a:bodyPr/>
          <a:lstStyle/>
          <a:p>
            <a:pPr>
              <a:defRPr/>
            </a:pPr>
            <a:fld id="{12F7F9E9-970B-4305-863B-BC188B151657}" type="slidenum">
              <a:rPr lang="es-ES">
                <a:solidFill>
                  <a:prstClr val="black"/>
                </a:solidFill>
              </a:rPr>
              <a:pPr>
                <a:defRPr/>
              </a:pPr>
              <a:t>155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1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520280"/>
          </a:xfrm>
        </p:spPr>
        <p:txBody>
          <a:bodyPr>
            <a:normAutofit fontScale="90000"/>
          </a:bodyPr>
          <a:lstStyle/>
          <a:p>
            <a:r>
              <a:rPr lang="es-ES" sz="3600" dirty="0"/>
              <a:t>EUROPA.-LA VUELTA AL MUNDO EN 885 JARDINES.-  </a:t>
            </a:r>
            <a:r>
              <a:rPr lang="es-ES" sz="3100" dirty="0"/>
              <a:t>INGLESES.-National Trust.-I</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Anglesey Abbey</a:t>
            </a:r>
          </a:p>
        </p:txBody>
      </p:sp>
      <p:sp>
        <p:nvSpPr>
          <p:cNvPr id="4" name="3 Marcador de contenido"/>
          <p:cNvSpPr>
            <a:spLocks noGrp="1"/>
          </p:cNvSpPr>
          <p:nvPr>
            <p:ph sz="quarter" idx="1"/>
          </p:nvPr>
        </p:nvSpPr>
        <p:spPr>
          <a:xfrm>
            <a:off x="395536" y="1916832"/>
            <a:ext cx="7643192" cy="4392612"/>
          </a:xfrm>
        </p:spPr>
        <p:txBody>
          <a:bodyPr>
            <a:normAutofit fontScale="25000" lnSpcReduction="20000"/>
          </a:bodyPr>
          <a:lstStyle/>
          <a:p>
            <a:pPr eaLnBrk="1" fontAlgn="auto" hangingPunct="1">
              <a:spcBef>
                <a:spcPts val="0"/>
              </a:spcBef>
              <a:spcAft>
                <a:spcPts val="0"/>
              </a:spcAft>
              <a:buFont typeface="Wingdings 2"/>
              <a:buChar char=""/>
              <a:defRPr/>
            </a:pPr>
            <a:r>
              <a:rPr lang="es-ES" sz="9600" dirty="0"/>
              <a:t>La impresionante pasión por la tradición y los huéspedes  le han inspirado  para transformar una casa de campo en ruinas y desolado paisaje. </a:t>
            </a:r>
          </a:p>
          <a:p>
            <a:pPr eaLnBrk="1" fontAlgn="auto" hangingPunct="1">
              <a:spcBef>
                <a:spcPts val="0"/>
              </a:spcBef>
              <a:spcAft>
                <a:spcPts val="0"/>
              </a:spcAft>
              <a:buFont typeface="Wingdings 2"/>
              <a:buChar char=""/>
              <a:defRPr/>
            </a:pPr>
            <a:r>
              <a:rPr lang="es-ES" sz="9600" dirty="0"/>
              <a:t>A la edad de 30 años, el futuro Sr.Fairhaven se empezó a construir su primera casa. </a:t>
            </a:r>
          </a:p>
          <a:p>
            <a:pPr eaLnBrk="1" fontAlgn="auto" hangingPunct="1">
              <a:spcBef>
                <a:spcPts val="0"/>
              </a:spcBef>
              <a:spcAft>
                <a:spcPts val="0"/>
              </a:spcAft>
              <a:buFont typeface="Wingdings 2"/>
              <a:buChar char=""/>
              <a:defRPr/>
            </a:pPr>
            <a:r>
              <a:rPr lang="es-ES" sz="9600" dirty="0"/>
              <a:t>Queriendo inspirar y sorprender a los visitantes, creó un jardín espectacular con la plantación para todas las estaciones, y una acogedora casa  para entretenerse</a:t>
            </a:r>
            <a:r>
              <a:rPr lang="es-ES" sz="9800" dirty="0"/>
              <a:t>.</a:t>
            </a:r>
          </a:p>
          <a:p>
            <a:pPr eaLnBrk="1" fontAlgn="auto" hangingPunct="1">
              <a:spcBef>
                <a:spcPts val="0"/>
              </a:spcBef>
              <a:spcAft>
                <a:spcPts val="0"/>
              </a:spcAft>
              <a:buFont typeface="Wingdings 2"/>
              <a:buChar char=""/>
              <a:defRPr/>
            </a:pPr>
            <a:endParaRPr lang="es-ES" dirty="0"/>
          </a:p>
          <a:p>
            <a:pPr eaLnBrk="1" fontAlgn="auto" hangingPunct="1">
              <a:spcBef>
                <a:spcPts val="0"/>
              </a:spcBef>
              <a:spcAft>
                <a:spcPts val="0"/>
              </a:spcAft>
              <a:buFont typeface="Wingdings 2"/>
              <a:buChar char=""/>
              <a:defRPr/>
            </a:pPr>
            <a:endParaRPr lang="es-ES" dirty="0"/>
          </a:p>
          <a:p>
            <a:pPr eaLnBrk="1" fontAlgn="auto" hangingPunct="1">
              <a:spcBef>
                <a:spcPts val="0"/>
              </a:spcBef>
              <a:spcAft>
                <a:spcPts val="0"/>
              </a:spcAft>
              <a:buFont typeface="Wingdings 2"/>
              <a:buChar char=""/>
              <a:defRPr/>
            </a:pPr>
            <a:endParaRPr lang="es-ES" dirty="0"/>
          </a:p>
          <a:p>
            <a:pPr eaLnBrk="1" fontAlgn="auto" hangingPunct="1">
              <a:spcBef>
                <a:spcPts val="0"/>
              </a:spcBef>
              <a:spcAft>
                <a:spcPts val="0"/>
              </a:spcAft>
              <a:buFont typeface="Wingdings 2"/>
              <a:buChar char=""/>
              <a:defRPr/>
            </a:pPr>
            <a:endParaRPr lang="es-ES" dirty="0"/>
          </a:p>
          <a:p>
            <a:pPr eaLnBrk="1" fontAlgn="auto" hangingPunct="1">
              <a:spcBef>
                <a:spcPts val="0"/>
              </a:spcBef>
              <a:spcAft>
                <a:spcPts val="0"/>
              </a:spcAft>
              <a:buFont typeface="Wingdings 2"/>
              <a:buChar char=""/>
              <a:defRPr/>
            </a:pPr>
            <a:endParaRPr lang="es-ES" dirty="0"/>
          </a:p>
          <a:p>
            <a:pPr eaLnBrk="1" fontAlgn="auto" hangingPunct="1">
              <a:spcBef>
                <a:spcPts val="0"/>
              </a:spcBef>
              <a:spcAft>
                <a:spcPts val="0"/>
              </a:spcAft>
              <a:buFont typeface="Wingdings 2"/>
              <a:buChar char=""/>
              <a:defRPr/>
            </a:pPr>
            <a:r>
              <a:rPr lang="es-ES" dirty="0"/>
              <a:t> </a:t>
            </a:r>
          </a:p>
        </p:txBody>
      </p:sp>
    </p:spTree>
    <p:extLst>
      <p:ext uri="{BB962C8B-B14F-4D97-AF65-F5344CB8AC3E}">
        <p14:creationId xmlns:p14="http://schemas.microsoft.com/office/powerpoint/2010/main" val="593157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1340768"/>
            <a:ext cx="7499176" cy="4785395"/>
          </a:xfrm>
        </p:spPr>
        <p:txBody>
          <a:bodyPr/>
          <a:lstStyle/>
          <a:p>
            <a:pPr eaLnBrk="1" hangingPunct="1"/>
            <a:r>
              <a:rPr lang="es-ES" dirty="0"/>
              <a:t>Su vida giraba en torno a las carreras de caballos y el tiro, los invitados disfrutaron desde 1930 del lujo .de la casa. </a:t>
            </a:r>
          </a:p>
          <a:p>
            <a:pPr eaLnBrk="1" hangingPunct="1"/>
            <a:r>
              <a:rPr lang="es-ES" dirty="0"/>
              <a:t>En el interior, finos muebles, libros, cuadros, plata y relojes raros daban una sensación de opulencia.</a:t>
            </a:r>
          </a:p>
          <a:p>
            <a:pPr eaLnBrk="1" hangingPunct="1"/>
            <a:r>
              <a:rPr lang="es-ES" dirty="0"/>
              <a:t>En el exterior, 46 hectáreas  ofrecen colores vivos, olor delicioso, y los placeres simples de la naturaleza en un maravilloso jardín.</a:t>
            </a:r>
          </a:p>
        </p:txBody>
      </p:sp>
    </p:spTree>
    <p:extLst>
      <p:ext uri="{BB962C8B-B14F-4D97-AF65-F5344CB8AC3E}">
        <p14:creationId xmlns:p14="http://schemas.microsoft.com/office/powerpoint/2010/main" val="341350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Anglessey Abbe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837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ttingham Park.-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913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4 Imagen" descr="Anglesey Abbey Gardens Cambridgeshi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818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nglesey Abbey Gardens Cambridgeshi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323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nglesey Abbey Gardens Cambridgeshi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680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nglesey Abbey Gardens Cambridge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285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Anglessey Abb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357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nglessey Abbe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302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nglessey Abbe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261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nglessey Abbey.-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028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nglessey Abbey.-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931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Attingham Park</a:t>
            </a:r>
          </a:p>
        </p:txBody>
      </p:sp>
      <p:sp>
        <p:nvSpPr>
          <p:cNvPr id="24579" name="2 Marcador de contenido"/>
          <p:cNvSpPr>
            <a:spLocks noGrp="1"/>
          </p:cNvSpPr>
          <p:nvPr>
            <p:ph sz="quarter" idx="1"/>
          </p:nvPr>
        </p:nvSpPr>
        <p:spPr>
          <a:xfrm>
            <a:off x="323850" y="1412875"/>
            <a:ext cx="7632526" cy="4813300"/>
          </a:xfrm>
        </p:spPr>
        <p:txBody>
          <a:bodyPr/>
          <a:lstStyle/>
          <a:p>
            <a:pPr eaLnBrk="1" hangingPunct="1"/>
            <a:r>
              <a:rPr lang="es-ES" dirty="0"/>
              <a:t>Attingham Park fue diseñado por George Stewart y fue construido en 1785 por Noel Hill, primera Barón Berwick en el lugar de una casa construida antes de sus propios diseños por Richard Hill de Hawkstone. </a:t>
            </a:r>
          </a:p>
          <a:p>
            <a:pPr eaLnBrk="1" hangingPunct="1"/>
            <a:r>
              <a:rPr lang="es-ES" dirty="0"/>
              <a:t>Más tarde, John Nash añadió la galería de fotos. </a:t>
            </a:r>
          </a:p>
          <a:p>
            <a:pPr eaLnBrk="1" hangingPunct="1"/>
            <a:r>
              <a:rPr lang="es-ES" dirty="0"/>
              <a:t>Fue la sede de la Berwick barones hasta que el título se extinguió en 1953. </a:t>
            </a:r>
          </a:p>
          <a:p>
            <a:r>
              <a:rPr lang="es-ES" dirty="0"/>
              <a:t>Attingham Park es ahora la sede regional de la National Trust , y también oficina de Shropshire de Inglaterra natural. </a:t>
            </a:r>
          </a:p>
          <a:p>
            <a:pPr eaLnBrk="1" hangingPunct="1"/>
            <a:endParaRPr lang="es-ES" dirty="0"/>
          </a:p>
        </p:txBody>
      </p:sp>
    </p:spTree>
    <p:extLst>
      <p:ext uri="{BB962C8B-B14F-4D97-AF65-F5344CB8AC3E}">
        <p14:creationId xmlns:p14="http://schemas.microsoft.com/office/powerpoint/2010/main" val="215183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ttingham_HallAeri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403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ttingham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943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3 Imagen" descr="Attingham Park.-Shrop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3566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ttingham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86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ttingham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882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Attingham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831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Attingham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97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Attingham Par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999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457200" y="274638"/>
            <a:ext cx="7467600" cy="850106"/>
          </a:xfrm>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Bateman´s</a:t>
            </a:r>
          </a:p>
        </p:txBody>
      </p:sp>
      <p:sp>
        <p:nvSpPr>
          <p:cNvPr id="34819" name="2 Marcador de contenido"/>
          <p:cNvSpPr>
            <a:spLocks noGrp="1"/>
          </p:cNvSpPr>
          <p:nvPr>
            <p:ph sz="quarter" idx="1"/>
          </p:nvPr>
        </p:nvSpPr>
        <p:spPr>
          <a:xfrm>
            <a:off x="457200" y="1268413"/>
            <a:ext cx="7643192" cy="5113337"/>
          </a:xfrm>
        </p:spPr>
        <p:txBody>
          <a:bodyPr/>
          <a:lstStyle/>
          <a:p>
            <a:pPr eaLnBrk="1" hangingPunct="1"/>
            <a:r>
              <a:rPr lang="es-ES" dirty="0"/>
              <a:t>"Que bella es! Es única ! Hacer una mujer honesta  - ¡rápido! " .</a:t>
            </a:r>
          </a:p>
          <a:p>
            <a:pPr eaLnBrk="1" hangingPunct="1"/>
            <a:r>
              <a:rPr lang="es-ES" dirty="0"/>
              <a:t>Fue así como Rudyard Kipling y su esposa, Carrie, se sintieron la primera vez que vieron  Bateman. </a:t>
            </a:r>
          </a:p>
          <a:p>
            <a:pPr eaLnBrk="1" hangingPunct="1"/>
            <a:r>
              <a:rPr lang="es-ES" dirty="0"/>
              <a:t>Rodeada por el paisaje arbolado de la Weald de Sussex, esta casa del siglo XVII, con sus ventanas geminadas y vigas de roble, fueron  un santuario muy necesario para este escritor de fama mundial.</a:t>
            </a:r>
          </a:p>
          <a:p>
            <a:r>
              <a:rPr lang="es-ES" dirty="0"/>
              <a:t> "Las habitaciones, descritas por él como« vírgenes, siendo todo lo que los dejó, con alfombras orientales y objetos que reflejan su fuerte asociación con el Este. </a:t>
            </a:r>
          </a:p>
          <a:p>
            <a:pPr eaLnBrk="1" hangingPunct="1"/>
            <a:endParaRPr lang="es-ES" dirty="0"/>
          </a:p>
        </p:txBody>
      </p:sp>
    </p:spTree>
    <p:extLst>
      <p:ext uri="{BB962C8B-B14F-4D97-AF65-F5344CB8AC3E}">
        <p14:creationId xmlns:p14="http://schemas.microsoft.com/office/powerpoint/2010/main" val="3704669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457200" y="1124743"/>
            <a:ext cx="7427168" cy="5001419"/>
          </a:xfrm>
        </p:spPr>
        <p:txBody>
          <a:bodyPr/>
          <a:lstStyle/>
          <a:p>
            <a:pPr eaLnBrk="1" hangingPunct="1"/>
            <a:r>
              <a:rPr lang="es-ES" dirty="0"/>
              <a:t>Bateman es mayormente una casa de la familia, pero no por ello menos impresionante en diciembre.</a:t>
            </a:r>
          </a:p>
          <a:p>
            <a:pPr eaLnBrk="1" hangingPunct="1"/>
            <a:r>
              <a:rPr lang="es-ES" b="1" dirty="0"/>
              <a:t>Nota:</a:t>
            </a:r>
            <a:r>
              <a:rPr lang="es-ES" dirty="0"/>
              <a:t> el jardín, tienda de té y sala están abiertas de forma gratuita en noviembre y diciembre, </a:t>
            </a:r>
            <a:br>
              <a:rPr lang="es-ES" dirty="0"/>
            </a:br>
            <a:endParaRPr lang="es-ES" dirty="0"/>
          </a:p>
          <a:p>
            <a:pPr eaLnBrk="1" hangingPunct="1"/>
            <a:endParaRPr lang="es-ES" dirty="0"/>
          </a:p>
        </p:txBody>
      </p:sp>
    </p:spTree>
    <p:extLst>
      <p:ext uri="{BB962C8B-B14F-4D97-AF65-F5344CB8AC3E}">
        <p14:creationId xmlns:p14="http://schemas.microsoft.com/office/powerpoint/2010/main" val="2483267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3 Imagen" descr="Bateman s Gardens´East Susse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89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ateman s Gardens´East Susse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204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atema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442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ateman s Gardens´East Susse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555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ateman´s Gardens.-East Susse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642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ateman´s Gardens.-East Susse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2942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ateman´s Gardens.-East Susse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598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ateman´s Gardens.-East Susse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37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ateman´s Gardens.-East Susse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25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ateman´s Gardens.-East Suss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322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atema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480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atema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7735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atema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5754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ateman´s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0423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Bateman´s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532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ateman´s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121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ateman´s .-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0872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Belton House</a:t>
            </a:r>
          </a:p>
        </p:txBody>
      </p:sp>
      <p:sp>
        <p:nvSpPr>
          <p:cNvPr id="54275" name="2 Marcador de contenido"/>
          <p:cNvSpPr>
            <a:spLocks noGrp="1"/>
          </p:cNvSpPr>
          <p:nvPr>
            <p:ph sz="quarter" idx="1"/>
          </p:nvPr>
        </p:nvSpPr>
        <p:spPr/>
        <p:txBody>
          <a:bodyPr/>
          <a:lstStyle/>
          <a:p>
            <a:pPr eaLnBrk="1" hangingPunct="1"/>
            <a:r>
              <a:rPr lang="es-ES" b="1" dirty="0"/>
              <a:t>Belton House</a:t>
            </a:r>
            <a:r>
              <a:rPr lang="es-ES" dirty="0"/>
              <a:t> es una casa de campo en Belton, cerca de Grantham, Lincolnshire, Inglaterra. </a:t>
            </a:r>
          </a:p>
          <a:p>
            <a:pPr eaLnBrk="1" hangingPunct="1"/>
            <a:r>
              <a:rPr lang="es-ES" dirty="0"/>
              <a:t>La mansión está rodeada de jardines y una serie de vías que conducen a unas pequeñas construcciones denominadas follies dentro de un parque arbolado.</a:t>
            </a:r>
          </a:p>
          <a:p>
            <a:r>
              <a:rPr lang="es-ES" dirty="0"/>
              <a:t>Belton ha sido descrito como una recopilación de todo lo más fino de la arquitectura del estilo Restauración, la única arquitectura popular auténtica que Inglaterra había producido desde el período Tudor.</a:t>
            </a:r>
          </a:p>
          <a:p>
            <a:pPr eaLnBrk="1" hangingPunct="1"/>
            <a:endParaRPr lang="es-ES" dirty="0"/>
          </a:p>
          <a:p>
            <a:pPr eaLnBrk="1" hangingPunct="1">
              <a:buFont typeface="Wingdings 2" pitchFamily="18" charset="2"/>
              <a:buNone/>
            </a:pPr>
            <a:endParaRPr lang="es-ES" dirty="0"/>
          </a:p>
        </p:txBody>
      </p:sp>
    </p:spTree>
    <p:extLst>
      <p:ext uri="{BB962C8B-B14F-4D97-AF65-F5344CB8AC3E}">
        <p14:creationId xmlns:p14="http://schemas.microsoft.com/office/powerpoint/2010/main" val="2037961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350"/>
            <a:ext cx="7643192" cy="6192838"/>
          </a:xfrm>
        </p:spPr>
        <p:txBody>
          <a:bodyPr>
            <a:normAutofit/>
          </a:bodyPr>
          <a:lstStyle/>
          <a:p>
            <a:pPr eaLnBrk="1" fontAlgn="auto" hangingPunct="1">
              <a:spcBef>
                <a:spcPts val="0"/>
              </a:spcBef>
              <a:spcAft>
                <a:spcPts val="0"/>
              </a:spcAft>
              <a:buFont typeface="Wingdings 2"/>
              <a:buChar char=""/>
              <a:defRPr/>
            </a:pPr>
            <a:r>
              <a:rPr lang="es-ES" dirty="0"/>
              <a:t>.</a:t>
            </a:r>
          </a:p>
          <a:p>
            <a:pPr eaLnBrk="1" fontAlgn="auto" hangingPunct="1">
              <a:spcBef>
                <a:spcPts val="0"/>
              </a:spcBef>
              <a:spcAft>
                <a:spcPts val="0"/>
              </a:spcAft>
              <a:buFont typeface="Wingdings 2"/>
              <a:buChar char=""/>
              <a:defRPr/>
            </a:pPr>
            <a:r>
              <a:rPr lang="es-ES" dirty="0"/>
              <a:t>La casa también ha sido descrita como el ejemplo más completo de una típica casa de campo inglesa;</a:t>
            </a:r>
            <a:endParaRPr lang="es-ES" baseline="30000" dirty="0"/>
          </a:p>
          <a:p>
            <a:pPr eaLnBrk="1" fontAlgn="auto" hangingPunct="1">
              <a:spcBef>
                <a:spcPts val="0"/>
              </a:spcBef>
              <a:spcAft>
                <a:spcPts val="0"/>
              </a:spcAft>
              <a:buFont typeface="Wingdings 2"/>
              <a:buChar char=""/>
              <a:defRPr/>
            </a:pPr>
            <a:r>
              <a:rPr lang="es-ES" dirty="0"/>
              <a:t>Durante trescientos años, Belton House era el asiento de la familia Brownlow y Cust, que la había adquirido en la zona a fines del siglo XVI.</a:t>
            </a:r>
          </a:p>
          <a:p>
            <a:pPr>
              <a:spcBef>
                <a:spcPts val="0"/>
              </a:spcBef>
              <a:buFont typeface="Wingdings 2"/>
              <a:buChar char=""/>
              <a:defRPr/>
            </a:pPr>
            <a:r>
              <a:rPr lang="es-ES" dirty="0"/>
              <a:t>Después de la Primera Guerra Mundial (Durante un período el Cuerpo de ametralladoras estuvo ubicado en el parque), los Brownlows, como muchos de su clase, debieron confrontar con los problemas financieros en aumento.</a:t>
            </a:r>
          </a:p>
          <a:p>
            <a:pPr>
              <a:spcBef>
                <a:spcPts val="0"/>
              </a:spcBef>
              <a:buFont typeface="Wingdings 2"/>
              <a:buChar char=""/>
              <a:defRPr/>
            </a:pPr>
            <a:r>
              <a:rPr lang="es-ES" dirty="0"/>
              <a:t> En 1984 dieron la casa - completa con la mayoría de sus contenido. </a:t>
            </a:r>
          </a:p>
          <a:p>
            <a:pPr>
              <a:spcBef>
                <a:spcPts val="0"/>
              </a:spcBef>
              <a:buFont typeface="Wingdings 2"/>
              <a:buChar char=""/>
              <a:defRPr/>
            </a:pPr>
            <a:r>
              <a:rPr lang="es-ES" dirty="0"/>
              <a:t>Los receptores de su donación, el Fideicomiso Nacional, hoy abren Belton completamente al público.</a:t>
            </a:r>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33161718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elton Hous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298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elton Hius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5577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elton House.-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869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3 Imagen" descr="Belton Hous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90497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elton Hous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0013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elton Hous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25"/>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4567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elton House .-Lincolnshi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73824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Belton_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5832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elton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6938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elton Hou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3366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elton Hou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3020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elton House.-Orangeri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37612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elton Hous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4488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elton House.-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0506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elton House.-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09118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elton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6085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elton Hous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16716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elton Hous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4575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elton Hous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3788"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0841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2 Imagen" descr="Belton House .-Church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2055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elton Hous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6661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elton Hous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1448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Belton Hous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2 Imagen" descr="Belton House.-1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19686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elton House.-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5437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elton House.-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1353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elton House.-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6915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elton House.-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51754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elton House.-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3179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elton House.-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7583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elton House.-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8522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2 Imagen" descr="Belton House.-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526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elton House.-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24124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elton House.-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1962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elton House.-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1275"/>
            <a:ext cx="9144000" cy="677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9754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Título"/>
          <p:cNvSpPr>
            <a:spLocks noGrp="1"/>
          </p:cNvSpPr>
          <p:nvPr>
            <p:ph type="title"/>
          </p:nvPr>
        </p:nvSpPr>
        <p:spPr>
          <a:xfrm>
            <a:off x="683568" y="274638"/>
            <a:ext cx="7241232" cy="1143000"/>
          </a:xfrm>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Biddulph Grange</a:t>
            </a:r>
          </a:p>
        </p:txBody>
      </p:sp>
      <p:sp>
        <p:nvSpPr>
          <p:cNvPr id="78851" name="2 Marcador de contenido"/>
          <p:cNvSpPr>
            <a:spLocks noGrp="1"/>
          </p:cNvSpPr>
          <p:nvPr>
            <p:ph sz="quarter" idx="1"/>
          </p:nvPr>
        </p:nvSpPr>
        <p:spPr/>
        <p:txBody>
          <a:bodyPr>
            <a:normAutofit/>
          </a:bodyPr>
          <a:lstStyle/>
          <a:p>
            <a:pPr eaLnBrk="1" fontAlgn="auto" hangingPunct="1">
              <a:spcBef>
                <a:spcPts val="0"/>
              </a:spcBef>
              <a:spcAft>
                <a:spcPts val="0"/>
              </a:spcAft>
              <a:buFont typeface="Wingdings 2"/>
              <a:buChar char=""/>
              <a:defRPr/>
            </a:pPr>
            <a:r>
              <a:rPr lang="es-ES" dirty="0"/>
              <a:t>Biddulph Grange es una casa y jardines de la  National Trust, situada en Biddulph cerca de Stoke-on-Trent , Staffordshire, Inglaterra.</a:t>
            </a:r>
          </a:p>
          <a:p>
            <a:pPr eaLnBrk="1" fontAlgn="auto" hangingPunct="1">
              <a:spcBef>
                <a:spcPts val="0"/>
              </a:spcBef>
              <a:spcAft>
                <a:spcPts val="0"/>
              </a:spcAft>
              <a:buFont typeface="Wingdings 2"/>
              <a:buChar char=""/>
              <a:defRPr/>
            </a:pPr>
            <a:r>
              <a:rPr lang="es-ES" dirty="0"/>
              <a:t>Ha sido desarrollada por James Bateman (1811-1897), el horticultor logrado y terrateniente, quien heredó el dinero de su padre, quien se había convertido en millonario a través de negocios con el  carbón y el acero. </a:t>
            </a:r>
          </a:p>
          <a:p>
            <a:pPr>
              <a:spcBef>
                <a:spcPts val="0"/>
              </a:spcBef>
              <a:buFont typeface="Wingdings 2"/>
              <a:buChar char=""/>
              <a:defRPr/>
            </a:pPr>
            <a:r>
              <a:rPr lang="es-ES" dirty="0"/>
              <a:t>Sus jardines son una rara supervivencia del período de transición entre  Capability Brown jardín del paisaje y el Alto estilo victoriano . Los jardines están compartimentados y divididos en temas: Egipto, China, etc…</a:t>
            </a:r>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23611816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850" y="476250"/>
            <a:ext cx="7488510" cy="5649913"/>
          </a:xfrm>
        </p:spPr>
        <p:txBody>
          <a:bodyPr>
            <a:normAutofit/>
          </a:bodyPr>
          <a:lstStyle/>
          <a:p>
            <a:pPr eaLnBrk="1" fontAlgn="auto" hangingPunct="1">
              <a:spcBef>
                <a:spcPts val="0"/>
              </a:spcBef>
              <a:spcAft>
                <a:spcPts val="0"/>
              </a:spcAft>
              <a:buFont typeface="Wingdings 2"/>
              <a:buChar char=""/>
              <a:defRPr/>
            </a:pPr>
            <a:r>
              <a:rPr lang="es-ES" dirty="0">
                <a:latin typeface="+mj-lt"/>
              </a:rPr>
              <a:t>En 1988, el Fondo Nacional tomó posesión de la propiedad y sus jardines, que ahora han sido casi totalmente restaurados, incluyendo un largo trabajo de excavación del Paseo de las  Dalias , área de arqueología  para encontrar las características del estilo  olvidado.</a:t>
            </a:r>
          </a:p>
        </p:txBody>
      </p:sp>
    </p:spTree>
    <p:extLst>
      <p:ext uri="{BB962C8B-B14F-4D97-AF65-F5344CB8AC3E}">
        <p14:creationId xmlns:p14="http://schemas.microsoft.com/office/powerpoint/2010/main" val="10325230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iddulph Grange.-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9722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iddulph Grange-.-2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3326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iddulph Grange.-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1138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iddulph Grange-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13993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3 Imagen" descr="Biddulph_hall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4163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iddulph Grang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26442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iddulph Grang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7624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3 Imagen" descr="Biddulph.-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55087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Biddulph Grang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2688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iddulph Grange.-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5388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3 Imagen" descr="Biddulph.-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6968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3 Imagen" descr="Biddulph.-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2931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4 Imagen" descr="Biddulph.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7449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3 Imagen" descr="Biddulph3-l Rododendr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0994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5 Imagen" descr="Biddulph_Grange_China_from_to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3251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iddulph Grange..-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1898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iddulph Grang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4126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Biddulph Grang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2197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iddulph Grange.-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8531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iddulph Grang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9091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iddulph Grange.-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9838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iddulph Grang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5544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iddulph Grange.-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43499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iddulph Grang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5060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iddulph Grang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70183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Biddulph Grang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59716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Biddulph Grang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53790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Biddulph Grang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31572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Biddulph Grang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7" name="2 Imagen" descr="Biddulph Grange.-1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27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0604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iddulph Grang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9508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iddulph Grange.-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23720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2 Imagen" descr="Biddulph Grange.-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79" name="3 Imagen" descr="Biddulph Grange.-2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67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66841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iddulph Grange.-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3459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iddulph Grange.-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319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iddulph Grange.-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70451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iddulph Grange.-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68290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2 Imagen" descr="Biddulph Grange.-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351680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2 Imagen" descr="Biddulph Grange.-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940217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iddulph Grange.-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4174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iddulph Gran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41839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iddulph Grange_dahlia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2801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Biddulph_Grange_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24935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Biddulph_Grange_the_pinet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389314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2 Imagen" descr="Blicking Hall.-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7301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2 Imagen" descr="Biddulph Grange Gardens.Stafford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7299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Blicking Hall</a:t>
            </a:r>
          </a:p>
        </p:txBody>
      </p:sp>
      <p:sp>
        <p:nvSpPr>
          <p:cNvPr id="141315" name="2 Marcador de contenido"/>
          <p:cNvSpPr>
            <a:spLocks noGrp="1"/>
          </p:cNvSpPr>
          <p:nvPr>
            <p:ph sz="quarter" idx="1"/>
          </p:nvPr>
        </p:nvSpPr>
        <p:spPr/>
        <p:txBody>
          <a:bodyPr/>
          <a:lstStyle/>
          <a:p>
            <a:pPr eaLnBrk="1" hangingPunct="1"/>
            <a:r>
              <a:rPr lang="es-ES" b="1" dirty="0"/>
              <a:t>Blickling Hall</a:t>
            </a:r>
            <a:r>
              <a:rPr lang="es-ES" dirty="0"/>
              <a:t> es una casa solariega en el pueblo de Blickling al norte de Aylsham en el condado de Norfolk, en Inglaterra, y está bajo protección del National Trust desde 1940.</a:t>
            </a:r>
          </a:p>
          <a:p>
            <a:pPr eaLnBrk="1" hangingPunct="1"/>
            <a:r>
              <a:rPr lang="es-ES" dirty="0"/>
              <a:t>Blickling Hall estuvo en posesión de la familia Bolena, y era el hogar de Thomas Bolena, Conde de Wiltshire y su esposa, Elizabeth, entre 1499 y 1505.</a:t>
            </a:r>
          </a:p>
          <a:p>
            <a:r>
              <a:rPr lang="es-ES" dirty="0"/>
              <a:t>El actual Blickling Hall fue construido sobre las ruinas de la antigua propiedad de los Bolena, bajo reinado de Jacobo I, por la familia Hobarts. </a:t>
            </a:r>
          </a:p>
          <a:p>
            <a:pPr eaLnBrk="1" hangingPunct="1"/>
            <a:endParaRPr lang="es-ES" dirty="0"/>
          </a:p>
        </p:txBody>
      </p:sp>
    </p:spTree>
    <p:extLst>
      <p:ext uri="{BB962C8B-B14F-4D97-AF65-F5344CB8AC3E}">
        <p14:creationId xmlns:p14="http://schemas.microsoft.com/office/powerpoint/2010/main" val="106509504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2 Marcador de contenido"/>
          <p:cNvSpPr>
            <a:spLocks noGrp="1"/>
          </p:cNvSpPr>
          <p:nvPr>
            <p:ph sz="quarter" idx="1"/>
          </p:nvPr>
        </p:nvSpPr>
        <p:spPr>
          <a:xfrm>
            <a:off x="457200" y="764704"/>
            <a:ext cx="7499176" cy="5361459"/>
          </a:xfrm>
        </p:spPr>
        <p:txBody>
          <a:bodyPr>
            <a:normAutofit/>
          </a:bodyPr>
          <a:lstStyle/>
          <a:p>
            <a:pPr eaLnBrk="1" hangingPunct="1"/>
            <a:r>
              <a:rPr lang="es-ES" dirty="0"/>
              <a:t>En 1616, Sir Henry Hobart Lord Chief Justice de la corte de derecho anglosajón y 1º Barón compró Blickling a Robert Clere. </a:t>
            </a:r>
          </a:p>
          <a:p>
            <a:pPr eaLnBrk="1" hangingPunct="1"/>
            <a:r>
              <a:rPr lang="es-ES" dirty="0"/>
              <a:t>El arquitecto de Hatfield House, Robert Lyminge, fue el creador del diseño de la actual estructura.</a:t>
            </a:r>
          </a:p>
          <a:p>
            <a:r>
              <a:rPr lang="es-ES" dirty="0"/>
              <a:t>Durante la II Guerra Mundial la casa fue requisada y sirvió como cuartel de oficiales de la cercana RAF de Oulton. </a:t>
            </a:r>
          </a:p>
          <a:p>
            <a:r>
              <a:rPr lang="es-ES" dirty="0"/>
              <a:t>Fue por esta época cuando la casa y los terrenos pasaron a formar parte del National Trust, en virtud de los términos del régimen de las Casas de Campo.</a:t>
            </a:r>
          </a:p>
        </p:txBody>
      </p:sp>
    </p:spTree>
    <p:extLst>
      <p:ext uri="{BB962C8B-B14F-4D97-AF65-F5344CB8AC3E}">
        <p14:creationId xmlns:p14="http://schemas.microsoft.com/office/powerpoint/2010/main" val="252192545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2 Marcador de contenido"/>
          <p:cNvSpPr>
            <a:spLocks noGrp="1"/>
          </p:cNvSpPr>
          <p:nvPr>
            <p:ph sz="quarter" idx="1"/>
          </p:nvPr>
        </p:nvSpPr>
        <p:spPr>
          <a:xfrm>
            <a:off x="457200" y="692150"/>
            <a:ext cx="7499176" cy="5434013"/>
          </a:xfrm>
        </p:spPr>
        <p:txBody>
          <a:bodyPr>
            <a:normAutofit/>
          </a:bodyPr>
          <a:lstStyle/>
          <a:p>
            <a:pPr eaLnBrk="1" hangingPunct="1"/>
            <a:r>
              <a:rPr lang="es-ES" dirty="0"/>
              <a:t>La casa y los terrenos fueron abiertos al público en 1962 y permanecen abiertos al público bajo el nombre de "Blicking Hall, Jardín &amp; Parque". </a:t>
            </a:r>
          </a:p>
          <a:p>
            <a:r>
              <a:rPr lang="es-ES" dirty="0"/>
              <a:t>Al final de la guerra la casa fue devuelta.</a:t>
            </a:r>
          </a:p>
          <a:p>
            <a:r>
              <a:rPr lang="es-ES" dirty="0"/>
              <a:t> La National Trust la dejó a los inquilinos hasta 1960, cuando empezaron los trabajos de restauración de la casa encaminados a devolverle su imagen histórica.</a:t>
            </a:r>
          </a:p>
          <a:p>
            <a:pPr eaLnBrk="1" hangingPunct="1"/>
            <a:endParaRPr lang="es-ES" dirty="0"/>
          </a:p>
        </p:txBody>
      </p:sp>
    </p:spTree>
    <p:extLst>
      <p:ext uri="{BB962C8B-B14F-4D97-AF65-F5344CB8AC3E}">
        <p14:creationId xmlns:p14="http://schemas.microsoft.com/office/powerpoint/2010/main" val="165340686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Blicking 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04725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Blicking Hall.-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73934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2 Imagen" descr="Blickling Hall Garden.-Norfol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54729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Blickling Hall Garden.-Norfo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57527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Blicking Hall.-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78823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Blicking Hall.-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70937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4 Imagen" descr="Blickling Hal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849295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Blickling Hall Gardens.-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42857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Blicking Hall.-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9597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Blicking Hall.-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21619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Blicking Hall.-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99008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Blicking Hall.-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09262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Blicking Hall.-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8436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Blicking Hal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49590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Blicking Hal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80716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Blicking Hal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40245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Blicking Hal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9267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Blicking Hal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543255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Blicking Hal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51394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Blicking H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98665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Blicking Hall.-.-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077045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Blickling Hall Garden.-Norfol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26386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3 Imagen" descr="Blickling Hall Gardens.-U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80430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Blickling Hal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821214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2 Imagen" descr="Blickling Hal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352154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Blithewold_Mansion_-_Water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30421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3 Imagen" descr="Blicking Hall.-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2681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TotalTime>
  <Words>1448</Words>
  <Application>Microsoft Office PowerPoint</Application>
  <PresentationFormat>Presentación en pantalla (4:3)</PresentationFormat>
  <Paragraphs>334</Paragraphs>
  <Slides>155</Slides>
  <Notes>140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155</vt:i4>
      </vt:variant>
    </vt:vector>
  </HeadingPairs>
  <TitlesOfParts>
    <vt:vector size="160" baseType="lpstr">
      <vt:lpstr>Calibri</vt:lpstr>
      <vt:lpstr>Century Schoolbook</vt:lpstr>
      <vt:lpstr>Wingdings</vt:lpstr>
      <vt:lpstr>Wingdings 2</vt:lpstr>
      <vt:lpstr>Default Theme</vt:lpstr>
      <vt:lpstr>EUROPA.-LA VUELTA AL MUNDO EN 885 JARDINES.-  INGLESES.-National Trust.-I </vt:lpstr>
      <vt:lpstr>Anglesey Abbey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Attingham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Bateman´s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Belton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Biddulph Grange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Blicking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13</cp:revision>
  <dcterms:created xsi:type="dcterms:W3CDTF">2013-09-08T06:06:48Z</dcterms:created>
  <dcterms:modified xsi:type="dcterms:W3CDTF">2018-03-08T06:28:09Z</dcterms:modified>
</cp:coreProperties>
</file>