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slides/slide154.xml" ContentType="application/vnd.openxmlformats-officedocument.presentationml.slide+xml"/>
  <Override PartName="/ppt/slides/slide155.xml" ContentType="application/vnd.openxmlformats-officedocument.presentationml.slide+xml"/>
  <Override PartName="/ppt/slides/slide156.xml" ContentType="application/vnd.openxmlformats-officedocument.presentationml.slide+xml"/>
  <Override PartName="/ppt/slides/slide157.xml" ContentType="application/vnd.openxmlformats-officedocument.presentationml.slide+xml"/>
  <Override PartName="/ppt/slides/slide158.xml" ContentType="application/vnd.openxmlformats-officedocument.presentationml.slide+xml"/>
  <Override PartName="/ppt/slides/slide159.xml" ContentType="application/vnd.openxmlformats-officedocument.presentationml.slide+xml"/>
  <Override PartName="/ppt/slides/slide160.xml" ContentType="application/vnd.openxmlformats-officedocument.presentationml.slide+xml"/>
  <Override PartName="/ppt/slides/slide161.xml" ContentType="application/vnd.openxmlformats-officedocument.presentationml.slide+xml"/>
  <Override PartName="/ppt/slides/slide162.xml" ContentType="application/vnd.openxmlformats-officedocument.presentationml.slide+xml"/>
  <Override PartName="/ppt/slides/slide163.xml" ContentType="application/vnd.openxmlformats-officedocument.presentationml.slide+xml"/>
  <Override PartName="/ppt/slides/slide164.xml" ContentType="application/vnd.openxmlformats-officedocument.presentationml.slide+xml"/>
  <Override PartName="/ppt/slides/slide165.xml" ContentType="application/vnd.openxmlformats-officedocument.presentationml.slide+xml"/>
  <Override PartName="/ppt/slides/slide166.xml" ContentType="application/vnd.openxmlformats-officedocument.presentationml.slide+xml"/>
  <Override PartName="/ppt/slides/slide167.xml" ContentType="application/vnd.openxmlformats-officedocument.presentationml.slide+xml"/>
  <Override PartName="/ppt/slides/slide168.xml" ContentType="application/vnd.openxmlformats-officedocument.presentationml.slide+xml"/>
  <Override PartName="/ppt/slides/slide169.xml" ContentType="application/vnd.openxmlformats-officedocument.presentationml.slide+xml"/>
  <Override PartName="/ppt/slides/slide170.xml" ContentType="application/vnd.openxmlformats-officedocument.presentationml.slide+xml"/>
  <Override PartName="/ppt/slides/slide171.xml" ContentType="application/vnd.openxmlformats-officedocument.presentationml.slide+xml"/>
  <Override PartName="/ppt/slides/slide172.xml" ContentType="application/vnd.openxmlformats-officedocument.presentationml.slide+xml"/>
  <Override PartName="/ppt/slides/slide173.xml" ContentType="application/vnd.openxmlformats-officedocument.presentationml.slide+xml"/>
  <Override PartName="/ppt/slides/slide17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ppt/notesSlides/notesSlide104.xml" ContentType="application/vnd.openxmlformats-officedocument.presentationml.notesSlide+xml"/>
  <Override PartName="/ppt/notesSlides/notesSlide105.xml" ContentType="application/vnd.openxmlformats-officedocument.presentationml.notesSlide+xml"/>
  <Override PartName="/ppt/notesSlides/notesSlide106.xml" ContentType="application/vnd.openxmlformats-officedocument.presentationml.notesSlide+xml"/>
  <Override PartName="/ppt/notesSlides/notesSlide107.xml" ContentType="application/vnd.openxmlformats-officedocument.presentationml.notesSlide+xml"/>
  <Override PartName="/ppt/notesSlides/notesSlide108.xml" ContentType="application/vnd.openxmlformats-officedocument.presentationml.notesSlide+xml"/>
  <Override PartName="/ppt/notesSlides/notesSlide109.xml" ContentType="application/vnd.openxmlformats-officedocument.presentationml.notesSlide+xml"/>
  <Override PartName="/ppt/notesSlides/notesSlide110.xml" ContentType="application/vnd.openxmlformats-officedocument.presentationml.notesSlide+xml"/>
  <Override PartName="/ppt/notesSlides/notesSlide111.xml" ContentType="application/vnd.openxmlformats-officedocument.presentationml.notesSlide+xml"/>
  <Override PartName="/ppt/notesSlides/notesSlide112.xml" ContentType="application/vnd.openxmlformats-officedocument.presentationml.notesSlide+xml"/>
  <Override PartName="/ppt/notesSlides/notesSlide113.xml" ContentType="application/vnd.openxmlformats-officedocument.presentationml.notesSlide+xml"/>
  <Override PartName="/ppt/notesSlides/notesSlide114.xml" ContentType="application/vnd.openxmlformats-officedocument.presentationml.notesSlide+xml"/>
  <Override PartName="/ppt/notesSlides/notesSlide115.xml" ContentType="application/vnd.openxmlformats-officedocument.presentationml.notesSlide+xml"/>
  <Override PartName="/ppt/notesSlides/notesSlide116.xml" ContentType="application/vnd.openxmlformats-officedocument.presentationml.notesSlide+xml"/>
  <Override PartName="/ppt/notesSlides/notesSlide117.xml" ContentType="application/vnd.openxmlformats-officedocument.presentationml.notesSlide+xml"/>
  <Override PartName="/ppt/notesSlides/notesSlide118.xml" ContentType="application/vnd.openxmlformats-officedocument.presentationml.notesSlide+xml"/>
  <Override PartName="/ppt/notesSlides/notesSlide119.xml" ContentType="application/vnd.openxmlformats-officedocument.presentationml.notesSlide+xml"/>
  <Override PartName="/ppt/notesSlides/notesSlide120.xml" ContentType="application/vnd.openxmlformats-officedocument.presentationml.notesSlide+xml"/>
  <Override PartName="/ppt/notesSlides/notesSlide121.xml" ContentType="application/vnd.openxmlformats-officedocument.presentationml.notesSlide+xml"/>
  <Override PartName="/ppt/notesSlides/notesSlide122.xml" ContentType="application/vnd.openxmlformats-officedocument.presentationml.notesSlide+xml"/>
  <Override PartName="/ppt/notesSlides/notesSlide123.xml" ContentType="application/vnd.openxmlformats-officedocument.presentationml.notesSlide+xml"/>
  <Override PartName="/ppt/notesSlides/notesSlide124.xml" ContentType="application/vnd.openxmlformats-officedocument.presentationml.notesSlide+xml"/>
  <Override PartName="/ppt/notesSlides/notesSlide125.xml" ContentType="application/vnd.openxmlformats-officedocument.presentationml.notesSlide+xml"/>
  <Override PartName="/ppt/notesSlides/notesSlide126.xml" ContentType="application/vnd.openxmlformats-officedocument.presentationml.notesSlide+xml"/>
  <Override PartName="/ppt/notesSlides/notesSlide127.xml" ContentType="application/vnd.openxmlformats-officedocument.presentationml.notesSlide+xml"/>
  <Override PartName="/ppt/notesSlides/notesSlide128.xml" ContentType="application/vnd.openxmlformats-officedocument.presentationml.notesSlide+xml"/>
  <Override PartName="/ppt/notesSlides/notesSlide129.xml" ContentType="application/vnd.openxmlformats-officedocument.presentationml.notesSlide+xml"/>
  <Override PartName="/ppt/notesSlides/notesSlide130.xml" ContentType="application/vnd.openxmlformats-officedocument.presentationml.notesSlide+xml"/>
  <Override PartName="/ppt/notesSlides/notesSlide131.xml" ContentType="application/vnd.openxmlformats-officedocument.presentationml.notesSlide+xml"/>
  <Override PartName="/ppt/notesSlides/notesSlide132.xml" ContentType="application/vnd.openxmlformats-officedocument.presentationml.notesSlide+xml"/>
  <Override PartName="/ppt/notesSlides/notesSlide133.xml" ContentType="application/vnd.openxmlformats-officedocument.presentationml.notesSlide+xml"/>
  <Override PartName="/ppt/notesSlides/notesSlide134.xml" ContentType="application/vnd.openxmlformats-officedocument.presentationml.notesSlide+xml"/>
  <Override PartName="/ppt/notesSlides/notesSlide135.xml" ContentType="application/vnd.openxmlformats-officedocument.presentationml.notesSlide+xml"/>
  <Override PartName="/ppt/notesSlides/notesSlide136.xml" ContentType="application/vnd.openxmlformats-officedocument.presentationml.notesSlide+xml"/>
  <Override PartName="/ppt/notesSlides/notesSlide137.xml" ContentType="application/vnd.openxmlformats-officedocument.presentationml.notesSlide+xml"/>
  <Override PartName="/ppt/notesSlides/notesSlide138.xml" ContentType="application/vnd.openxmlformats-officedocument.presentationml.notesSlide+xml"/>
  <Override PartName="/ppt/notesSlides/notesSlide13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176"/>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 id="299" r:id="rId45"/>
    <p:sldId id="300" r:id="rId46"/>
    <p:sldId id="301" r:id="rId47"/>
    <p:sldId id="302" r:id="rId48"/>
    <p:sldId id="303" r:id="rId49"/>
    <p:sldId id="304" r:id="rId50"/>
    <p:sldId id="305" r:id="rId51"/>
    <p:sldId id="306" r:id="rId52"/>
    <p:sldId id="307" r:id="rId53"/>
    <p:sldId id="308" r:id="rId54"/>
    <p:sldId id="309" r:id="rId55"/>
    <p:sldId id="310" r:id="rId56"/>
    <p:sldId id="311" r:id="rId57"/>
    <p:sldId id="312" r:id="rId58"/>
    <p:sldId id="313" r:id="rId59"/>
    <p:sldId id="314" r:id="rId60"/>
    <p:sldId id="315" r:id="rId61"/>
    <p:sldId id="316" r:id="rId62"/>
    <p:sldId id="317" r:id="rId63"/>
    <p:sldId id="318" r:id="rId64"/>
    <p:sldId id="319" r:id="rId65"/>
    <p:sldId id="320" r:id="rId66"/>
    <p:sldId id="321" r:id="rId67"/>
    <p:sldId id="322" r:id="rId68"/>
    <p:sldId id="323" r:id="rId69"/>
    <p:sldId id="324" r:id="rId70"/>
    <p:sldId id="325" r:id="rId71"/>
    <p:sldId id="326" r:id="rId72"/>
    <p:sldId id="327" r:id="rId73"/>
    <p:sldId id="328" r:id="rId74"/>
    <p:sldId id="329" r:id="rId75"/>
    <p:sldId id="330" r:id="rId76"/>
    <p:sldId id="331" r:id="rId77"/>
    <p:sldId id="332" r:id="rId78"/>
    <p:sldId id="333" r:id="rId79"/>
    <p:sldId id="334" r:id="rId80"/>
    <p:sldId id="335" r:id="rId81"/>
    <p:sldId id="336" r:id="rId82"/>
    <p:sldId id="337" r:id="rId83"/>
    <p:sldId id="338" r:id="rId84"/>
    <p:sldId id="339" r:id="rId85"/>
    <p:sldId id="340" r:id="rId86"/>
    <p:sldId id="341" r:id="rId87"/>
    <p:sldId id="342" r:id="rId88"/>
    <p:sldId id="343" r:id="rId89"/>
    <p:sldId id="344" r:id="rId90"/>
    <p:sldId id="345" r:id="rId91"/>
    <p:sldId id="346" r:id="rId92"/>
    <p:sldId id="347" r:id="rId93"/>
    <p:sldId id="348" r:id="rId94"/>
    <p:sldId id="349" r:id="rId95"/>
    <p:sldId id="350" r:id="rId96"/>
    <p:sldId id="351" r:id="rId97"/>
    <p:sldId id="352" r:id="rId98"/>
    <p:sldId id="353" r:id="rId99"/>
    <p:sldId id="354" r:id="rId100"/>
    <p:sldId id="355" r:id="rId101"/>
    <p:sldId id="356" r:id="rId102"/>
    <p:sldId id="357" r:id="rId103"/>
    <p:sldId id="358" r:id="rId104"/>
    <p:sldId id="359" r:id="rId105"/>
    <p:sldId id="360" r:id="rId106"/>
    <p:sldId id="361" r:id="rId107"/>
    <p:sldId id="362" r:id="rId108"/>
    <p:sldId id="363" r:id="rId109"/>
    <p:sldId id="364" r:id="rId110"/>
    <p:sldId id="365" r:id="rId111"/>
    <p:sldId id="366" r:id="rId112"/>
    <p:sldId id="367" r:id="rId113"/>
    <p:sldId id="368" r:id="rId114"/>
    <p:sldId id="369" r:id="rId115"/>
    <p:sldId id="370" r:id="rId116"/>
    <p:sldId id="371" r:id="rId117"/>
    <p:sldId id="372" r:id="rId118"/>
    <p:sldId id="373" r:id="rId119"/>
    <p:sldId id="374" r:id="rId120"/>
    <p:sldId id="375" r:id="rId121"/>
    <p:sldId id="376" r:id="rId122"/>
    <p:sldId id="377" r:id="rId123"/>
    <p:sldId id="378" r:id="rId124"/>
    <p:sldId id="379" r:id="rId125"/>
    <p:sldId id="380" r:id="rId126"/>
    <p:sldId id="381" r:id="rId127"/>
    <p:sldId id="382" r:id="rId128"/>
    <p:sldId id="383" r:id="rId129"/>
    <p:sldId id="384" r:id="rId130"/>
    <p:sldId id="385" r:id="rId131"/>
    <p:sldId id="386" r:id="rId132"/>
    <p:sldId id="387" r:id="rId133"/>
    <p:sldId id="388" r:id="rId134"/>
    <p:sldId id="389" r:id="rId135"/>
    <p:sldId id="390" r:id="rId136"/>
    <p:sldId id="391" r:id="rId137"/>
    <p:sldId id="392" r:id="rId138"/>
    <p:sldId id="393" r:id="rId139"/>
    <p:sldId id="394" r:id="rId140"/>
    <p:sldId id="395" r:id="rId141"/>
    <p:sldId id="396" r:id="rId142"/>
    <p:sldId id="397" r:id="rId143"/>
    <p:sldId id="398" r:id="rId144"/>
    <p:sldId id="399" r:id="rId145"/>
    <p:sldId id="400" r:id="rId146"/>
    <p:sldId id="401" r:id="rId147"/>
    <p:sldId id="402" r:id="rId148"/>
    <p:sldId id="403" r:id="rId149"/>
    <p:sldId id="404" r:id="rId150"/>
    <p:sldId id="405" r:id="rId151"/>
    <p:sldId id="406" r:id="rId152"/>
    <p:sldId id="407" r:id="rId153"/>
    <p:sldId id="408" r:id="rId154"/>
    <p:sldId id="409" r:id="rId155"/>
    <p:sldId id="410" r:id="rId156"/>
    <p:sldId id="411" r:id="rId157"/>
    <p:sldId id="412" r:id="rId158"/>
    <p:sldId id="413" r:id="rId159"/>
    <p:sldId id="414" r:id="rId160"/>
    <p:sldId id="415" r:id="rId161"/>
    <p:sldId id="416" r:id="rId162"/>
    <p:sldId id="417" r:id="rId163"/>
    <p:sldId id="418" r:id="rId164"/>
    <p:sldId id="419" r:id="rId165"/>
    <p:sldId id="420" r:id="rId166"/>
    <p:sldId id="421" r:id="rId167"/>
    <p:sldId id="422" r:id="rId168"/>
    <p:sldId id="423" r:id="rId169"/>
    <p:sldId id="424" r:id="rId170"/>
    <p:sldId id="425" r:id="rId171"/>
    <p:sldId id="426" r:id="rId172"/>
    <p:sldId id="427" r:id="rId173"/>
    <p:sldId id="428" r:id="rId174"/>
    <p:sldId id="429" r:id="rId175"/>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08" d="100"/>
          <a:sy n="108" d="100"/>
        </p:scale>
        <p:origin x="1704" y="114"/>
      </p:cViewPr>
      <p:guideLst>
        <p:guide orient="horz" pos="2160"/>
        <p:guide pos="2880"/>
      </p:guideLst>
    </p:cSldViewPr>
  </p:slideViewPr>
  <p:notesTextViewPr>
    <p:cViewPr>
      <p:scale>
        <a:sx n="1" d="1"/>
        <a:sy n="1" d="1"/>
      </p:scale>
      <p:origin x="0" y="0"/>
    </p:cViewPr>
  </p:notesTextViewPr>
  <p:sorterViewPr>
    <p:cViewPr>
      <p:scale>
        <a:sx n="100" d="100"/>
        <a:sy n="100" d="100"/>
      </p:scale>
      <p:origin x="0" y="52572"/>
    </p:cViewPr>
  </p:sorter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63" Type="http://schemas.openxmlformats.org/officeDocument/2006/relationships/slide" Target="slides/slide62.xml"/><Relationship Id="rId84" Type="http://schemas.openxmlformats.org/officeDocument/2006/relationships/slide" Target="slides/slide83.xml"/><Relationship Id="rId138" Type="http://schemas.openxmlformats.org/officeDocument/2006/relationships/slide" Target="slides/slide137.xml"/><Relationship Id="rId159" Type="http://schemas.openxmlformats.org/officeDocument/2006/relationships/slide" Target="slides/slide158.xml"/><Relationship Id="rId170" Type="http://schemas.openxmlformats.org/officeDocument/2006/relationships/slide" Target="slides/slide169.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53" Type="http://schemas.openxmlformats.org/officeDocument/2006/relationships/slide" Target="slides/slide52.xml"/><Relationship Id="rId74" Type="http://schemas.openxmlformats.org/officeDocument/2006/relationships/slide" Target="slides/slide73.xml"/><Relationship Id="rId128" Type="http://schemas.openxmlformats.org/officeDocument/2006/relationships/slide" Target="slides/slide127.xml"/><Relationship Id="rId149" Type="http://schemas.openxmlformats.org/officeDocument/2006/relationships/slide" Target="slides/slide148.xml"/><Relationship Id="rId5" Type="http://schemas.openxmlformats.org/officeDocument/2006/relationships/slide" Target="slides/slide4.xml"/><Relationship Id="rId95" Type="http://schemas.openxmlformats.org/officeDocument/2006/relationships/slide" Target="slides/slide94.xml"/><Relationship Id="rId160" Type="http://schemas.openxmlformats.org/officeDocument/2006/relationships/slide" Target="slides/slide159.xml"/><Relationship Id="rId22" Type="http://schemas.openxmlformats.org/officeDocument/2006/relationships/slide" Target="slides/slide21.xml"/><Relationship Id="rId43" Type="http://schemas.openxmlformats.org/officeDocument/2006/relationships/slide" Target="slides/slide42.xml"/><Relationship Id="rId64" Type="http://schemas.openxmlformats.org/officeDocument/2006/relationships/slide" Target="slides/slide63.xml"/><Relationship Id="rId118" Type="http://schemas.openxmlformats.org/officeDocument/2006/relationships/slide" Target="slides/slide117.xml"/><Relationship Id="rId139" Type="http://schemas.openxmlformats.org/officeDocument/2006/relationships/slide" Target="slides/slide138.xml"/><Relationship Id="rId85" Type="http://schemas.openxmlformats.org/officeDocument/2006/relationships/slide" Target="slides/slide84.xml"/><Relationship Id="rId150" Type="http://schemas.openxmlformats.org/officeDocument/2006/relationships/slide" Target="slides/slide149.xml"/><Relationship Id="rId171" Type="http://schemas.openxmlformats.org/officeDocument/2006/relationships/slide" Target="slides/slide170.xml"/><Relationship Id="rId12" Type="http://schemas.openxmlformats.org/officeDocument/2006/relationships/slide" Target="slides/slide11.xml"/><Relationship Id="rId33" Type="http://schemas.openxmlformats.org/officeDocument/2006/relationships/slide" Target="slides/slide32.xml"/><Relationship Id="rId108" Type="http://schemas.openxmlformats.org/officeDocument/2006/relationships/slide" Target="slides/slide107.xml"/><Relationship Id="rId129" Type="http://schemas.openxmlformats.org/officeDocument/2006/relationships/slide" Target="slides/slide128.xml"/><Relationship Id="rId54" Type="http://schemas.openxmlformats.org/officeDocument/2006/relationships/slide" Target="slides/slide53.xml"/><Relationship Id="rId75" Type="http://schemas.openxmlformats.org/officeDocument/2006/relationships/slide" Target="slides/slide74.xml"/><Relationship Id="rId96" Type="http://schemas.openxmlformats.org/officeDocument/2006/relationships/slide" Target="slides/slide95.xml"/><Relationship Id="rId140" Type="http://schemas.openxmlformats.org/officeDocument/2006/relationships/slide" Target="slides/slide139.xml"/><Relationship Id="rId161" Type="http://schemas.openxmlformats.org/officeDocument/2006/relationships/slide" Target="slides/slide160.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slide" Target="slides/slide118.xml"/><Relationship Id="rId44" Type="http://schemas.openxmlformats.org/officeDocument/2006/relationships/slide" Target="slides/slide43.xml"/><Relationship Id="rId60" Type="http://schemas.openxmlformats.org/officeDocument/2006/relationships/slide" Target="slides/slide59.xml"/><Relationship Id="rId65" Type="http://schemas.openxmlformats.org/officeDocument/2006/relationships/slide" Target="slides/slide64.xml"/><Relationship Id="rId81" Type="http://schemas.openxmlformats.org/officeDocument/2006/relationships/slide" Target="slides/slide80.xml"/><Relationship Id="rId86" Type="http://schemas.openxmlformats.org/officeDocument/2006/relationships/slide" Target="slides/slide85.xml"/><Relationship Id="rId130" Type="http://schemas.openxmlformats.org/officeDocument/2006/relationships/slide" Target="slides/slide129.xml"/><Relationship Id="rId135" Type="http://schemas.openxmlformats.org/officeDocument/2006/relationships/slide" Target="slides/slide134.xml"/><Relationship Id="rId151" Type="http://schemas.openxmlformats.org/officeDocument/2006/relationships/slide" Target="slides/slide150.xml"/><Relationship Id="rId156" Type="http://schemas.openxmlformats.org/officeDocument/2006/relationships/slide" Target="slides/slide155.xml"/><Relationship Id="rId177" Type="http://schemas.openxmlformats.org/officeDocument/2006/relationships/presProps" Target="presProps.xml"/><Relationship Id="rId172" Type="http://schemas.openxmlformats.org/officeDocument/2006/relationships/slide" Target="slides/slide171.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141" Type="http://schemas.openxmlformats.org/officeDocument/2006/relationships/slide" Target="slides/slide140.xml"/><Relationship Id="rId146" Type="http://schemas.openxmlformats.org/officeDocument/2006/relationships/slide" Target="slides/slide145.xml"/><Relationship Id="rId167" Type="http://schemas.openxmlformats.org/officeDocument/2006/relationships/slide" Target="slides/slide166.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162" Type="http://schemas.openxmlformats.org/officeDocument/2006/relationships/slide" Target="slides/slide16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slide" Target="slides/slide130.xml"/><Relationship Id="rId136" Type="http://schemas.openxmlformats.org/officeDocument/2006/relationships/slide" Target="slides/slide135.xml"/><Relationship Id="rId157" Type="http://schemas.openxmlformats.org/officeDocument/2006/relationships/slide" Target="slides/slide156.xml"/><Relationship Id="rId178" Type="http://schemas.openxmlformats.org/officeDocument/2006/relationships/viewProps" Target="viewProps.xml"/><Relationship Id="rId61" Type="http://schemas.openxmlformats.org/officeDocument/2006/relationships/slide" Target="slides/slide60.xml"/><Relationship Id="rId82" Type="http://schemas.openxmlformats.org/officeDocument/2006/relationships/slide" Target="slides/slide81.xml"/><Relationship Id="rId152" Type="http://schemas.openxmlformats.org/officeDocument/2006/relationships/slide" Target="slides/slide151.xml"/><Relationship Id="rId173" Type="http://schemas.openxmlformats.org/officeDocument/2006/relationships/slide" Target="slides/slide172.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147" Type="http://schemas.openxmlformats.org/officeDocument/2006/relationships/slide" Target="slides/slide146.xml"/><Relationship Id="rId168" Type="http://schemas.openxmlformats.org/officeDocument/2006/relationships/slide" Target="slides/slide167.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142" Type="http://schemas.openxmlformats.org/officeDocument/2006/relationships/slide" Target="slides/slide141.xml"/><Relationship Id="rId163" Type="http://schemas.openxmlformats.org/officeDocument/2006/relationships/slide" Target="slides/slide162.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137" Type="http://schemas.openxmlformats.org/officeDocument/2006/relationships/slide" Target="slides/slide136.xml"/><Relationship Id="rId158" Type="http://schemas.openxmlformats.org/officeDocument/2006/relationships/slide" Target="slides/slide157.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slide" Target="slides/slide131.xml"/><Relationship Id="rId153" Type="http://schemas.openxmlformats.org/officeDocument/2006/relationships/slide" Target="slides/slide152.xml"/><Relationship Id="rId174" Type="http://schemas.openxmlformats.org/officeDocument/2006/relationships/slide" Target="slides/slide173.xml"/><Relationship Id="rId179" Type="http://schemas.openxmlformats.org/officeDocument/2006/relationships/theme" Target="theme/theme1.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43" Type="http://schemas.openxmlformats.org/officeDocument/2006/relationships/slide" Target="slides/slide142.xml"/><Relationship Id="rId148" Type="http://schemas.openxmlformats.org/officeDocument/2006/relationships/slide" Target="slides/slide147.xml"/><Relationship Id="rId164" Type="http://schemas.openxmlformats.org/officeDocument/2006/relationships/slide" Target="slides/slide163.xml"/><Relationship Id="rId169" Type="http://schemas.openxmlformats.org/officeDocument/2006/relationships/slide" Target="slides/slide168.xml"/><Relationship Id="rId4" Type="http://schemas.openxmlformats.org/officeDocument/2006/relationships/slide" Target="slides/slide3.xml"/><Relationship Id="rId9" Type="http://schemas.openxmlformats.org/officeDocument/2006/relationships/slide" Target="slides/slide8.xml"/><Relationship Id="rId180" Type="http://schemas.openxmlformats.org/officeDocument/2006/relationships/tableStyles" Target="tableStyles.xml"/><Relationship Id="rId26" Type="http://schemas.openxmlformats.org/officeDocument/2006/relationships/slide" Target="slides/slide25.xml"/><Relationship Id="rId47" Type="http://schemas.openxmlformats.org/officeDocument/2006/relationships/slide" Target="slides/slide46.xml"/><Relationship Id="rId68" Type="http://schemas.openxmlformats.org/officeDocument/2006/relationships/slide" Target="slides/slide67.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54" Type="http://schemas.openxmlformats.org/officeDocument/2006/relationships/slide" Target="slides/slide153.xml"/><Relationship Id="rId175" Type="http://schemas.openxmlformats.org/officeDocument/2006/relationships/slide" Target="slides/slide174.xml"/><Relationship Id="rId16" Type="http://schemas.openxmlformats.org/officeDocument/2006/relationships/slide" Target="slides/slide15.xml"/><Relationship Id="rId37" Type="http://schemas.openxmlformats.org/officeDocument/2006/relationships/slide" Target="slides/slide36.xml"/><Relationship Id="rId58" Type="http://schemas.openxmlformats.org/officeDocument/2006/relationships/slide" Target="slides/slide57.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44" Type="http://schemas.openxmlformats.org/officeDocument/2006/relationships/slide" Target="slides/slide143.xml"/><Relationship Id="rId90" Type="http://schemas.openxmlformats.org/officeDocument/2006/relationships/slide" Target="slides/slide89.xml"/><Relationship Id="rId165" Type="http://schemas.openxmlformats.org/officeDocument/2006/relationships/slide" Target="slides/slide164.xml"/><Relationship Id="rId27" Type="http://schemas.openxmlformats.org/officeDocument/2006/relationships/slide" Target="slides/slide26.xml"/><Relationship Id="rId48" Type="http://schemas.openxmlformats.org/officeDocument/2006/relationships/slide" Target="slides/slide47.xml"/><Relationship Id="rId69" Type="http://schemas.openxmlformats.org/officeDocument/2006/relationships/slide" Target="slides/slide68.xml"/><Relationship Id="rId113" Type="http://schemas.openxmlformats.org/officeDocument/2006/relationships/slide" Target="slides/slide112.xml"/><Relationship Id="rId134" Type="http://schemas.openxmlformats.org/officeDocument/2006/relationships/slide" Target="slides/slide133.xml"/><Relationship Id="rId80" Type="http://schemas.openxmlformats.org/officeDocument/2006/relationships/slide" Target="slides/slide79.xml"/><Relationship Id="rId155" Type="http://schemas.openxmlformats.org/officeDocument/2006/relationships/slide" Target="slides/slide154.xml"/><Relationship Id="rId176" Type="http://schemas.openxmlformats.org/officeDocument/2006/relationships/notesMaster" Target="notesMasters/notesMaster1.xml"/><Relationship Id="rId17" Type="http://schemas.openxmlformats.org/officeDocument/2006/relationships/slide" Target="slides/slide16.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24" Type="http://schemas.openxmlformats.org/officeDocument/2006/relationships/slide" Target="slides/slide123.xml"/><Relationship Id="rId70" Type="http://schemas.openxmlformats.org/officeDocument/2006/relationships/slide" Target="slides/slide69.xml"/><Relationship Id="rId91" Type="http://schemas.openxmlformats.org/officeDocument/2006/relationships/slide" Target="slides/slide90.xml"/><Relationship Id="rId145" Type="http://schemas.openxmlformats.org/officeDocument/2006/relationships/slide" Target="slides/slide144.xml"/><Relationship Id="rId166" Type="http://schemas.openxmlformats.org/officeDocument/2006/relationships/slide" Target="slides/slide165.xml"/><Relationship Id="rId1" Type="http://schemas.openxmlformats.org/officeDocument/2006/relationships/slideMaster" Target="slideMasters/slide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ES" dirty="0"/>
          </a:p>
        </p:txBody>
      </p:sp>
      <p:sp>
        <p:nvSpPr>
          <p:cNvPr id="3" name="2 Marcador de fecha"/>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79D997C0-B42E-4F50-B09E-1CBB36CE4B27}" type="datetimeFigureOut">
              <a:rPr lang="es-ES" smtClean="0"/>
              <a:t>07/03/2018</a:t>
            </a:fld>
            <a:endParaRPr lang="es-ES" dirty="0"/>
          </a:p>
        </p:txBody>
      </p:sp>
      <p:sp>
        <p:nvSpPr>
          <p:cNvPr id="4" name="3 Marcador de imagen de diapositiva"/>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s-ES" dirty="0"/>
          </a:p>
        </p:txBody>
      </p:sp>
      <p:sp>
        <p:nvSpPr>
          <p:cNvPr id="5" name="4 Marcador de notas"/>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6" name="5 Marcador de pie de página"/>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s-ES" dirty="0"/>
          </a:p>
        </p:txBody>
      </p:sp>
      <p:sp>
        <p:nvSpPr>
          <p:cNvPr id="7" name="6 Marcador de número de diapositiva"/>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5779544E-1AA8-44BD-8047-1934AB2F5535}" type="slidenum">
              <a:rPr lang="es-ES" smtClean="0"/>
              <a:t>‹Nº›</a:t>
            </a:fld>
            <a:endParaRPr lang="es-ES" dirty="0"/>
          </a:p>
        </p:txBody>
      </p:sp>
    </p:spTree>
    <p:extLst>
      <p:ext uri="{BB962C8B-B14F-4D97-AF65-F5344CB8AC3E}">
        <p14:creationId xmlns:p14="http://schemas.microsoft.com/office/powerpoint/2010/main" val="271378425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121.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122.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123.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27.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28.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29.xml"/><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130.xml"/><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2" Type="http://schemas.openxmlformats.org/officeDocument/2006/relationships/slide" Target="../slides/slide131.xml"/><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2" Type="http://schemas.openxmlformats.org/officeDocument/2006/relationships/slide" Target="../slides/slide137.xml"/><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2" Type="http://schemas.openxmlformats.org/officeDocument/2006/relationships/slide" Target="../slides/slide138.xml"/><Relationship Id="rId1" Type="http://schemas.openxmlformats.org/officeDocument/2006/relationships/notesMaster" Target="../notesMasters/notesMaster1.xml"/></Relationships>
</file>

<file path=ppt/notesSlides/_rels/notesSlide107.xml.rels><?xml version="1.0" encoding="UTF-8" standalone="yes"?>
<Relationships xmlns="http://schemas.openxmlformats.org/package/2006/relationships"><Relationship Id="rId2" Type="http://schemas.openxmlformats.org/officeDocument/2006/relationships/slide" Target="../slides/slide141.xml"/><Relationship Id="rId1" Type="http://schemas.openxmlformats.org/officeDocument/2006/relationships/notesMaster" Target="../notesMasters/notesMaster1.xml"/></Relationships>
</file>

<file path=ppt/notesSlides/_rels/notesSlide108.xml.rels><?xml version="1.0" encoding="UTF-8" standalone="yes"?>
<Relationships xmlns="http://schemas.openxmlformats.org/package/2006/relationships"><Relationship Id="rId2" Type="http://schemas.openxmlformats.org/officeDocument/2006/relationships/slide" Target="../slides/slide142.xml"/><Relationship Id="rId1" Type="http://schemas.openxmlformats.org/officeDocument/2006/relationships/notesMaster" Target="../notesMasters/notesMaster1.xml"/></Relationships>
</file>

<file path=ppt/notesSlides/_rels/notesSlide109.xml.rels><?xml version="1.0" encoding="UTF-8" standalone="yes"?>
<Relationships xmlns="http://schemas.openxmlformats.org/package/2006/relationships"><Relationship Id="rId2" Type="http://schemas.openxmlformats.org/officeDocument/2006/relationships/slide" Target="../slides/slide143.xml"/><Relationship Id="rId1" Type="http://schemas.openxmlformats.org/officeDocument/2006/relationships/notesMaster" Target="../notesMasters/notesMaster1.xml"/></Relationships>
</file>

<file path=ppt/notesSlides/_rels/notesSlide110.xml.rels><?xml version="1.0" encoding="UTF-8" standalone="yes"?>
<Relationships xmlns="http://schemas.openxmlformats.org/package/2006/relationships"><Relationship Id="rId2" Type="http://schemas.openxmlformats.org/officeDocument/2006/relationships/slide" Target="../slides/slide144.xml"/><Relationship Id="rId1" Type="http://schemas.openxmlformats.org/officeDocument/2006/relationships/notesMaster" Target="../notesMasters/notesMaster1.xml"/></Relationships>
</file>

<file path=ppt/notesSlides/_rels/notesSlide111.xml.rels><?xml version="1.0" encoding="UTF-8" standalone="yes"?>
<Relationships xmlns="http://schemas.openxmlformats.org/package/2006/relationships"><Relationship Id="rId2" Type="http://schemas.openxmlformats.org/officeDocument/2006/relationships/slide" Target="../slides/slide145.xml"/><Relationship Id="rId1" Type="http://schemas.openxmlformats.org/officeDocument/2006/relationships/notesMaster" Target="../notesMasters/notesMaster1.xml"/></Relationships>
</file>

<file path=ppt/notesSlides/_rels/notesSlide112.xml.rels><?xml version="1.0" encoding="UTF-8" standalone="yes"?>
<Relationships xmlns="http://schemas.openxmlformats.org/package/2006/relationships"><Relationship Id="rId2" Type="http://schemas.openxmlformats.org/officeDocument/2006/relationships/slide" Target="../slides/slide146.xml"/><Relationship Id="rId1" Type="http://schemas.openxmlformats.org/officeDocument/2006/relationships/notesMaster" Target="../notesMasters/notesMaster1.xml"/></Relationships>
</file>

<file path=ppt/notesSlides/_rels/notesSlide113.xml.rels><?xml version="1.0" encoding="UTF-8" standalone="yes"?>
<Relationships xmlns="http://schemas.openxmlformats.org/package/2006/relationships"><Relationship Id="rId2" Type="http://schemas.openxmlformats.org/officeDocument/2006/relationships/slide" Target="../slides/slide147.xml"/><Relationship Id="rId1" Type="http://schemas.openxmlformats.org/officeDocument/2006/relationships/notesMaster" Target="../notesMasters/notesMaster1.xml"/></Relationships>
</file>

<file path=ppt/notesSlides/_rels/notesSlide114.xml.rels><?xml version="1.0" encoding="UTF-8" standalone="yes"?>
<Relationships xmlns="http://schemas.openxmlformats.org/package/2006/relationships"><Relationship Id="rId2" Type="http://schemas.openxmlformats.org/officeDocument/2006/relationships/slide" Target="../slides/slide148.xml"/><Relationship Id="rId1" Type="http://schemas.openxmlformats.org/officeDocument/2006/relationships/notesMaster" Target="../notesMasters/notesMaster1.xml"/></Relationships>
</file>

<file path=ppt/notesSlides/_rels/notesSlide115.xml.rels><?xml version="1.0" encoding="UTF-8" standalone="yes"?>
<Relationships xmlns="http://schemas.openxmlformats.org/package/2006/relationships"><Relationship Id="rId2" Type="http://schemas.openxmlformats.org/officeDocument/2006/relationships/slide" Target="../slides/slide149.xml"/><Relationship Id="rId1" Type="http://schemas.openxmlformats.org/officeDocument/2006/relationships/notesMaster" Target="../notesMasters/notesMaster1.xml"/></Relationships>
</file>

<file path=ppt/notesSlides/_rels/notesSlide116.xml.rels><?xml version="1.0" encoding="UTF-8" standalone="yes"?>
<Relationships xmlns="http://schemas.openxmlformats.org/package/2006/relationships"><Relationship Id="rId2" Type="http://schemas.openxmlformats.org/officeDocument/2006/relationships/slide" Target="../slides/slide150.xml"/><Relationship Id="rId1" Type="http://schemas.openxmlformats.org/officeDocument/2006/relationships/notesMaster" Target="../notesMasters/notesMaster1.xml"/></Relationships>
</file>

<file path=ppt/notesSlides/_rels/notesSlide117.xml.rels><?xml version="1.0" encoding="UTF-8" standalone="yes"?>
<Relationships xmlns="http://schemas.openxmlformats.org/package/2006/relationships"><Relationship Id="rId2" Type="http://schemas.openxmlformats.org/officeDocument/2006/relationships/slide" Target="../slides/slide151.xml"/><Relationship Id="rId1" Type="http://schemas.openxmlformats.org/officeDocument/2006/relationships/notesMaster" Target="../notesMasters/notesMaster1.xml"/></Relationships>
</file>

<file path=ppt/notesSlides/_rels/notesSlide118.xml.rels><?xml version="1.0" encoding="UTF-8" standalone="yes"?>
<Relationships xmlns="http://schemas.openxmlformats.org/package/2006/relationships"><Relationship Id="rId2" Type="http://schemas.openxmlformats.org/officeDocument/2006/relationships/slide" Target="../slides/slide152.xml"/><Relationship Id="rId1" Type="http://schemas.openxmlformats.org/officeDocument/2006/relationships/notesMaster" Target="../notesMasters/notesMaster1.xml"/></Relationships>
</file>

<file path=ppt/notesSlides/_rels/notesSlide119.xml.rels><?xml version="1.0" encoding="UTF-8" standalone="yes"?>
<Relationships xmlns="http://schemas.openxmlformats.org/package/2006/relationships"><Relationship Id="rId2" Type="http://schemas.openxmlformats.org/officeDocument/2006/relationships/slide" Target="../slides/slide153.xml"/><Relationship Id="rId1" Type="http://schemas.openxmlformats.org/officeDocument/2006/relationships/notesMaster" Target="../notesMasters/notesMaster1.xml"/></Relationships>
</file>

<file path=ppt/notesSlides/_rels/notesSlide120.xml.rels><?xml version="1.0" encoding="UTF-8" standalone="yes"?>
<Relationships xmlns="http://schemas.openxmlformats.org/package/2006/relationships"><Relationship Id="rId2" Type="http://schemas.openxmlformats.org/officeDocument/2006/relationships/slide" Target="../slides/slide154.xml"/><Relationship Id="rId1" Type="http://schemas.openxmlformats.org/officeDocument/2006/relationships/notesMaster" Target="../notesMasters/notesMaster1.xml"/></Relationships>
</file>

<file path=ppt/notesSlides/_rels/notesSlide121.xml.rels><?xml version="1.0" encoding="UTF-8" standalone="yes"?>
<Relationships xmlns="http://schemas.openxmlformats.org/package/2006/relationships"><Relationship Id="rId2" Type="http://schemas.openxmlformats.org/officeDocument/2006/relationships/slide" Target="../slides/slide155.xml"/><Relationship Id="rId1" Type="http://schemas.openxmlformats.org/officeDocument/2006/relationships/notesMaster" Target="../notesMasters/notesMaster1.xml"/></Relationships>
</file>

<file path=ppt/notesSlides/_rels/notesSlide122.xml.rels><?xml version="1.0" encoding="UTF-8" standalone="yes"?>
<Relationships xmlns="http://schemas.openxmlformats.org/package/2006/relationships"><Relationship Id="rId2" Type="http://schemas.openxmlformats.org/officeDocument/2006/relationships/slide" Target="../slides/slide156.xml"/><Relationship Id="rId1" Type="http://schemas.openxmlformats.org/officeDocument/2006/relationships/notesMaster" Target="../notesMasters/notesMaster1.xml"/></Relationships>
</file>

<file path=ppt/notesSlides/_rels/notesSlide123.xml.rels><?xml version="1.0" encoding="UTF-8" standalone="yes"?>
<Relationships xmlns="http://schemas.openxmlformats.org/package/2006/relationships"><Relationship Id="rId2" Type="http://schemas.openxmlformats.org/officeDocument/2006/relationships/slide" Target="../slides/slide157.xml"/><Relationship Id="rId1" Type="http://schemas.openxmlformats.org/officeDocument/2006/relationships/notesMaster" Target="../notesMasters/notesMaster1.xml"/></Relationships>
</file>

<file path=ppt/notesSlides/_rels/notesSlide124.xml.rels><?xml version="1.0" encoding="UTF-8" standalone="yes"?>
<Relationships xmlns="http://schemas.openxmlformats.org/package/2006/relationships"><Relationship Id="rId2" Type="http://schemas.openxmlformats.org/officeDocument/2006/relationships/slide" Target="../slides/slide158.xml"/><Relationship Id="rId1" Type="http://schemas.openxmlformats.org/officeDocument/2006/relationships/notesMaster" Target="../notesMasters/notesMaster1.xml"/></Relationships>
</file>

<file path=ppt/notesSlides/_rels/notesSlide125.xml.rels><?xml version="1.0" encoding="UTF-8" standalone="yes"?>
<Relationships xmlns="http://schemas.openxmlformats.org/package/2006/relationships"><Relationship Id="rId2" Type="http://schemas.openxmlformats.org/officeDocument/2006/relationships/slide" Target="../slides/slide159.xml"/><Relationship Id="rId1" Type="http://schemas.openxmlformats.org/officeDocument/2006/relationships/notesMaster" Target="../notesMasters/notesMaster1.xml"/></Relationships>
</file>

<file path=ppt/notesSlides/_rels/notesSlide126.xml.rels><?xml version="1.0" encoding="UTF-8" standalone="yes"?>
<Relationships xmlns="http://schemas.openxmlformats.org/package/2006/relationships"><Relationship Id="rId2" Type="http://schemas.openxmlformats.org/officeDocument/2006/relationships/slide" Target="../slides/slide160.xml"/><Relationship Id="rId1" Type="http://schemas.openxmlformats.org/officeDocument/2006/relationships/notesMaster" Target="../notesMasters/notesMaster1.xml"/></Relationships>
</file>

<file path=ppt/notesSlides/_rels/notesSlide127.xml.rels><?xml version="1.0" encoding="UTF-8" standalone="yes"?>
<Relationships xmlns="http://schemas.openxmlformats.org/package/2006/relationships"><Relationship Id="rId2" Type="http://schemas.openxmlformats.org/officeDocument/2006/relationships/slide" Target="../slides/slide162.xml"/><Relationship Id="rId1" Type="http://schemas.openxmlformats.org/officeDocument/2006/relationships/notesMaster" Target="../notesMasters/notesMaster1.xml"/></Relationships>
</file>

<file path=ppt/notesSlides/_rels/notesSlide128.xml.rels><?xml version="1.0" encoding="UTF-8" standalone="yes"?>
<Relationships xmlns="http://schemas.openxmlformats.org/package/2006/relationships"><Relationship Id="rId2" Type="http://schemas.openxmlformats.org/officeDocument/2006/relationships/slide" Target="../slides/slide163.xml"/><Relationship Id="rId1" Type="http://schemas.openxmlformats.org/officeDocument/2006/relationships/notesMaster" Target="../notesMasters/notesMaster1.xml"/></Relationships>
</file>

<file path=ppt/notesSlides/_rels/notesSlide129.xml.rels><?xml version="1.0" encoding="UTF-8" standalone="yes"?>
<Relationships xmlns="http://schemas.openxmlformats.org/package/2006/relationships"><Relationship Id="rId2" Type="http://schemas.openxmlformats.org/officeDocument/2006/relationships/slide" Target="../slides/slide164.xml"/><Relationship Id="rId1" Type="http://schemas.openxmlformats.org/officeDocument/2006/relationships/notesMaster" Target="../notesMasters/notesMaster1.xml"/></Relationships>
</file>

<file path=ppt/notesSlides/_rels/notesSlide130.xml.rels><?xml version="1.0" encoding="UTF-8" standalone="yes"?>
<Relationships xmlns="http://schemas.openxmlformats.org/package/2006/relationships"><Relationship Id="rId2" Type="http://schemas.openxmlformats.org/officeDocument/2006/relationships/slide" Target="../slides/slide165.xml"/><Relationship Id="rId1" Type="http://schemas.openxmlformats.org/officeDocument/2006/relationships/notesMaster" Target="../notesMasters/notesMaster1.xml"/></Relationships>
</file>

<file path=ppt/notesSlides/_rels/notesSlide131.xml.rels><?xml version="1.0" encoding="UTF-8" standalone="yes"?>
<Relationships xmlns="http://schemas.openxmlformats.org/package/2006/relationships"><Relationship Id="rId2" Type="http://schemas.openxmlformats.org/officeDocument/2006/relationships/slide" Target="../slides/slide166.xml"/><Relationship Id="rId1" Type="http://schemas.openxmlformats.org/officeDocument/2006/relationships/notesMaster" Target="../notesMasters/notesMaster1.xml"/></Relationships>
</file>

<file path=ppt/notesSlides/_rels/notesSlide132.xml.rels><?xml version="1.0" encoding="UTF-8" standalone="yes"?>
<Relationships xmlns="http://schemas.openxmlformats.org/package/2006/relationships"><Relationship Id="rId2" Type="http://schemas.openxmlformats.org/officeDocument/2006/relationships/slide" Target="../slides/slide167.xml"/><Relationship Id="rId1" Type="http://schemas.openxmlformats.org/officeDocument/2006/relationships/notesMaster" Target="../notesMasters/notesMaster1.xml"/></Relationships>
</file>

<file path=ppt/notesSlides/_rels/notesSlide133.xml.rels><?xml version="1.0" encoding="UTF-8" standalone="yes"?>
<Relationships xmlns="http://schemas.openxmlformats.org/package/2006/relationships"><Relationship Id="rId2" Type="http://schemas.openxmlformats.org/officeDocument/2006/relationships/slide" Target="../slides/slide168.xml"/><Relationship Id="rId1" Type="http://schemas.openxmlformats.org/officeDocument/2006/relationships/notesMaster" Target="../notesMasters/notesMaster1.xml"/></Relationships>
</file>

<file path=ppt/notesSlides/_rels/notesSlide134.xml.rels><?xml version="1.0" encoding="UTF-8" standalone="yes"?>
<Relationships xmlns="http://schemas.openxmlformats.org/package/2006/relationships"><Relationship Id="rId2" Type="http://schemas.openxmlformats.org/officeDocument/2006/relationships/slide" Target="../slides/slide169.xml"/><Relationship Id="rId1" Type="http://schemas.openxmlformats.org/officeDocument/2006/relationships/notesMaster" Target="../notesMasters/notesMaster1.xml"/></Relationships>
</file>

<file path=ppt/notesSlides/_rels/notesSlide135.xml.rels><?xml version="1.0" encoding="UTF-8" standalone="yes"?>
<Relationships xmlns="http://schemas.openxmlformats.org/package/2006/relationships"><Relationship Id="rId2" Type="http://schemas.openxmlformats.org/officeDocument/2006/relationships/slide" Target="../slides/slide170.xml"/><Relationship Id="rId1" Type="http://schemas.openxmlformats.org/officeDocument/2006/relationships/notesMaster" Target="../notesMasters/notesMaster1.xml"/></Relationships>
</file>

<file path=ppt/notesSlides/_rels/notesSlide136.xml.rels><?xml version="1.0" encoding="UTF-8" standalone="yes"?>
<Relationships xmlns="http://schemas.openxmlformats.org/package/2006/relationships"><Relationship Id="rId2" Type="http://schemas.openxmlformats.org/officeDocument/2006/relationships/slide" Target="../slides/slide171.xml"/><Relationship Id="rId1" Type="http://schemas.openxmlformats.org/officeDocument/2006/relationships/notesMaster" Target="../notesMasters/notesMaster1.xml"/></Relationships>
</file>

<file path=ppt/notesSlides/_rels/notesSlide137.xml.rels><?xml version="1.0" encoding="UTF-8" standalone="yes"?>
<Relationships xmlns="http://schemas.openxmlformats.org/package/2006/relationships"><Relationship Id="rId2" Type="http://schemas.openxmlformats.org/officeDocument/2006/relationships/slide" Target="../slides/slide172.xml"/><Relationship Id="rId1" Type="http://schemas.openxmlformats.org/officeDocument/2006/relationships/notesMaster" Target="../notesMasters/notesMaster1.xml"/></Relationships>
</file>

<file path=ppt/notesSlides/_rels/notesSlide138.xml.rels><?xml version="1.0" encoding="UTF-8" standalone="yes"?>
<Relationships xmlns="http://schemas.openxmlformats.org/package/2006/relationships"><Relationship Id="rId2" Type="http://schemas.openxmlformats.org/officeDocument/2006/relationships/slide" Target="../slides/slide173.xml"/><Relationship Id="rId1" Type="http://schemas.openxmlformats.org/officeDocument/2006/relationships/notesMaster" Target="../notesMasters/notesMaster1.xml"/></Relationships>
</file>

<file path=ppt/notesSlides/_rels/notesSlide139.xml.rels><?xml version="1.0" encoding="UTF-8" standalone="yes"?>
<Relationships xmlns="http://schemas.openxmlformats.org/package/2006/relationships"><Relationship Id="rId2" Type="http://schemas.openxmlformats.org/officeDocument/2006/relationships/slide" Target="../slides/slide17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44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944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Cliveden</a:t>
            </a:r>
          </a:p>
        </p:txBody>
      </p:sp>
      <p:sp>
        <p:nvSpPr>
          <p:cNvPr id="4" name="3 Marcador de número de diapositiva"/>
          <p:cNvSpPr>
            <a:spLocks noGrp="1"/>
          </p:cNvSpPr>
          <p:nvPr>
            <p:ph type="sldNum" sz="quarter" idx="5"/>
          </p:nvPr>
        </p:nvSpPr>
        <p:spPr/>
        <p:txBody>
          <a:bodyPr/>
          <a:lstStyle/>
          <a:p>
            <a:pPr>
              <a:defRPr/>
            </a:pPr>
            <a:fld id="{B2D9BE3B-0E78-4252-9DD6-3D2465B8A2D8}" type="slidenum">
              <a:rPr lang="es-ES">
                <a:solidFill>
                  <a:prstClr val="black"/>
                </a:solidFill>
              </a:rPr>
              <a:pPr>
                <a:defRPr/>
              </a:pPr>
              <a:t>6</a:t>
            </a:fld>
            <a:endParaRPr lang="es-ES" dirty="0">
              <a:solidFill>
                <a:prstClr val="black"/>
              </a:solidFill>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046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046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Cliveden</a:t>
            </a:r>
          </a:p>
        </p:txBody>
      </p:sp>
      <p:sp>
        <p:nvSpPr>
          <p:cNvPr id="4" name="3 Marcador de número de diapositiva"/>
          <p:cNvSpPr>
            <a:spLocks noGrp="1"/>
          </p:cNvSpPr>
          <p:nvPr>
            <p:ph type="sldNum" sz="quarter" idx="5"/>
          </p:nvPr>
        </p:nvSpPr>
        <p:spPr/>
        <p:txBody>
          <a:bodyPr/>
          <a:lstStyle/>
          <a:p>
            <a:pPr>
              <a:defRPr/>
            </a:pPr>
            <a:fld id="{1D2685FC-632E-4DCF-B744-D5CFE2C363BA}" type="slidenum">
              <a:rPr lang="es-ES">
                <a:solidFill>
                  <a:prstClr val="black"/>
                </a:solidFill>
              </a:rPr>
              <a:pPr>
                <a:defRPr/>
              </a:pPr>
              <a:t>7</a:t>
            </a:fld>
            <a:endParaRPr lang="es-ES" dirty="0">
              <a:solidFill>
                <a:prstClr val="black"/>
              </a:solidFill>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149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149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Cliveden</a:t>
            </a:r>
          </a:p>
        </p:txBody>
      </p:sp>
      <p:sp>
        <p:nvSpPr>
          <p:cNvPr id="4" name="3 Marcador de número de diapositiva"/>
          <p:cNvSpPr>
            <a:spLocks noGrp="1"/>
          </p:cNvSpPr>
          <p:nvPr>
            <p:ph type="sldNum" sz="quarter" idx="5"/>
          </p:nvPr>
        </p:nvSpPr>
        <p:spPr/>
        <p:txBody>
          <a:bodyPr/>
          <a:lstStyle/>
          <a:p>
            <a:pPr>
              <a:defRPr/>
            </a:pPr>
            <a:fld id="{BE72A8CD-7612-4271-A051-3FAC1A1F10E1}" type="slidenum">
              <a:rPr lang="es-ES">
                <a:solidFill>
                  <a:prstClr val="black"/>
                </a:solidFill>
              </a:rPr>
              <a:pPr>
                <a:defRPr/>
              </a:pPr>
              <a:t>8</a:t>
            </a:fld>
            <a:endParaRPr lang="es-ES" dirty="0">
              <a:solidFill>
                <a:prstClr val="black"/>
              </a:solidFill>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251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251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Cliveden</a:t>
            </a:r>
          </a:p>
        </p:txBody>
      </p:sp>
      <p:sp>
        <p:nvSpPr>
          <p:cNvPr id="4" name="3 Marcador de número de diapositiva"/>
          <p:cNvSpPr>
            <a:spLocks noGrp="1"/>
          </p:cNvSpPr>
          <p:nvPr>
            <p:ph type="sldNum" sz="quarter" idx="5"/>
          </p:nvPr>
        </p:nvSpPr>
        <p:spPr/>
        <p:txBody>
          <a:bodyPr/>
          <a:lstStyle/>
          <a:p>
            <a:pPr>
              <a:defRPr/>
            </a:pPr>
            <a:fld id="{E5DBC0E9-8359-426B-8DA7-94462A369B4F}" type="slidenum">
              <a:rPr lang="es-ES">
                <a:solidFill>
                  <a:prstClr val="black"/>
                </a:solidFill>
              </a:rPr>
              <a:pPr>
                <a:defRPr/>
              </a:pPr>
              <a:t>9</a:t>
            </a:fld>
            <a:endParaRPr lang="es-ES" dirty="0">
              <a:solidFill>
                <a:prstClr val="black"/>
              </a:solidFill>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353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353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Clivden</a:t>
            </a:r>
          </a:p>
        </p:txBody>
      </p:sp>
      <p:sp>
        <p:nvSpPr>
          <p:cNvPr id="4" name="3 Marcador de número de diapositiva"/>
          <p:cNvSpPr>
            <a:spLocks noGrp="1"/>
          </p:cNvSpPr>
          <p:nvPr>
            <p:ph type="sldNum" sz="quarter" idx="5"/>
          </p:nvPr>
        </p:nvSpPr>
        <p:spPr/>
        <p:txBody>
          <a:bodyPr/>
          <a:lstStyle/>
          <a:p>
            <a:pPr>
              <a:defRPr/>
            </a:pPr>
            <a:fld id="{BDCC01AB-87BF-48D0-830C-0F067F060D13}" type="slidenum">
              <a:rPr lang="es-ES">
                <a:solidFill>
                  <a:prstClr val="black"/>
                </a:solidFill>
              </a:rPr>
              <a:pPr>
                <a:defRPr/>
              </a:pPr>
              <a:t>10</a:t>
            </a:fld>
            <a:endParaRPr lang="es-ES" dirty="0">
              <a:solidFill>
                <a:prstClr val="black"/>
              </a:solidFill>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456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Cliveden</a:t>
            </a:r>
          </a:p>
        </p:txBody>
      </p:sp>
      <p:sp>
        <p:nvSpPr>
          <p:cNvPr id="12595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11B9FBBD-EA70-4DA4-8887-701158546987}" type="slidenum">
              <a:rPr lang="es-ES">
                <a:solidFill>
                  <a:prstClr val="black"/>
                </a:solidFill>
              </a:rPr>
              <a:pPr>
                <a:defRPr/>
              </a:pPr>
              <a:t>11</a:t>
            </a:fld>
            <a:endParaRPr lang="es-ES" dirty="0">
              <a:solidFill>
                <a:prstClr val="black"/>
              </a:solidFill>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558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558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Cliveden</a:t>
            </a:r>
          </a:p>
        </p:txBody>
      </p:sp>
      <p:sp>
        <p:nvSpPr>
          <p:cNvPr id="12698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B308DE1B-5CA7-4D3F-9332-85216DC51C2A}" type="slidenum">
              <a:rPr lang="es-ES">
                <a:solidFill>
                  <a:prstClr val="black"/>
                </a:solidFill>
              </a:rPr>
              <a:pPr>
                <a:defRPr/>
              </a:pPr>
              <a:t>12</a:t>
            </a:fld>
            <a:endParaRPr lang="es-ES" dirty="0">
              <a:solidFill>
                <a:prstClr val="black"/>
              </a:solidFill>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61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661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Cliveden</a:t>
            </a:r>
          </a:p>
        </p:txBody>
      </p:sp>
      <p:sp>
        <p:nvSpPr>
          <p:cNvPr id="12800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4168DB14-0EDD-4612-9C61-CB7A95E106FF}" type="slidenum">
              <a:rPr lang="es-ES">
                <a:solidFill>
                  <a:prstClr val="black"/>
                </a:solidFill>
              </a:rPr>
              <a:pPr>
                <a:defRPr/>
              </a:pPr>
              <a:t>13</a:t>
            </a:fld>
            <a:endParaRPr lang="es-ES" dirty="0">
              <a:solidFill>
                <a:prstClr val="black"/>
              </a:solidFill>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763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763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Cliveden</a:t>
            </a:r>
          </a:p>
        </p:txBody>
      </p:sp>
      <p:sp>
        <p:nvSpPr>
          <p:cNvPr id="12902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AE0804CA-E99A-4135-A4CA-09853EEDE1DB}" type="slidenum">
              <a:rPr lang="es-ES">
                <a:solidFill>
                  <a:prstClr val="black"/>
                </a:solidFill>
              </a:rPr>
              <a:pPr>
                <a:defRPr/>
              </a:pPr>
              <a:t>14</a:t>
            </a:fld>
            <a:endParaRPr lang="es-ES" dirty="0">
              <a:solidFill>
                <a:prstClr val="black"/>
              </a:solidFill>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865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865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Cliveden</a:t>
            </a:r>
          </a:p>
        </p:txBody>
      </p:sp>
      <p:sp>
        <p:nvSpPr>
          <p:cNvPr id="4" name="3 Marcador de número de diapositiva"/>
          <p:cNvSpPr>
            <a:spLocks noGrp="1"/>
          </p:cNvSpPr>
          <p:nvPr>
            <p:ph type="sldNum" sz="quarter" idx="5"/>
          </p:nvPr>
        </p:nvSpPr>
        <p:spPr/>
        <p:txBody>
          <a:bodyPr/>
          <a:lstStyle/>
          <a:p>
            <a:pPr>
              <a:defRPr/>
            </a:pPr>
            <a:fld id="{A852F91B-A645-4FCA-927C-35311DB332DE}" type="slidenum">
              <a:rPr lang="es-ES">
                <a:solidFill>
                  <a:prstClr val="black"/>
                </a:solidFill>
              </a:rPr>
              <a:pPr>
                <a:defRPr/>
              </a:pPr>
              <a:t>15</a:t>
            </a:fld>
            <a:endParaRPr lang="es-ES" dirty="0">
              <a:solidFill>
                <a:prstClr val="black"/>
              </a:solidFill>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968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Cliveden</a:t>
            </a:r>
          </a:p>
        </p:txBody>
      </p:sp>
      <p:sp>
        <p:nvSpPr>
          <p:cNvPr id="4" name="3 Marcador de número de diapositiva"/>
          <p:cNvSpPr>
            <a:spLocks noGrp="1"/>
          </p:cNvSpPr>
          <p:nvPr>
            <p:ph type="sldNum" sz="quarter" idx="5"/>
          </p:nvPr>
        </p:nvSpPr>
        <p:spPr/>
        <p:txBody>
          <a:bodyPr/>
          <a:lstStyle/>
          <a:p>
            <a:pPr>
              <a:defRPr/>
            </a:pPr>
            <a:fld id="{A4800636-9343-4D3D-8066-7FC303AEE28F}" type="slidenum">
              <a:rPr lang="es-ES">
                <a:solidFill>
                  <a:prstClr val="black"/>
                </a:solidFill>
              </a:rPr>
              <a:pPr>
                <a:defRPr/>
              </a:pPr>
              <a:t>16</a:t>
            </a:fld>
            <a:endParaRPr lang="es-ES" dirty="0">
              <a:solidFill>
                <a:prstClr val="black"/>
              </a:solidFill>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070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070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Cliveden</a:t>
            </a:r>
          </a:p>
        </p:txBody>
      </p:sp>
      <p:sp>
        <p:nvSpPr>
          <p:cNvPr id="4" name="3 Marcador de número de diapositiva"/>
          <p:cNvSpPr>
            <a:spLocks noGrp="1"/>
          </p:cNvSpPr>
          <p:nvPr>
            <p:ph type="sldNum" sz="quarter" idx="5"/>
          </p:nvPr>
        </p:nvSpPr>
        <p:spPr/>
        <p:txBody>
          <a:bodyPr/>
          <a:lstStyle/>
          <a:p>
            <a:pPr>
              <a:defRPr/>
            </a:pPr>
            <a:fld id="{172F5AD5-24AF-480A-8213-83CBD986CC17}" type="slidenum">
              <a:rPr lang="es-ES">
                <a:solidFill>
                  <a:prstClr val="black"/>
                </a:solidFill>
              </a:rPr>
              <a:pPr>
                <a:defRPr/>
              </a:pPr>
              <a:t>17</a:t>
            </a:fld>
            <a:endParaRPr lang="es-ES" dirty="0">
              <a:solidFill>
                <a:prstClr val="black"/>
              </a:solidFill>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173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173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Cliveden</a:t>
            </a:r>
          </a:p>
        </p:txBody>
      </p:sp>
      <p:sp>
        <p:nvSpPr>
          <p:cNvPr id="13005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B3561DBE-9744-4A36-A01A-680589B5E8A1}" type="slidenum">
              <a:rPr lang="es-ES">
                <a:solidFill>
                  <a:prstClr val="black"/>
                </a:solidFill>
              </a:rPr>
              <a:pPr>
                <a:defRPr/>
              </a:pPr>
              <a:t>18</a:t>
            </a:fld>
            <a:endParaRPr lang="es-ES" dirty="0">
              <a:solidFill>
                <a:prstClr val="black"/>
              </a:solidFill>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275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275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Cliveden</a:t>
            </a:r>
          </a:p>
        </p:txBody>
      </p:sp>
      <p:sp>
        <p:nvSpPr>
          <p:cNvPr id="13107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303E65B4-8EA9-48D0-AFA1-7EFE38FC6A0E}" type="slidenum">
              <a:rPr lang="es-ES">
                <a:solidFill>
                  <a:prstClr val="black"/>
                </a:solidFill>
              </a:rPr>
              <a:pPr>
                <a:defRPr/>
              </a:pPr>
              <a:t>19</a:t>
            </a:fld>
            <a:endParaRPr lang="es-ES" dirty="0">
              <a:solidFill>
                <a:prstClr val="black"/>
              </a:solidFill>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377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377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Cliveden</a:t>
            </a:r>
          </a:p>
        </p:txBody>
      </p:sp>
      <p:sp>
        <p:nvSpPr>
          <p:cNvPr id="13210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ECAC1610-2B50-4A37-B80A-CECBA6A1F0AF}" type="slidenum">
              <a:rPr lang="es-ES">
                <a:solidFill>
                  <a:prstClr val="black"/>
                </a:solidFill>
              </a:rPr>
              <a:pPr>
                <a:defRPr/>
              </a:pPr>
              <a:t>20</a:t>
            </a:fld>
            <a:endParaRPr lang="es-ES" dirty="0">
              <a:solidFill>
                <a:prstClr val="black"/>
              </a:solidFill>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0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480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Cliveden</a:t>
            </a:r>
          </a:p>
        </p:txBody>
      </p:sp>
      <p:sp>
        <p:nvSpPr>
          <p:cNvPr id="13312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3BCE5DF6-F51D-4738-8D8F-00E1A86E51B8}" type="slidenum">
              <a:rPr lang="es-ES">
                <a:solidFill>
                  <a:prstClr val="black"/>
                </a:solidFill>
              </a:rPr>
              <a:pPr>
                <a:defRPr/>
              </a:pPr>
              <a:t>21</a:t>
            </a:fld>
            <a:endParaRPr lang="es-ES" dirty="0">
              <a:solidFill>
                <a:prstClr val="black"/>
              </a:solidFill>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82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582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Cliveden</a:t>
            </a:r>
          </a:p>
        </p:txBody>
      </p:sp>
      <p:sp>
        <p:nvSpPr>
          <p:cNvPr id="13414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E920EDBC-9A7D-4EC3-A7FF-8D671FE04CA4}" type="slidenum">
              <a:rPr lang="es-ES">
                <a:solidFill>
                  <a:prstClr val="black"/>
                </a:solidFill>
              </a:rPr>
              <a:pPr>
                <a:defRPr/>
              </a:pPr>
              <a:t>22</a:t>
            </a:fld>
            <a:endParaRPr lang="es-ES" dirty="0">
              <a:solidFill>
                <a:prstClr val="black"/>
              </a:solidFill>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685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685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Cliveden</a:t>
            </a:r>
          </a:p>
        </p:txBody>
      </p:sp>
      <p:sp>
        <p:nvSpPr>
          <p:cNvPr id="13517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17535D68-F14B-42C8-AC98-3B3F5D471F18}" type="slidenum">
              <a:rPr lang="es-ES">
                <a:solidFill>
                  <a:prstClr val="black"/>
                </a:solidFill>
              </a:rPr>
              <a:pPr>
                <a:defRPr/>
              </a:pPr>
              <a:t>23</a:t>
            </a:fld>
            <a:endParaRPr lang="es-ES" dirty="0">
              <a:solidFill>
                <a:prstClr val="black"/>
              </a:solidFill>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787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787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Cliveden</a:t>
            </a:r>
          </a:p>
        </p:txBody>
      </p:sp>
      <p:sp>
        <p:nvSpPr>
          <p:cNvPr id="13619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7D2F5A07-5F38-4393-A00E-783539E4C9C8}" type="slidenum">
              <a:rPr lang="es-ES">
                <a:solidFill>
                  <a:prstClr val="black"/>
                </a:solidFill>
              </a:rPr>
              <a:pPr>
                <a:defRPr/>
              </a:pPr>
              <a:t>24</a:t>
            </a:fld>
            <a:endParaRPr lang="es-ES" dirty="0">
              <a:solidFill>
                <a:prstClr val="black"/>
              </a:solidFill>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889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889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Cliveden</a:t>
            </a:r>
          </a:p>
        </p:txBody>
      </p:sp>
      <p:sp>
        <p:nvSpPr>
          <p:cNvPr id="13722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EE7224AD-0532-4E8B-9C34-A9022FE155F4}" type="slidenum">
              <a:rPr lang="es-ES">
                <a:solidFill>
                  <a:prstClr val="black"/>
                </a:solidFill>
              </a:rPr>
              <a:pPr>
                <a:defRPr/>
              </a:pPr>
              <a:t>25</a:t>
            </a:fld>
            <a:endParaRPr lang="es-ES" dirty="0">
              <a:solidFill>
                <a:prstClr val="black"/>
              </a:solidFill>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992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992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Cliveden</a:t>
            </a:r>
          </a:p>
        </p:txBody>
      </p:sp>
      <p:sp>
        <p:nvSpPr>
          <p:cNvPr id="13824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776D716C-CC08-4151-A157-9ADB433D5651}" type="slidenum">
              <a:rPr lang="es-ES">
                <a:solidFill>
                  <a:prstClr val="black"/>
                </a:solidFill>
              </a:rPr>
              <a:pPr>
                <a:defRPr/>
              </a:pPr>
              <a:t>26</a:t>
            </a:fld>
            <a:endParaRPr lang="es-ES" dirty="0">
              <a:solidFill>
                <a:prstClr val="black"/>
              </a:solidFill>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094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094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Cliveden .-Long Walk</a:t>
            </a:r>
          </a:p>
        </p:txBody>
      </p:sp>
      <p:sp>
        <p:nvSpPr>
          <p:cNvPr id="13926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0ED1B0E7-2ADC-4CBA-B1AB-8AD7559B3AF6}" type="slidenum">
              <a:rPr lang="es-ES">
                <a:solidFill>
                  <a:prstClr val="black"/>
                </a:solidFill>
              </a:rPr>
              <a:pPr>
                <a:defRPr/>
              </a:pPr>
              <a:t>27</a:t>
            </a:fld>
            <a:endParaRPr lang="es-ES" dirty="0">
              <a:solidFill>
                <a:prstClr val="black"/>
              </a:solidFill>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197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197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Cliveden</a:t>
            </a:r>
          </a:p>
        </p:txBody>
      </p:sp>
      <p:sp>
        <p:nvSpPr>
          <p:cNvPr id="14029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BB47F23E-03BB-4352-B9F3-D043C0A405A8}" type="slidenum">
              <a:rPr lang="es-ES">
                <a:solidFill>
                  <a:prstClr val="black"/>
                </a:solidFill>
              </a:rPr>
              <a:pPr>
                <a:defRPr/>
              </a:pPr>
              <a:t>28</a:t>
            </a:fld>
            <a:endParaRPr lang="es-ES" dirty="0">
              <a:solidFill>
                <a:prstClr val="black"/>
              </a:solidFill>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299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299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Cliveden</a:t>
            </a:r>
          </a:p>
        </p:txBody>
      </p:sp>
      <p:sp>
        <p:nvSpPr>
          <p:cNvPr id="14131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0DBD4F7A-57EE-448C-BB6E-7867AB3EC309}" type="slidenum">
              <a:rPr lang="es-ES">
                <a:solidFill>
                  <a:prstClr val="black"/>
                </a:solidFill>
              </a:rPr>
              <a:pPr>
                <a:defRPr/>
              </a:pPr>
              <a:t>29</a:t>
            </a:fld>
            <a:endParaRPr lang="es-ES" dirty="0">
              <a:solidFill>
                <a:prstClr val="black"/>
              </a:solidFill>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401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401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Cliveden.-Hotel National Trust</a:t>
            </a:r>
          </a:p>
        </p:txBody>
      </p:sp>
      <p:sp>
        <p:nvSpPr>
          <p:cNvPr id="14234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400EF697-7108-47FD-A35C-422AA93E4FCF}" type="slidenum">
              <a:rPr lang="es-ES">
                <a:solidFill>
                  <a:prstClr val="black"/>
                </a:solidFill>
              </a:rPr>
              <a:pPr>
                <a:defRPr/>
              </a:pPr>
              <a:t>30</a:t>
            </a:fld>
            <a:endParaRPr lang="es-ES" dirty="0">
              <a:solidFill>
                <a:prstClr val="black"/>
              </a:solidFill>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4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504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Cliveden</a:t>
            </a:r>
          </a:p>
        </p:txBody>
      </p:sp>
      <p:sp>
        <p:nvSpPr>
          <p:cNvPr id="14336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B8980E25-98C3-4920-AA9A-FB60381FB23D}" type="slidenum">
              <a:rPr lang="es-ES">
                <a:solidFill>
                  <a:prstClr val="black"/>
                </a:solidFill>
              </a:rPr>
              <a:pPr>
                <a:defRPr/>
              </a:pPr>
              <a:t>31</a:t>
            </a:fld>
            <a:endParaRPr lang="es-ES" dirty="0">
              <a:solidFill>
                <a:prstClr val="black"/>
              </a:solidFill>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606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606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Cliveden</a:t>
            </a:r>
          </a:p>
        </p:txBody>
      </p:sp>
      <p:sp>
        <p:nvSpPr>
          <p:cNvPr id="14438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18D81572-EEC5-4874-89B1-2B66B8643F32}" type="slidenum">
              <a:rPr lang="es-ES">
                <a:solidFill>
                  <a:prstClr val="black"/>
                </a:solidFill>
              </a:rPr>
              <a:pPr>
                <a:defRPr/>
              </a:pPr>
              <a:t>32</a:t>
            </a:fld>
            <a:endParaRPr lang="es-ES" dirty="0">
              <a:solidFill>
                <a:prstClr val="black"/>
              </a:solidFill>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709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709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Cliveden</a:t>
            </a:r>
          </a:p>
        </p:txBody>
      </p:sp>
      <p:sp>
        <p:nvSpPr>
          <p:cNvPr id="14541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6713E69D-8E82-4E23-B576-A6C1F5AC43A4}" type="slidenum">
              <a:rPr lang="es-ES">
                <a:solidFill>
                  <a:prstClr val="black"/>
                </a:solidFill>
              </a:rPr>
              <a:pPr>
                <a:defRPr/>
              </a:pPr>
              <a:t>33</a:t>
            </a:fld>
            <a:endParaRPr lang="es-ES" dirty="0">
              <a:solidFill>
                <a:prstClr val="black"/>
              </a:solidFill>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811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811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Cliveden</a:t>
            </a:r>
          </a:p>
        </p:txBody>
      </p:sp>
      <p:sp>
        <p:nvSpPr>
          <p:cNvPr id="14643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58A05086-E5F4-4469-BD71-C18D4BB930D3}" type="slidenum">
              <a:rPr lang="es-ES">
                <a:solidFill>
                  <a:prstClr val="black"/>
                </a:solidFill>
              </a:rPr>
              <a:pPr>
                <a:defRPr/>
              </a:pPr>
              <a:t>34</a:t>
            </a:fld>
            <a:endParaRPr lang="es-ES" dirty="0">
              <a:solidFill>
                <a:prstClr val="black"/>
              </a:solidFill>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913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913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Cliveden</a:t>
            </a:r>
          </a:p>
        </p:txBody>
      </p:sp>
      <p:sp>
        <p:nvSpPr>
          <p:cNvPr id="14746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822E598E-362F-4BE0-81F7-DEF1F4E7C8B5}" type="slidenum">
              <a:rPr lang="es-ES">
                <a:solidFill>
                  <a:prstClr val="black"/>
                </a:solidFill>
              </a:rPr>
              <a:pPr>
                <a:defRPr/>
              </a:pPr>
              <a:t>36</a:t>
            </a:fld>
            <a:endParaRPr lang="es-ES" dirty="0">
              <a:solidFill>
                <a:prstClr val="black"/>
              </a:solidFill>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016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016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Cliveden</a:t>
            </a:r>
          </a:p>
        </p:txBody>
      </p:sp>
      <p:sp>
        <p:nvSpPr>
          <p:cNvPr id="14848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10059CE6-EB61-4D8C-B720-7220595383BA}" type="slidenum">
              <a:rPr lang="es-ES">
                <a:solidFill>
                  <a:prstClr val="black"/>
                </a:solidFill>
              </a:rPr>
              <a:pPr>
                <a:defRPr/>
              </a:pPr>
              <a:t>37</a:t>
            </a:fld>
            <a:endParaRPr lang="es-ES" dirty="0">
              <a:solidFill>
                <a:prstClr val="black"/>
              </a:solidFill>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118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118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Coleton Fishacre</a:t>
            </a:r>
          </a:p>
        </p:txBody>
      </p:sp>
      <p:sp>
        <p:nvSpPr>
          <p:cNvPr id="4" name="3 Marcador de número de diapositiva"/>
          <p:cNvSpPr>
            <a:spLocks noGrp="1"/>
          </p:cNvSpPr>
          <p:nvPr>
            <p:ph type="sldNum" sz="quarter" idx="5"/>
          </p:nvPr>
        </p:nvSpPr>
        <p:spPr/>
        <p:txBody>
          <a:bodyPr/>
          <a:lstStyle/>
          <a:p>
            <a:pPr>
              <a:defRPr/>
            </a:pPr>
            <a:fld id="{E2DC4A76-93ED-4569-BC16-B0CF88A55C24}" type="slidenum">
              <a:rPr lang="es-ES">
                <a:solidFill>
                  <a:prstClr val="black"/>
                </a:solidFill>
              </a:rPr>
              <a:pPr>
                <a:defRPr/>
              </a:pPr>
              <a:t>46</a:t>
            </a:fld>
            <a:endParaRPr lang="es-ES" dirty="0">
              <a:solidFill>
                <a:prstClr val="black"/>
              </a:solidFill>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221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221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Coleton Fishacre</a:t>
            </a:r>
          </a:p>
        </p:txBody>
      </p:sp>
      <p:sp>
        <p:nvSpPr>
          <p:cNvPr id="4" name="3 Marcador de número de diapositiva"/>
          <p:cNvSpPr>
            <a:spLocks noGrp="1"/>
          </p:cNvSpPr>
          <p:nvPr>
            <p:ph type="sldNum" sz="quarter" idx="5"/>
          </p:nvPr>
        </p:nvSpPr>
        <p:spPr/>
        <p:txBody>
          <a:bodyPr/>
          <a:lstStyle/>
          <a:p>
            <a:pPr>
              <a:defRPr/>
            </a:pPr>
            <a:fld id="{93C7E4C1-329F-46F2-9C58-531A51048E59}" type="slidenum">
              <a:rPr lang="es-ES">
                <a:solidFill>
                  <a:prstClr val="black"/>
                </a:solidFill>
              </a:rPr>
              <a:pPr>
                <a:defRPr/>
              </a:pPr>
              <a:t>47</a:t>
            </a:fld>
            <a:endParaRPr lang="es-ES" dirty="0">
              <a:solidFill>
                <a:prstClr val="black"/>
              </a:solidFill>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323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323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Coleton Fishacre</a:t>
            </a:r>
          </a:p>
        </p:txBody>
      </p:sp>
      <p:sp>
        <p:nvSpPr>
          <p:cNvPr id="4" name="3 Marcador de número de diapositiva"/>
          <p:cNvSpPr>
            <a:spLocks noGrp="1"/>
          </p:cNvSpPr>
          <p:nvPr>
            <p:ph type="sldNum" sz="quarter" idx="5"/>
          </p:nvPr>
        </p:nvSpPr>
        <p:spPr/>
        <p:txBody>
          <a:bodyPr/>
          <a:lstStyle/>
          <a:p>
            <a:pPr>
              <a:defRPr/>
            </a:pPr>
            <a:fld id="{66AC42BE-AE94-488F-9174-8964116AD680}" type="slidenum">
              <a:rPr lang="es-ES">
                <a:solidFill>
                  <a:prstClr val="black"/>
                </a:solidFill>
              </a:rPr>
              <a:pPr>
                <a:defRPr/>
              </a:pPr>
              <a:t>48</a:t>
            </a:fld>
            <a:endParaRPr lang="es-ES" dirty="0">
              <a:solidFill>
                <a:prstClr val="black"/>
              </a:solidFill>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425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425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Coleton Fishacre</a:t>
            </a:r>
          </a:p>
        </p:txBody>
      </p:sp>
      <p:sp>
        <p:nvSpPr>
          <p:cNvPr id="14950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80DA23EC-89B3-4031-8320-F127645119A4}" type="slidenum">
              <a:rPr lang="es-ES">
                <a:solidFill>
                  <a:prstClr val="black"/>
                </a:solidFill>
              </a:rPr>
              <a:pPr>
                <a:defRPr/>
              </a:pPr>
              <a:t>49</a:t>
            </a:fld>
            <a:endParaRPr lang="es-ES" dirty="0">
              <a:solidFill>
                <a:prstClr val="black"/>
              </a:solidFill>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8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528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Coleton Fishacre</a:t>
            </a:r>
          </a:p>
        </p:txBody>
      </p:sp>
      <p:sp>
        <p:nvSpPr>
          <p:cNvPr id="15053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0FBBF05D-526E-4A42-BD58-FF67BCA6A5F3}" type="slidenum">
              <a:rPr lang="es-ES">
                <a:solidFill>
                  <a:prstClr val="black"/>
                </a:solidFill>
              </a:rPr>
              <a:pPr>
                <a:defRPr/>
              </a:pPr>
              <a:t>50</a:t>
            </a:fld>
            <a:endParaRPr lang="es-ES" dirty="0">
              <a:solidFill>
                <a:prstClr val="black"/>
              </a:solidFill>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630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630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Coleton Fishacre</a:t>
            </a:r>
          </a:p>
        </p:txBody>
      </p:sp>
      <p:sp>
        <p:nvSpPr>
          <p:cNvPr id="15155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CD392A78-013E-480E-B07D-5CD90B53E7DC}" type="slidenum">
              <a:rPr lang="es-ES">
                <a:solidFill>
                  <a:prstClr val="black"/>
                </a:solidFill>
              </a:rPr>
              <a:pPr>
                <a:defRPr/>
              </a:pPr>
              <a:t>51</a:t>
            </a:fld>
            <a:endParaRPr lang="es-ES" dirty="0">
              <a:solidFill>
                <a:prstClr val="black"/>
              </a:solidFill>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733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733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Coleton Fishacre</a:t>
            </a:r>
          </a:p>
        </p:txBody>
      </p:sp>
      <p:sp>
        <p:nvSpPr>
          <p:cNvPr id="15258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91F5C6EC-F259-4E10-AE87-1BD491383486}" type="slidenum">
              <a:rPr lang="es-ES">
                <a:solidFill>
                  <a:prstClr val="black"/>
                </a:solidFill>
              </a:rPr>
              <a:pPr>
                <a:defRPr/>
              </a:pPr>
              <a:t>52</a:t>
            </a:fld>
            <a:endParaRPr lang="es-ES" dirty="0">
              <a:solidFill>
                <a:prstClr val="black"/>
              </a:solidFill>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835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835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Coleton Fishacre</a:t>
            </a:r>
          </a:p>
        </p:txBody>
      </p:sp>
      <p:sp>
        <p:nvSpPr>
          <p:cNvPr id="15360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829A2623-97B4-4D87-AC42-85B97E478A97}" type="slidenum">
              <a:rPr lang="es-ES">
                <a:solidFill>
                  <a:prstClr val="black"/>
                </a:solidFill>
              </a:rPr>
              <a:pPr>
                <a:defRPr/>
              </a:pPr>
              <a:t>53</a:t>
            </a:fld>
            <a:endParaRPr lang="es-ES" dirty="0">
              <a:solidFill>
                <a:prstClr val="black"/>
              </a:solidFill>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937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937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Coleton Fishacre</a:t>
            </a:r>
          </a:p>
        </p:txBody>
      </p:sp>
      <p:sp>
        <p:nvSpPr>
          <p:cNvPr id="15462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C2EE7BE9-A7E2-44B2-9566-23736378B02C}" type="slidenum">
              <a:rPr lang="es-ES">
                <a:solidFill>
                  <a:prstClr val="black"/>
                </a:solidFill>
              </a:rPr>
              <a:pPr>
                <a:defRPr/>
              </a:pPr>
              <a:t>54</a:t>
            </a:fld>
            <a:endParaRPr lang="es-ES" dirty="0">
              <a:solidFill>
                <a:prstClr val="black"/>
              </a:solidFill>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040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040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Coleton Fishadre</a:t>
            </a:r>
          </a:p>
        </p:txBody>
      </p:sp>
      <p:sp>
        <p:nvSpPr>
          <p:cNvPr id="15565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6871F3BD-2500-4D94-BC34-1F43B677A230}" type="slidenum">
              <a:rPr lang="es-ES">
                <a:solidFill>
                  <a:prstClr val="black"/>
                </a:solidFill>
              </a:rPr>
              <a:pPr>
                <a:defRPr/>
              </a:pPr>
              <a:t>55</a:t>
            </a:fld>
            <a:endParaRPr lang="es-ES" dirty="0">
              <a:solidFill>
                <a:prstClr val="black"/>
              </a:solidFill>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142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142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Coleton Fishacre</a:t>
            </a:r>
          </a:p>
        </p:txBody>
      </p:sp>
      <p:sp>
        <p:nvSpPr>
          <p:cNvPr id="15667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77B0573A-0A78-4590-B348-7C2811CAA47D}" type="slidenum">
              <a:rPr lang="es-ES">
                <a:solidFill>
                  <a:prstClr val="black"/>
                </a:solidFill>
              </a:rPr>
              <a:pPr>
                <a:defRPr/>
              </a:pPr>
              <a:t>56</a:t>
            </a:fld>
            <a:endParaRPr lang="es-ES" dirty="0">
              <a:solidFill>
                <a:prstClr val="black"/>
              </a:solidFill>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245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245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Coughton Court</a:t>
            </a:r>
          </a:p>
        </p:txBody>
      </p:sp>
      <p:sp>
        <p:nvSpPr>
          <p:cNvPr id="4" name="3 Marcador de número de diapositiva"/>
          <p:cNvSpPr>
            <a:spLocks noGrp="1"/>
          </p:cNvSpPr>
          <p:nvPr>
            <p:ph type="sldNum" sz="quarter" idx="5"/>
          </p:nvPr>
        </p:nvSpPr>
        <p:spPr/>
        <p:txBody>
          <a:bodyPr/>
          <a:lstStyle/>
          <a:p>
            <a:pPr>
              <a:defRPr/>
            </a:pPr>
            <a:fld id="{A7E0B6EA-0D31-4B98-840A-E4E750BA0826}" type="slidenum">
              <a:rPr lang="es-ES">
                <a:solidFill>
                  <a:prstClr val="black"/>
                </a:solidFill>
              </a:rPr>
              <a:pPr>
                <a:defRPr/>
              </a:pPr>
              <a:t>59</a:t>
            </a:fld>
            <a:endParaRPr lang="es-ES" dirty="0">
              <a:solidFill>
                <a:prstClr val="black"/>
              </a:solidFill>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347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347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Coughton Court </a:t>
            </a:r>
          </a:p>
        </p:txBody>
      </p:sp>
      <p:sp>
        <p:nvSpPr>
          <p:cNvPr id="4" name="3 Marcador de número de diapositiva"/>
          <p:cNvSpPr>
            <a:spLocks noGrp="1"/>
          </p:cNvSpPr>
          <p:nvPr>
            <p:ph type="sldNum" sz="quarter" idx="5"/>
          </p:nvPr>
        </p:nvSpPr>
        <p:spPr/>
        <p:txBody>
          <a:bodyPr/>
          <a:lstStyle/>
          <a:p>
            <a:pPr>
              <a:defRPr/>
            </a:pPr>
            <a:fld id="{57A387CF-ABB6-447E-AA1C-A63905AC7BD7}" type="slidenum">
              <a:rPr lang="es-ES">
                <a:solidFill>
                  <a:prstClr val="black"/>
                </a:solidFill>
              </a:rPr>
              <a:pPr>
                <a:defRPr/>
              </a:pPr>
              <a:t>60</a:t>
            </a:fld>
            <a:endParaRPr lang="es-ES" dirty="0">
              <a:solidFill>
                <a:prstClr val="black"/>
              </a:solidFill>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449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449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Coughton Court</a:t>
            </a:r>
          </a:p>
        </p:txBody>
      </p:sp>
      <p:sp>
        <p:nvSpPr>
          <p:cNvPr id="4" name="3 Marcador de número de diapositiva"/>
          <p:cNvSpPr>
            <a:spLocks noGrp="1"/>
          </p:cNvSpPr>
          <p:nvPr>
            <p:ph type="sldNum" sz="quarter" idx="5"/>
          </p:nvPr>
        </p:nvSpPr>
        <p:spPr/>
        <p:txBody>
          <a:bodyPr/>
          <a:lstStyle/>
          <a:p>
            <a:pPr>
              <a:defRPr/>
            </a:pPr>
            <a:fld id="{437DEE74-4BC4-4F56-90D3-A4817B3DD443}" type="slidenum">
              <a:rPr lang="es-ES">
                <a:solidFill>
                  <a:prstClr val="black"/>
                </a:solidFill>
              </a:rPr>
              <a:pPr>
                <a:defRPr/>
              </a:pPr>
              <a:t>61</a:t>
            </a:fld>
            <a:endParaRPr lang="es-ES" dirty="0">
              <a:solidFill>
                <a:prstClr val="black"/>
              </a:solidFill>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2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552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Coughton Court</a:t>
            </a:r>
          </a:p>
        </p:txBody>
      </p:sp>
      <p:sp>
        <p:nvSpPr>
          <p:cNvPr id="4" name="3 Marcador de número de diapositiva"/>
          <p:cNvSpPr>
            <a:spLocks noGrp="1"/>
          </p:cNvSpPr>
          <p:nvPr>
            <p:ph type="sldNum" sz="quarter" idx="5"/>
          </p:nvPr>
        </p:nvSpPr>
        <p:spPr/>
        <p:txBody>
          <a:bodyPr/>
          <a:lstStyle/>
          <a:p>
            <a:pPr>
              <a:defRPr/>
            </a:pPr>
            <a:fld id="{F4C648BD-A08B-404F-8E39-E924FECD0605}" type="slidenum">
              <a:rPr lang="es-ES">
                <a:solidFill>
                  <a:prstClr val="black"/>
                </a:solidFill>
              </a:rPr>
              <a:pPr>
                <a:defRPr/>
              </a:pPr>
              <a:t>62</a:t>
            </a:fld>
            <a:endParaRPr lang="es-ES" dirty="0">
              <a:solidFill>
                <a:prstClr val="black"/>
              </a:solidFill>
            </a:endParaRPr>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654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654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Coughton Court</a:t>
            </a:r>
          </a:p>
        </p:txBody>
      </p:sp>
      <p:sp>
        <p:nvSpPr>
          <p:cNvPr id="15770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78F31854-D255-4BFD-9CFC-02DD9D1638EE}" type="slidenum">
              <a:rPr lang="es-ES">
                <a:solidFill>
                  <a:prstClr val="black"/>
                </a:solidFill>
              </a:rPr>
              <a:pPr>
                <a:defRPr/>
              </a:pPr>
              <a:t>63</a:t>
            </a:fld>
            <a:endParaRPr lang="es-ES" dirty="0">
              <a:solidFill>
                <a:prstClr val="black"/>
              </a:solidFill>
            </a:endParaRPr>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757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757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Coughton Court</a:t>
            </a:r>
          </a:p>
        </p:txBody>
      </p:sp>
      <p:sp>
        <p:nvSpPr>
          <p:cNvPr id="15872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8DA8E088-ED9F-40CC-A021-B751DF2D9B8E}" type="slidenum">
              <a:rPr lang="es-ES">
                <a:solidFill>
                  <a:prstClr val="black"/>
                </a:solidFill>
              </a:rPr>
              <a:pPr>
                <a:defRPr/>
              </a:pPr>
              <a:t>64</a:t>
            </a:fld>
            <a:endParaRPr lang="es-ES" dirty="0">
              <a:solidFill>
                <a:prstClr val="black"/>
              </a:solidFill>
            </a:endParaRPr>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859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859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Coughton Court</a:t>
            </a:r>
          </a:p>
        </p:txBody>
      </p:sp>
      <p:sp>
        <p:nvSpPr>
          <p:cNvPr id="15974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082ED794-C1A1-4374-A69B-BADB513DBF49}" type="slidenum">
              <a:rPr lang="es-ES">
                <a:solidFill>
                  <a:prstClr val="black"/>
                </a:solidFill>
              </a:rPr>
              <a:pPr>
                <a:defRPr/>
              </a:pPr>
              <a:t>65</a:t>
            </a:fld>
            <a:endParaRPr lang="es-ES" dirty="0">
              <a:solidFill>
                <a:prstClr val="black"/>
              </a:solidFill>
            </a:endParaRPr>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961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961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Coughton Court</a:t>
            </a:r>
          </a:p>
        </p:txBody>
      </p:sp>
      <p:sp>
        <p:nvSpPr>
          <p:cNvPr id="16077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9AC25816-BC7F-4C01-AE96-6FEC0895E6D0}" type="slidenum">
              <a:rPr lang="es-ES">
                <a:solidFill>
                  <a:prstClr val="black"/>
                </a:solidFill>
              </a:rPr>
              <a:pPr>
                <a:defRPr/>
              </a:pPr>
              <a:t>66</a:t>
            </a:fld>
            <a:endParaRPr lang="es-ES" dirty="0">
              <a:solidFill>
                <a:prstClr val="black"/>
              </a:solidFill>
            </a:endParaRPr>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064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064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Coughton Court</a:t>
            </a:r>
          </a:p>
        </p:txBody>
      </p:sp>
      <p:sp>
        <p:nvSpPr>
          <p:cNvPr id="16179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779A26C6-BC23-4486-8612-94B3001F6816}" type="slidenum">
              <a:rPr lang="es-ES">
                <a:solidFill>
                  <a:prstClr val="black"/>
                </a:solidFill>
              </a:rPr>
              <a:pPr>
                <a:defRPr/>
              </a:pPr>
              <a:t>67</a:t>
            </a:fld>
            <a:endParaRPr lang="es-ES" dirty="0">
              <a:solidFill>
                <a:prstClr val="black"/>
              </a:solidFill>
            </a:endParaRPr>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166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166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Coughton Court</a:t>
            </a:r>
          </a:p>
        </p:txBody>
      </p:sp>
      <p:sp>
        <p:nvSpPr>
          <p:cNvPr id="16282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1359C104-9703-40F9-925F-227F17D33B0B}" type="slidenum">
              <a:rPr lang="es-ES">
                <a:solidFill>
                  <a:prstClr val="black"/>
                </a:solidFill>
              </a:rPr>
              <a:pPr>
                <a:defRPr/>
              </a:pPr>
              <a:t>68</a:t>
            </a:fld>
            <a:endParaRPr lang="es-ES" dirty="0">
              <a:solidFill>
                <a:prstClr val="black"/>
              </a:solidFill>
            </a:endParaRPr>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269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269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Coughton Court</a:t>
            </a:r>
          </a:p>
        </p:txBody>
      </p:sp>
      <p:sp>
        <p:nvSpPr>
          <p:cNvPr id="16384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B326DF72-A374-42B7-9E98-269415CF4E17}" type="slidenum">
              <a:rPr lang="es-ES">
                <a:solidFill>
                  <a:prstClr val="black"/>
                </a:solidFill>
              </a:rPr>
              <a:pPr>
                <a:defRPr/>
              </a:pPr>
              <a:t>69</a:t>
            </a:fld>
            <a:endParaRPr lang="es-ES" dirty="0">
              <a:solidFill>
                <a:prstClr val="black"/>
              </a:solidFill>
            </a:endParaRPr>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371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371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Cragside House</a:t>
            </a:r>
          </a:p>
        </p:txBody>
      </p:sp>
      <p:sp>
        <p:nvSpPr>
          <p:cNvPr id="4" name="3 Marcador de número de diapositiva"/>
          <p:cNvSpPr>
            <a:spLocks noGrp="1"/>
          </p:cNvSpPr>
          <p:nvPr>
            <p:ph type="sldNum" sz="quarter" idx="5"/>
          </p:nvPr>
        </p:nvSpPr>
        <p:spPr/>
        <p:txBody>
          <a:bodyPr/>
          <a:lstStyle/>
          <a:p>
            <a:pPr>
              <a:defRPr/>
            </a:pPr>
            <a:fld id="{998CD33D-8416-4EFA-AF5C-94BB06536BB6}" type="slidenum">
              <a:rPr lang="es-ES">
                <a:solidFill>
                  <a:prstClr val="black"/>
                </a:solidFill>
              </a:rPr>
              <a:pPr>
                <a:defRPr/>
              </a:pPr>
              <a:t>72</a:t>
            </a:fld>
            <a:endParaRPr lang="es-ES" dirty="0">
              <a:solidFill>
                <a:prstClr val="black"/>
              </a:solidFill>
            </a:endParaRPr>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473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473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Cragside</a:t>
            </a:r>
          </a:p>
        </p:txBody>
      </p:sp>
      <p:sp>
        <p:nvSpPr>
          <p:cNvPr id="16486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8FED63EB-41E7-46E5-8A95-80E3438CEE36}" type="slidenum">
              <a:rPr lang="es-ES">
                <a:solidFill>
                  <a:prstClr val="black"/>
                </a:solidFill>
              </a:rPr>
              <a:pPr>
                <a:defRPr/>
              </a:pPr>
              <a:t>73</a:t>
            </a:fld>
            <a:endParaRPr lang="es-ES" dirty="0">
              <a:solidFill>
                <a:prstClr val="black"/>
              </a:solidFill>
            </a:endParaRPr>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6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576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Cragside</a:t>
            </a:r>
          </a:p>
        </p:txBody>
      </p:sp>
      <p:sp>
        <p:nvSpPr>
          <p:cNvPr id="16589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3D683B8A-93E3-4BA0-9EBF-717B4FDEB238}" type="slidenum">
              <a:rPr lang="es-ES">
                <a:solidFill>
                  <a:prstClr val="black"/>
                </a:solidFill>
              </a:rPr>
              <a:pPr>
                <a:defRPr/>
              </a:pPr>
              <a:t>74</a:t>
            </a:fld>
            <a:endParaRPr lang="es-ES" dirty="0">
              <a:solidFill>
                <a:prstClr val="black"/>
              </a:solidFill>
            </a:endParaRPr>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678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678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Cragside</a:t>
            </a:r>
          </a:p>
        </p:txBody>
      </p:sp>
      <p:sp>
        <p:nvSpPr>
          <p:cNvPr id="16691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A911B8DD-EE3D-4945-92CF-F93FB7A04DEC}" type="slidenum">
              <a:rPr lang="es-ES">
                <a:solidFill>
                  <a:prstClr val="black"/>
                </a:solidFill>
              </a:rPr>
              <a:pPr>
                <a:defRPr/>
              </a:pPr>
              <a:t>75</a:t>
            </a:fld>
            <a:endParaRPr lang="es-ES" dirty="0">
              <a:solidFill>
                <a:prstClr val="black"/>
              </a:solidFill>
            </a:endParaRPr>
          </a:p>
        </p:txBody>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781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781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Cragside</a:t>
            </a:r>
          </a:p>
        </p:txBody>
      </p:sp>
      <p:sp>
        <p:nvSpPr>
          <p:cNvPr id="16794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E4090457-E4C8-48F3-9D6E-8335A29389A1}" type="slidenum">
              <a:rPr lang="es-ES">
                <a:solidFill>
                  <a:prstClr val="black"/>
                </a:solidFill>
              </a:rPr>
              <a:pPr>
                <a:defRPr/>
              </a:pPr>
              <a:t>76</a:t>
            </a:fld>
            <a:endParaRPr lang="es-ES" dirty="0">
              <a:solidFill>
                <a:prstClr val="black"/>
              </a:solidFill>
            </a:endParaRPr>
          </a:p>
        </p:txBody>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883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883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Cragside</a:t>
            </a:r>
          </a:p>
        </p:txBody>
      </p:sp>
      <p:sp>
        <p:nvSpPr>
          <p:cNvPr id="16896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97695A50-D043-40E4-BFC1-8DF4A23883F8}" type="slidenum">
              <a:rPr lang="es-ES">
                <a:solidFill>
                  <a:prstClr val="black"/>
                </a:solidFill>
              </a:rPr>
              <a:pPr>
                <a:defRPr/>
              </a:pPr>
              <a:t>77</a:t>
            </a:fld>
            <a:endParaRPr lang="es-ES" dirty="0">
              <a:solidFill>
                <a:prstClr val="black"/>
              </a:solidFill>
            </a:endParaRPr>
          </a:p>
        </p:txBody>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985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985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Cragside</a:t>
            </a:r>
          </a:p>
        </p:txBody>
      </p:sp>
      <p:sp>
        <p:nvSpPr>
          <p:cNvPr id="16998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92779054-D431-4217-BEB3-AED50998BAC5}" type="slidenum">
              <a:rPr lang="es-ES">
                <a:solidFill>
                  <a:prstClr val="black"/>
                </a:solidFill>
              </a:rPr>
              <a:pPr>
                <a:defRPr/>
              </a:pPr>
              <a:t>78</a:t>
            </a:fld>
            <a:endParaRPr lang="es-ES" dirty="0">
              <a:solidFill>
                <a:prstClr val="black"/>
              </a:solidFill>
            </a:endParaRPr>
          </a:p>
        </p:txBody>
      </p:sp>
    </p:spTree>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088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5088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Cragside</a:t>
            </a:r>
          </a:p>
        </p:txBody>
      </p:sp>
      <p:sp>
        <p:nvSpPr>
          <p:cNvPr id="17101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46A37743-31E8-4D9D-B61F-7206554FF8FD}" type="slidenum">
              <a:rPr lang="es-ES">
                <a:solidFill>
                  <a:prstClr val="black"/>
                </a:solidFill>
              </a:rPr>
              <a:pPr>
                <a:defRPr/>
              </a:pPr>
              <a:t>79</a:t>
            </a:fld>
            <a:endParaRPr lang="es-ES" dirty="0">
              <a:solidFill>
                <a:prstClr val="black"/>
              </a:solidFill>
            </a:endParaRPr>
          </a:p>
        </p:txBody>
      </p:sp>
    </p:spTree>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190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5190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Cragside</a:t>
            </a:r>
          </a:p>
        </p:txBody>
      </p:sp>
      <p:sp>
        <p:nvSpPr>
          <p:cNvPr id="17203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248BCEDE-149E-447E-AACC-8BC20174C659}" type="slidenum">
              <a:rPr lang="es-ES">
                <a:solidFill>
                  <a:prstClr val="black"/>
                </a:solidFill>
              </a:rPr>
              <a:pPr>
                <a:defRPr/>
              </a:pPr>
              <a:t>80</a:t>
            </a:fld>
            <a:endParaRPr lang="es-ES" dirty="0">
              <a:solidFill>
                <a:prstClr val="black"/>
              </a:solidFill>
            </a:endParaRPr>
          </a:p>
        </p:txBody>
      </p:sp>
    </p:spTree>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293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5293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Cragside</a:t>
            </a:r>
          </a:p>
        </p:txBody>
      </p:sp>
      <p:sp>
        <p:nvSpPr>
          <p:cNvPr id="17306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E80CB3AE-D6A1-43C8-A87B-BD19421A3C7E}" type="slidenum">
              <a:rPr lang="es-ES">
                <a:solidFill>
                  <a:prstClr val="black"/>
                </a:solidFill>
              </a:rPr>
              <a:pPr>
                <a:defRPr/>
              </a:pPr>
              <a:t>81</a:t>
            </a:fld>
            <a:endParaRPr lang="es-ES" dirty="0">
              <a:solidFill>
                <a:prstClr val="black"/>
              </a:solidFill>
            </a:endParaRPr>
          </a:p>
        </p:txBody>
      </p:sp>
    </p:spTree>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395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5395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Cragside</a:t>
            </a:r>
          </a:p>
        </p:txBody>
      </p:sp>
      <p:sp>
        <p:nvSpPr>
          <p:cNvPr id="17408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3E3B74AB-D9D4-4283-8BF8-70C74B4B5C80}" type="slidenum">
              <a:rPr lang="es-ES">
                <a:solidFill>
                  <a:prstClr val="black"/>
                </a:solidFill>
              </a:rPr>
              <a:pPr>
                <a:defRPr/>
              </a:pPr>
              <a:t>82</a:t>
            </a:fld>
            <a:endParaRPr lang="es-ES" dirty="0">
              <a:solidFill>
                <a:prstClr val="black"/>
              </a:solidFill>
            </a:endParaRPr>
          </a:p>
        </p:txBody>
      </p:sp>
    </p:spTree>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497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5497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Cragside</a:t>
            </a:r>
          </a:p>
        </p:txBody>
      </p:sp>
      <p:sp>
        <p:nvSpPr>
          <p:cNvPr id="17510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93432144-2484-4FDF-9B4B-4786E0B8628E}" type="slidenum">
              <a:rPr lang="es-ES">
                <a:solidFill>
                  <a:prstClr val="black"/>
                </a:solidFill>
              </a:rPr>
              <a:pPr>
                <a:defRPr/>
              </a:pPr>
              <a:t>83</a:t>
            </a:fld>
            <a:endParaRPr lang="es-ES" dirty="0">
              <a:solidFill>
                <a:prstClr val="black"/>
              </a:solidFill>
            </a:endParaRPr>
          </a:p>
        </p:txBody>
      </p:sp>
    </p:spTree>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0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5600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Cragside</a:t>
            </a:r>
          </a:p>
        </p:txBody>
      </p:sp>
      <p:sp>
        <p:nvSpPr>
          <p:cNvPr id="17613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5ED30B48-C8F2-400A-9DFF-E89E1B989D69}" type="slidenum">
              <a:rPr lang="es-ES">
                <a:solidFill>
                  <a:prstClr val="black"/>
                </a:solidFill>
              </a:rPr>
              <a:pPr>
                <a:defRPr/>
              </a:pPr>
              <a:t>84</a:t>
            </a:fld>
            <a:endParaRPr lang="es-ES" dirty="0">
              <a:solidFill>
                <a:prstClr val="black"/>
              </a:solidFill>
            </a:endParaRPr>
          </a:p>
        </p:txBody>
      </p:sp>
    </p:spTree>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702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5702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Cragside</a:t>
            </a:r>
          </a:p>
        </p:txBody>
      </p:sp>
      <p:sp>
        <p:nvSpPr>
          <p:cNvPr id="17715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651319E8-E060-4FF3-A86A-862970AA0D9A}" type="slidenum">
              <a:rPr lang="es-ES">
                <a:solidFill>
                  <a:prstClr val="black"/>
                </a:solidFill>
              </a:rPr>
              <a:pPr>
                <a:defRPr/>
              </a:pPr>
              <a:t>85</a:t>
            </a:fld>
            <a:endParaRPr lang="es-ES" dirty="0">
              <a:solidFill>
                <a:prstClr val="black"/>
              </a:solidFill>
            </a:endParaRPr>
          </a:p>
        </p:txBody>
      </p:sp>
    </p:spTree>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805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5805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Cragside</a:t>
            </a:r>
          </a:p>
        </p:txBody>
      </p:sp>
      <p:sp>
        <p:nvSpPr>
          <p:cNvPr id="17818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9D83664E-FF7E-488A-82A7-DEB9A96926DB}" type="slidenum">
              <a:rPr lang="es-ES">
                <a:solidFill>
                  <a:prstClr val="black"/>
                </a:solidFill>
              </a:rPr>
              <a:pPr>
                <a:defRPr/>
              </a:pPr>
              <a:t>86</a:t>
            </a:fld>
            <a:endParaRPr lang="es-ES" dirty="0">
              <a:solidFill>
                <a:prstClr val="black"/>
              </a:solidFill>
            </a:endParaRPr>
          </a:p>
        </p:txBody>
      </p:sp>
    </p:spTree>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907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5907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Cragside</a:t>
            </a:r>
          </a:p>
        </p:txBody>
      </p:sp>
      <p:sp>
        <p:nvSpPr>
          <p:cNvPr id="17920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7349AD49-FB5A-4BBE-B660-119EAA3CDDBD}" type="slidenum">
              <a:rPr lang="es-ES">
                <a:solidFill>
                  <a:prstClr val="black"/>
                </a:solidFill>
              </a:rPr>
              <a:pPr>
                <a:defRPr/>
              </a:pPr>
              <a:t>87</a:t>
            </a:fld>
            <a:endParaRPr lang="es-ES" dirty="0">
              <a:solidFill>
                <a:prstClr val="black"/>
              </a:solidFill>
            </a:endParaRPr>
          </a:p>
        </p:txBody>
      </p:sp>
    </p:spTree>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009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6009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Glendurgan</a:t>
            </a:r>
          </a:p>
        </p:txBody>
      </p:sp>
      <p:sp>
        <p:nvSpPr>
          <p:cNvPr id="4" name="3 Marcador de número de diapositiva"/>
          <p:cNvSpPr>
            <a:spLocks noGrp="1"/>
          </p:cNvSpPr>
          <p:nvPr>
            <p:ph type="sldNum" sz="quarter" idx="5"/>
          </p:nvPr>
        </p:nvSpPr>
        <p:spPr/>
        <p:txBody>
          <a:bodyPr/>
          <a:lstStyle/>
          <a:p>
            <a:pPr>
              <a:defRPr/>
            </a:pPr>
            <a:fld id="{CD37E562-92CD-4FC8-A2B8-BABBED7520EB}" type="slidenum">
              <a:rPr lang="es-ES">
                <a:solidFill>
                  <a:prstClr val="black"/>
                </a:solidFill>
              </a:rPr>
              <a:pPr>
                <a:defRPr/>
              </a:pPr>
              <a:t>89</a:t>
            </a:fld>
            <a:endParaRPr lang="es-ES" dirty="0">
              <a:solidFill>
                <a:prstClr val="black"/>
              </a:solidFill>
            </a:endParaRPr>
          </a:p>
        </p:txBody>
      </p:sp>
    </p:spTree>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112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6112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Glengurgan</a:t>
            </a:r>
          </a:p>
        </p:txBody>
      </p:sp>
      <p:sp>
        <p:nvSpPr>
          <p:cNvPr id="4" name="3 Marcador de número de diapositiva"/>
          <p:cNvSpPr>
            <a:spLocks noGrp="1"/>
          </p:cNvSpPr>
          <p:nvPr>
            <p:ph type="sldNum" sz="quarter" idx="5"/>
          </p:nvPr>
        </p:nvSpPr>
        <p:spPr/>
        <p:txBody>
          <a:bodyPr/>
          <a:lstStyle/>
          <a:p>
            <a:pPr>
              <a:defRPr/>
            </a:pPr>
            <a:fld id="{05EAC4F1-9960-4549-95CD-455139C1894E}" type="slidenum">
              <a:rPr lang="es-ES">
                <a:solidFill>
                  <a:prstClr val="black"/>
                </a:solidFill>
              </a:rPr>
              <a:pPr>
                <a:defRPr/>
              </a:pPr>
              <a:t>90</a:t>
            </a:fld>
            <a:endParaRPr lang="es-ES" dirty="0">
              <a:solidFill>
                <a:prstClr val="black"/>
              </a:solidFill>
            </a:endParaRPr>
          </a:p>
        </p:txBody>
      </p:sp>
    </p:spTree>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214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6214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Glengurgan</a:t>
            </a:r>
          </a:p>
        </p:txBody>
      </p:sp>
      <p:sp>
        <p:nvSpPr>
          <p:cNvPr id="4" name="3 Marcador de número de diapositiva"/>
          <p:cNvSpPr>
            <a:spLocks noGrp="1"/>
          </p:cNvSpPr>
          <p:nvPr>
            <p:ph type="sldNum" sz="quarter" idx="5"/>
          </p:nvPr>
        </p:nvSpPr>
        <p:spPr/>
        <p:txBody>
          <a:bodyPr/>
          <a:lstStyle/>
          <a:p>
            <a:pPr>
              <a:defRPr/>
            </a:pPr>
            <a:fld id="{4563E315-BF8D-42B2-8085-D3577AEFE147}" type="slidenum">
              <a:rPr lang="es-ES">
                <a:solidFill>
                  <a:prstClr val="black"/>
                </a:solidFill>
              </a:rPr>
              <a:pPr>
                <a:defRPr/>
              </a:pPr>
              <a:t>91</a:t>
            </a:fld>
            <a:endParaRPr lang="es-ES" dirty="0">
              <a:solidFill>
                <a:prstClr val="black"/>
              </a:solidFill>
            </a:endParaRPr>
          </a:p>
        </p:txBody>
      </p:sp>
    </p:spTree>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317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6317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Glendurgan</a:t>
            </a:r>
          </a:p>
        </p:txBody>
      </p:sp>
      <p:sp>
        <p:nvSpPr>
          <p:cNvPr id="4" name="3 Marcador de número de diapositiva"/>
          <p:cNvSpPr>
            <a:spLocks noGrp="1"/>
          </p:cNvSpPr>
          <p:nvPr>
            <p:ph type="sldNum" sz="quarter" idx="5"/>
          </p:nvPr>
        </p:nvSpPr>
        <p:spPr/>
        <p:txBody>
          <a:bodyPr/>
          <a:lstStyle/>
          <a:p>
            <a:pPr>
              <a:defRPr/>
            </a:pPr>
            <a:fld id="{2D752CF9-ACA4-4D69-8112-DD8E4D5FD45E}" type="slidenum">
              <a:rPr lang="es-ES">
                <a:solidFill>
                  <a:prstClr val="black"/>
                </a:solidFill>
              </a:rPr>
              <a:pPr>
                <a:defRPr/>
              </a:pPr>
              <a:t>92</a:t>
            </a:fld>
            <a:endParaRPr lang="es-ES" dirty="0">
              <a:solidFill>
                <a:prstClr val="black"/>
              </a:solidFill>
            </a:endParaRPr>
          </a:p>
        </p:txBody>
      </p:sp>
    </p:spTree>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419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6419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Glendurgan</a:t>
            </a:r>
          </a:p>
        </p:txBody>
      </p:sp>
      <p:sp>
        <p:nvSpPr>
          <p:cNvPr id="4" name="3 Marcador de número de diapositiva"/>
          <p:cNvSpPr>
            <a:spLocks noGrp="1"/>
          </p:cNvSpPr>
          <p:nvPr>
            <p:ph type="sldNum" sz="quarter" idx="5"/>
          </p:nvPr>
        </p:nvSpPr>
        <p:spPr/>
        <p:txBody>
          <a:bodyPr/>
          <a:lstStyle/>
          <a:p>
            <a:pPr>
              <a:defRPr/>
            </a:pPr>
            <a:fld id="{A75EA71C-B3DC-4DDB-B5F3-19605CA25E34}" type="slidenum">
              <a:rPr lang="es-ES">
                <a:solidFill>
                  <a:prstClr val="black"/>
                </a:solidFill>
              </a:rPr>
              <a:pPr>
                <a:defRPr/>
              </a:pPr>
              <a:t>93</a:t>
            </a:fld>
            <a:endParaRPr lang="es-ES" dirty="0">
              <a:solidFill>
                <a:prstClr val="black"/>
              </a:solidFill>
            </a:endParaRPr>
          </a:p>
        </p:txBody>
      </p:sp>
    </p:spTree>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521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6521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Glendurgan</a:t>
            </a:r>
          </a:p>
        </p:txBody>
      </p:sp>
      <p:sp>
        <p:nvSpPr>
          <p:cNvPr id="4" name="3 Marcador de número de diapositiva"/>
          <p:cNvSpPr>
            <a:spLocks noGrp="1"/>
          </p:cNvSpPr>
          <p:nvPr>
            <p:ph type="sldNum" sz="quarter" idx="5"/>
          </p:nvPr>
        </p:nvSpPr>
        <p:spPr/>
        <p:txBody>
          <a:bodyPr/>
          <a:lstStyle/>
          <a:p>
            <a:pPr>
              <a:defRPr/>
            </a:pPr>
            <a:fld id="{F3763BC8-9A34-4577-A414-2DE171030FB9}" type="slidenum">
              <a:rPr lang="es-ES">
                <a:solidFill>
                  <a:prstClr val="black"/>
                </a:solidFill>
              </a:rPr>
              <a:pPr>
                <a:defRPr/>
              </a:pPr>
              <a:t>94</a:t>
            </a:fld>
            <a:endParaRPr lang="es-ES" dirty="0">
              <a:solidFill>
                <a:prstClr val="black"/>
              </a:solidFill>
            </a:endParaRPr>
          </a:p>
        </p:txBody>
      </p:sp>
    </p:spTree>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4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6624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Glendurgan</a:t>
            </a:r>
          </a:p>
        </p:txBody>
      </p:sp>
      <p:sp>
        <p:nvSpPr>
          <p:cNvPr id="18022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0F209CED-B6FE-4EE2-A3C2-F9233E04EDD8}" type="slidenum">
              <a:rPr lang="es-ES">
                <a:solidFill>
                  <a:prstClr val="black"/>
                </a:solidFill>
              </a:rPr>
              <a:pPr>
                <a:defRPr/>
              </a:pPr>
              <a:t>95</a:t>
            </a:fld>
            <a:endParaRPr lang="es-ES" dirty="0">
              <a:solidFill>
                <a:prstClr val="black"/>
              </a:solidFill>
            </a:endParaRPr>
          </a:p>
        </p:txBody>
      </p:sp>
    </p:spTree>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726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6726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Glendurgan</a:t>
            </a:r>
          </a:p>
        </p:txBody>
      </p:sp>
      <p:sp>
        <p:nvSpPr>
          <p:cNvPr id="18125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084EF96B-58FD-4662-8200-E2E31CFD2ACE}" type="slidenum">
              <a:rPr lang="es-ES">
                <a:solidFill>
                  <a:prstClr val="black"/>
                </a:solidFill>
              </a:rPr>
              <a:pPr>
                <a:defRPr/>
              </a:pPr>
              <a:t>96</a:t>
            </a:fld>
            <a:endParaRPr lang="es-ES" dirty="0">
              <a:solidFill>
                <a:prstClr val="black"/>
              </a:solidFill>
            </a:endParaRPr>
          </a:p>
        </p:txBody>
      </p:sp>
    </p:spTree>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829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6829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Glendurgan</a:t>
            </a:r>
          </a:p>
        </p:txBody>
      </p:sp>
      <p:sp>
        <p:nvSpPr>
          <p:cNvPr id="18227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E8F84AAB-EC53-4472-BB6C-BFC67A108F3B}" type="slidenum">
              <a:rPr lang="es-ES">
                <a:solidFill>
                  <a:prstClr val="black"/>
                </a:solidFill>
              </a:rPr>
              <a:pPr>
                <a:defRPr/>
              </a:pPr>
              <a:t>97</a:t>
            </a:fld>
            <a:endParaRPr lang="es-ES" dirty="0">
              <a:solidFill>
                <a:prstClr val="black"/>
              </a:solidFill>
            </a:endParaRPr>
          </a:p>
        </p:txBody>
      </p:sp>
    </p:spTree>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931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6931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Glendurgan</a:t>
            </a:r>
          </a:p>
        </p:txBody>
      </p:sp>
      <p:sp>
        <p:nvSpPr>
          <p:cNvPr id="18330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6BE5AF6E-3BE7-4B50-B912-11DF7879B002}" type="slidenum">
              <a:rPr lang="es-ES">
                <a:solidFill>
                  <a:prstClr val="black"/>
                </a:solidFill>
              </a:rPr>
              <a:pPr>
                <a:defRPr/>
              </a:pPr>
              <a:t>98</a:t>
            </a:fld>
            <a:endParaRPr lang="es-ES" dirty="0">
              <a:solidFill>
                <a:prstClr val="black"/>
              </a:solidFill>
            </a:endParaRPr>
          </a:p>
        </p:txBody>
      </p:sp>
    </p:spTree>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033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7033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Glendurgan</a:t>
            </a:r>
          </a:p>
        </p:txBody>
      </p:sp>
      <p:sp>
        <p:nvSpPr>
          <p:cNvPr id="18432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1C17C8DF-27B3-4CDF-B9EF-AE5AFD34E876}" type="slidenum">
              <a:rPr lang="es-ES">
                <a:solidFill>
                  <a:prstClr val="black"/>
                </a:solidFill>
              </a:rPr>
              <a:pPr>
                <a:defRPr/>
              </a:pPr>
              <a:t>99</a:t>
            </a:fld>
            <a:endParaRPr lang="es-ES" dirty="0">
              <a:solidFill>
                <a:prstClr val="black"/>
              </a:solidFill>
            </a:endParaRPr>
          </a:p>
        </p:txBody>
      </p:sp>
    </p:spTree>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136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7136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Glendurgan</a:t>
            </a:r>
          </a:p>
        </p:txBody>
      </p:sp>
      <p:sp>
        <p:nvSpPr>
          <p:cNvPr id="18534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23242C08-A344-454C-96AB-74149242CAF1}" type="slidenum">
              <a:rPr lang="es-ES">
                <a:solidFill>
                  <a:prstClr val="black"/>
                </a:solidFill>
              </a:rPr>
              <a:pPr>
                <a:defRPr/>
              </a:pPr>
              <a:t>100</a:t>
            </a:fld>
            <a:endParaRPr lang="es-ES" dirty="0">
              <a:solidFill>
                <a:prstClr val="black"/>
              </a:solidFill>
            </a:endParaRPr>
          </a:p>
        </p:txBody>
      </p:sp>
    </p:spTree>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238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7238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Glendurgan</a:t>
            </a:r>
          </a:p>
        </p:txBody>
      </p:sp>
      <p:sp>
        <p:nvSpPr>
          <p:cNvPr id="18637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735B9FA2-FE63-4EE5-8129-BCB5159C4B3F}" type="slidenum">
              <a:rPr lang="es-ES">
                <a:solidFill>
                  <a:prstClr val="black"/>
                </a:solidFill>
              </a:rPr>
              <a:pPr>
                <a:defRPr/>
              </a:pPr>
              <a:t>101</a:t>
            </a:fld>
            <a:endParaRPr lang="es-ES" dirty="0">
              <a:solidFill>
                <a:prstClr val="black"/>
              </a:solidFill>
            </a:endParaRPr>
          </a:p>
        </p:txBody>
      </p:sp>
    </p:spTree>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341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7341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Glendurgan</a:t>
            </a:r>
          </a:p>
        </p:txBody>
      </p:sp>
      <p:sp>
        <p:nvSpPr>
          <p:cNvPr id="18739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86511875-A733-40C8-AE55-24BDABA9AEE8}" type="slidenum">
              <a:rPr lang="es-ES">
                <a:solidFill>
                  <a:prstClr val="black"/>
                </a:solidFill>
              </a:rPr>
              <a:pPr>
                <a:defRPr/>
              </a:pPr>
              <a:t>102</a:t>
            </a:fld>
            <a:endParaRPr lang="es-ES" dirty="0">
              <a:solidFill>
                <a:prstClr val="black"/>
              </a:solidFill>
            </a:endParaRPr>
          </a:p>
        </p:txBody>
      </p:sp>
    </p:spTree>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443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7443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Glendurgan</a:t>
            </a:r>
          </a:p>
        </p:txBody>
      </p:sp>
      <p:sp>
        <p:nvSpPr>
          <p:cNvPr id="18842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4E495FFB-EFD9-4CA3-A2A6-72B7CF64C2F7}" type="slidenum">
              <a:rPr lang="es-ES">
                <a:solidFill>
                  <a:prstClr val="black"/>
                </a:solidFill>
              </a:rPr>
              <a:pPr>
                <a:defRPr/>
              </a:pPr>
              <a:t>103</a:t>
            </a:fld>
            <a:endParaRPr lang="es-ES" dirty="0">
              <a:solidFill>
                <a:prstClr val="black"/>
              </a:solidFill>
            </a:endParaRPr>
          </a:p>
        </p:txBody>
      </p:sp>
    </p:spTree>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545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7545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Ham House</a:t>
            </a:r>
          </a:p>
        </p:txBody>
      </p:sp>
      <p:sp>
        <p:nvSpPr>
          <p:cNvPr id="4" name="3 Marcador de número de diapositiva"/>
          <p:cNvSpPr>
            <a:spLocks noGrp="1"/>
          </p:cNvSpPr>
          <p:nvPr>
            <p:ph type="sldNum" sz="quarter" idx="5"/>
          </p:nvPr>
        </p:nvSpPr>
        <p:spPr/>
        <p:txBody>
          <a:bodyPr/>
          <a:lstStyle/>
          <a:p>
            <a:pPr>
              <a:defRPr/>
            </a:pPr>
            <a:fld id="{A26D62FD-9114-44B6-8877-FCE1220FADD7}" type="slidenum">
              <a:rPr lang="es-ES">
                <a:solidFill>
                  <a:prstClr val="black"/>
                </a:solidFill>
              </a:rPr>
              <a:pPr>
                <a:defRPr/>
              </a:pPr>
              <a:t>107</a:t>
            </a:fld>
            <a:endParaRPr lang="es-ES" dirty="0">
              <a:solidFill>
                <a:prstClr val="black"/>
              </a:solidFill>
            </a:endParaRPr>
          </a:p>
        </p:txBody>
      </p:sp>
    </p:spTree>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8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7648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Ham House</a:t>
            </a:r>
          </a:p>
        </p:txBody>
      </p:sp>
      <p:sp>
        <p:nvSpPr>
          <p:cNvPr id="4" name="3 Marcador de número de diapositiva"/>
          <p:cNvSpPr>
            <a:spLocks noGrp="1"/>
          </p:cNvSpPr>
          <p:nvPr>
            <p:ph type="sldNum" sz="quarter" idx="5"/>
          </p:nvPr>
        </p:nvSpPr>
        <p:spPr/>
        <p:txBody>
          <a:bodyPr/>
          <a:lstStyle/>
          <a:p>
            <a:pPr>
              <a:defRPr/>
            </a:pPr>
            <a:fld id="{F95DD8C4-6D29-40E4-B6B1-CFDDF2D3F139}" type="slidenum">
              <a:rPr lang="es-ES">
                <a:solidFill>
                  <a:prstClr val="black"/>
                </a:solidFill>
              </a:rPr>
              <a:pPr>
                <a:defRPr/>
              </a:pPr>
              <a:t>108</a:t>
            </a:fld>
            <a:endParaRPr lang="es-ES" dirty="0">
              <a:solidFill>
                <a:prstClr val="black"/>
              </a:solidFill>
            </a:endParaRPr>
          </a:p>
        </p:txBody>
      </p:sp>
    </p:spTree>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750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7750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Ham House</a:t>
            </a:r>
          </a:p>
        </p:txBody>
      </p:sp>
      <p:sp>
        <p:nvSpPr>
          <p:cNvPr id="4" name="3 Marcador de número de diapositiva"/>
          <p:cNvSpPr>
            <a:spLocks noGrp="1"/>
          </p:cNvSpPr>
          <p:nvPr>
            <p:ph type="sldNum" sz="quarter" idx="5"/>
          </p:nvPr>
        </p:nvSpPr>
        <p:spPr/>
        <p:txBody>
          <a:bodyPr/>
          <a:lstStyle/>
          <a:p>
            <a:pPr>
              <a:defRPr/>
            </a:pPr>
            <a:fld id="{3E864C3C-F77E-42D2-B7BD-466218271023}" type="slidenum">
              <a:rPr lang="es-ES">
                <a:solidFill>
                  <a:prstClr val="black"/>
                </a:solidFill>
              </a:rPr>
              <a:pPr>
                <a:defRPr/>
              </a:pPr>
              <a:t>109</a:t>
            </a:fld>
            <a:endParaRPr lang="es-ES" dirty="0">
              <a:solidFill>
                <a:prstClr val="black"/>
              </a:solidFill>
            </a:endParaRPr>
          </a:p>
        </p:txBody>
      </p:sp>
    </p:spTree>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853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7853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Ham House</a:t>
            </a:r>
          </a:p>
        </p:txBody>
      </p:sp>
      <p:sp>
        <p:nvSpPr>
          <p:cNvPr id="18944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6BB987A1-7E2E-4099-957B-2D850B26A631}" type="slidenum">
              <a:rPr lang="es-ES">
                <a:solidFill>
                  <a:prstClr val="black"/>
                </a:solidFill>
              </a:rPr>
              <a:pPr>
                <a:defRPr/>
              </a:pPr>
              <a:t>110</a:t>
            </a:fld>
            <a:endParaRPr lang="es-ES" dirty="0">
              <a:solidFill>
                <a:prstClr val="black"/>
              </a:solidFill>
            </a:endParaRPr>
          </a:p>
        </p:txBody>
      </p:sp>
    </p:spTree>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955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7955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Ham House</a:t>
            </a:r>
          </a:p>
        </p:txBody>
      </p:sp>
      <p:sp>
        <p:nvSpPr>
          <p:cNvPr id="19046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4241E96C-1658-45AB-9283-9ABFD643A64B}" type="slidenum">
              <a:rPr lang="es-ES">
                <a:solidFill>
                  <a:prstClr val="black"/>
                </a:solidFill>
              </a:rPr>
              <a:pPr>
                <a:defRPr/>
              </a:pPr>
              <a:t>111</a:t>
            </a:fld>
            <a:endParaRPr lang="es-ES" dirty="0">
              <a:solidFill>
                <a:prstClr val="black"/>
              </a:solidFill>
            </a:endParaRPr>
          </a:p>
        </p:txBody>
      </p:sp>
    </p:spTree>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057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8057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Ham House</a:t>
            </a:r>
          </a:p>
        </p:txBody>
      </p:sp>
      <p:sp>
        <p:nvSpPr>
          <p:cNvPr id="19149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647ABF48-D317-4033-A1F5-6C73ED92D603}" type="slidenum">
              <a:rPr lang="es-ES">
                <a:solidFill>
                  <a:prstClr val="black"/>
                </a:solidFill>
              </a:rPr>
              <a:pPr>
                <a:defRPr/>
              </a:pPr>
              <a:t>112</a:t>
            </a:fld>
            <a:endParaRPr lang="es-ES" dirty="0">
              <a:solidFill>
                <a:prstClr val="black"/>
              </a:solidFill>
            </a:endParaRPr>
          </a:p>
        </p:txBody>
      </p:sp>
    </p:spTree>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160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8160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Handbury Hall</a:t>
            </a:r>
          </a:p>
        </p:txBody>
      </p:sp>
      <p:sp>
        <p:nvSpPr>
          <p:cNvPr id="4" name="3 Marcador de número de diapositiva"/>
          <p:cNvSpPr>
            <a:spLocks noGrp="1"/>
          </p:cNvSpPr>
          <p:nvPr>
            <p:ph type="sldNum" sz="quarter" idx="5"/>
          </p:nvPr>
        </p:nvSpPr>
        <p:spPr/>
        <p:txBody>
          <a:bodyPr/>
          <a:lstStyle/>
          <a:p>
            <a:pPr>
              <a:defRPr/>
            </a:pPr>
            <a:fld id="{4A2E6BE9-FE3E-4B9F-95A1-28C67229F763}" type="slidenum">
              <a:rPr lang="es-ES">
                <a:solidFill>
                  <a:prstClr val="black"/>
                </a:solidFill>
              </a:rPr>
              <a:pPr>
                <a:defRPr/>
              </a:pPr>
              <a:t>115</a:t>
            </a:fld>
            <a:endParaRPr lang="es-ES" dirty="0">
              <a:solidFill>
                <a:prstClr val="black"/>
              </a:solidFill>
            </a:endParaRPr>
          </a:p>
        </p:txBody>
      </p:sp>
    </p:spTree>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262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8262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Handbury House</a:t>
            </a:r>
          </a:p>
        </p:txBody>
      </p:sp>
      <p:sp>
        <p:nvSpPr>
          <p:cNvPr id="4" name="3 Marcador de número de diapositiva"/>
          <p:cNvSpPr>
            <a:spLocks noGrp="1"/>
          </p:cNvSpPr>
          <p:nvPr>
            <p:ph type="sldNum" sz="quarter" idx="5"/>
          </p:nvPr>
        </p:nvSpPr>
        <p:spPr/>
        <p:txBody>
          <a:bodyPr/>
          <a:lstStyle/>
          <a:p>
            <a:pPr>
              <a:defRPr/>
            </a:pPr>
            <a:fld id="{BCAD8F52-1995-4C40-A2E2-BAD690D31EFD}" type="slidenum">
              <a:rPr lang="es-ES">
                <a:solidFill>
                  <a:prstClr val="black"/>
                </a:solidFill>
              </a:rPr>
              <a:pPr>
                <a:defRPr/>
              </a:pPr>
              <a:t>116</a:t>
            </a:fld>
            <a:endParaRPr lang="es-ES" dirty="0">
              <a:solidFill>
                <a:prstClr val="black"/>
              </a:solidFill>
            </a:endParaRPr>
          </a:p>
        </p:txBody>
      </p:sp>
    </p:spTree>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365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8365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Handbury House</a:t>
            </a:r>
          </a:p>
        </p:txBody>
      </p:sp>
      <p:sp>
        <p:nvSpPr>
          <p:cNvPr id="4" name="3 Marcador de número de diapositiva"/>
          <p:cNvSpPr>
            <a:spLocks noGrp="1"/>
          </p:cNvSpPr>
          <p:nvPr>
            <p:ph type="sldNum" sz="quarter" idx="5"/>
          </p:nvPr>
        </p:nvSpPr>
        <p:spPr/>
        <p:txBody>
          <a:bodyPr/>
          <a:lstStyle/>
          <a:p>
            <a:pPr>
              <a:defRPr/>
            </a:pPr>
            <a:fld id="{2DC4F562-D08E-4FA8-9AE0-925450EF75C8}" type="slidenum">
              <a:rPr lang="es-ES">
                <a:solidFill>
                  <a:prstClr val="black"/>
                </a:solidFill>
              </a:rPr>
              <a:pPr>
                <a:defRPr/>
              </a:pPr>
              <a:t>117</a:t>
            </a:fld>
            <a:endParaRPr lang="es-ES" dirty="0">
              <a:solidFill>
                <a:prstClr val="black"/>
              </a:solidFill>
            </a:endParaRPr>
          </a:p>
        </p:txBody>
      </p:sp>
    </p:spTree>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467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8467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Handbury House</a:t>
            </a:r>
          </a:p>
        </p:txBody>
      </p:sp>
      <p:sp>
        <p:nvSpPr>
          <p:cNvPr id="19251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9A4F8AE6-1328-4BD4-B090-B59A3AEF2E79}" type="slidenum">
              <a:rPr lang="es-ES">
                <a:solidFill>
                  <a:prstClr val="black"/>
                </a:solidFill>
              </a:rPr>
              <a:pPr>
                <a:defRPr/>
              </a:pPr>
              <a:t>118</a:t>
            </a:fld>
            <a:endParaRPr lang="es-ES" dirty="0">
              <a:solidFill>
                <a:prstClr val="black"/>
              </a:solidFill>
            </a:endParaRPr>
          </a:p>
        </p:txBody>
      </p:sp>
    </p:spTree>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569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8569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Handbury House</a:t>
            </a:r>
          </a:p>
        </p:txBody>
      </p:sp>
      <p:sp>
        <p:nvSpPr>
          <p:cNvPr id="19354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82797A88-2526-4A70-A663-4532D39F41F0}" type="slidenum">
              <a:rPr lang="es-ES">
                <a:solidFill>
                  <a:prstClr val="black"/>
                </a:solidFill>
              </a:rPr>
              <a:pPr>
                <a:defRPr/>
              </a:pPr>
              <a:t>119</a:t>
            </a:fld>
            <a:endParaRPr lang="es-ES" dirty="0">
              <a:solidFill>
                <a:prstClr val="black"/>
              </a:solidFill>
            </a:endParaRPr>
          </a:p>
        </p:txBody>
      </p:sp>
    </p:spTree>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2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8672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Handbury House</a:t>
            </a:r>
          </a:p>
        </p:txBody>
      </p:sp>
      <p:sp>
        <p:nvSpPr>
          <p:cNvPr id="19456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B1A64CA6-4650-4DA6-8384-894F348CD659}" type="slidenum">
              <a:rPr lang="es-ES">
                <a:solidFill>
                  <a:prstClr val="black"/>
                </a:solidFill>
              </a:rPr>
              <a:pPr>
                <a:defRPr/>
              </a:pPr>
              <a:t>120</a:t>
            </a:fld>
            <a:endParaRPr lang="es-ES" dirty="0">
              <a:solidFill>
                <a:prstClr val="black"/>
              </a:solidFill>
            </a:endParaRPr>
          </a:p>
        </p:txBody>
      </p:sp>
    </p:spTree>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774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8774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Handbury House</a:t>
            </a:r>
          </a:p>
        </p:txBody>
      </p:sp>
      <p:sp>
        <p:nvSpPr>
          <p:cNvPr id="19558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E3856A47-38F3-4878-BAB6-24A3CAA99B50}" type="slidenum">
              <a:rPr lang="es-ES">
                <a:solidFill>
                  <a:prstClr val="black"/>
                </a:solidFill>
              </a:rPr>
              <a:pPr>
                <a:defRPr/>
              </a:pPr>
              <a:t>121</a:t>
            </a:fld>
            <a:endParaRPr lang="es-ES" dirty="0">
              <a:solidFill>
                <a:prstClr val="black"/>
              </a:solidFill>
            </a:endParaRPr>
          </a:p>
        </p:txBody>
      </p:sp>
    </p:spTree>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877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8877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Handbury House</a:t>
            </a:r>
          </a:p>
        </p:txBody>
      </p:sp>
      <p:sp>
        <p:nvSpPr>
          <p:cNvPr id="19661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B4513CAA-2D0F-47EC-B912-54CD4807AAEA}" type="slidenum">
              <a:rPr lang="es-ES">
                <a:solidFill>
                  <a:prstClr val="black"/>
                </a:solidFill>
              </a:rPr>
              <a:pPr>
                <a:defRPr/>
              </a:pPr>
              <a:t>122</a:t>
            </a:fld>
            <a:endParaRPr lang="es-ES" dirty="0">
              <a:solidFill>
                <a:prstClr val="black"/>
              </a:solidFill>
            </a:endParaRPr>
          </a:p>
        </p:txBody>
      </p:sp>
    </p:spTree>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979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8979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Handbury House</a:t>
            </a:r>
          </a:p>
        </p:txBody>
      </p:sp>
      <p:sp>
        <p:nvSpPr>
          <p:cNvPr id="19763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D1A0FB96-5CE4-4542-B1C8-5657CC7522FE}" type="slidenum">
              <a:rPr lang="es-ES">
                <a:solidFill>
                  <a:prstClr val="black"/>
                </a:solidFill>
              </a:rPr>
              <a:pPr>
                <a:defRPr/>
              </a:pPr>
              <a:t>123</a:t>
            </a:fld>
            <a:endParaRPr lang="es-ES" dirty="0">
              <a:solidFill>
                <a:prstClr val="black"/>
              </a:solidFill>
            </a:endParaRPr>
          </a:p>
        </p:txBody>
      </p:sp>
    </p:spTree>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081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9081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Hardwick Gardens</a:t>
            </a:r>
          </a:p>
        </p:txBody>
      </p:sp>
      <p:sp>
        <p:nvSpPr>
          <p:cNvPr id="4" name="3 Marcador de número de diapositiva"/>
          <p:cNvSpPr>
            <a:spLocks noGrp="1"/>
          </p:cNvSpPr>
          <p:nvPr>
            <p:ph type="sldNum" sz="quarter" idx="5"/>
          </p:nvPr>
        </p:nvSpPr>
        <p:spPr/>
        <p:txBody>
          <a:bodyPr/>
          <a:lstStyle/>
          <a:p>
            <a:pPr>
              <a:defRPr/>
            </a:pPr>
            <a:fld id="{4B4DA316-4701-4BC6-BC80-F5371A10B2FA}" type="slidenum">
              <a:rPr lang="es-ES">
                <a:solidFill>
                  <a:prstClr val="black"/>
                </a:solidFill>
              </a:rPr>
              <a:pPr>
                <a:defRPr/>
              </a:pPr>
              <a:t>127</a:t>
            </a:fld>
            <a:endParaRPr lang="es-ES" dirty="0">
              <a:solidFill>
                <a:prstClr val="black"/>
              </a:solidFill>
            </a:endParaRPr>
          </a:p>
        </p:txBody>
      </p:sp>
    </p:spTree>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184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9184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Hardwick Garden</a:t>
            </a:r>
          </a:p>
        </p:txBody>
      </p:sp>
      <p:sp>
        <p:nvSpPr>
          <p:cNvPr id="4" name="3 Marcador de número de diapositiva"/>
          <p:cNvSpPr>
            <a:spLocks noGrp="1"/>
          </p:cNvSpPr>
          <p:nvPr>
            <p:ph type="sldNum" sz="quarter" idx="5"/>
          </p:nvPr>
        </p:nvSpPr>
        <p:spPr/>
        <p:txBody>
          <a:bodyPr/>
          <a:lstStyle/>
          <a:p>
            <a:pPr>
              <a:defRPr/>
            </a:pPr>
            <a:fld id="{D7E38C4A-8E45-4A16-B670-5DDF08C8BB40}" type="slidenum">
              <a:rPr lang="es-ES">
                <a:solidFill>
                  <a:prstClr val="black"/>
                </a:solidFill>
              </a:rPr>
              <a:pPr>
                <a:defRPr/>
              </a:pPr>
              <a:t>128</a:t>
            </a:fld>
            <a:endParaRPr lang="es-ES" dirty="0">
              <a:solidFill>
                <a:prstClr val="black"/>
              </a:solidFill>
            </a:endParaRPr>
          </a:p>
        </p:txBody>
      </p:sp>
    </p:spTree>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286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9286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Hardwick Garden</a:t>
            </a:r>
          </a:p>
        </p:txBody>
      </p:sp>
      <p:sp>
        <p:nvSpPr>
          <p:cNvPr id="4" name="3 Marcador de número de diapositiva"/>
          <p:cNvSpPr>
            <a:spLocks noGrp="1"/>
          </p:cNvSpPr>
          <p:nvPr>
            <p:ph type="sldNum" sz="quarter" idx="5"/>
          </p:nvPr>
        </p:nvSpPr>
        <p:spPr/>
        <p:txBody>
          <a:bodyPr/>
          <a:lstStyle/>
          <a:p>
            <a:pPr>
              <a:defRPr/>
            </a:pPr>
            <a:fld id="{38901246-D023-4EAD-8A80-15887F1B4FD0}" type="slidenum">
              <a:rPr lang="es-ES">
                <a:solidFill>
                  <a:prstClr val="black"/>
                </a:solidFill>
              </a:rPr>
              <a:pPr>
                <a:defRPr/>
              </a:pPr>
              <a:t>129</a:t>
            </a:fld>
            <a:endParaRPr lang="es-ES" dirty="0">
              <a:solidFill>
                <a:prstClr val="black"/>
              </a:solidFill>
            </a:endParaRPr>
          </a:p>
        </p:txBody>
      </p:sp>
    </p:spTree>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389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9389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Hardwick Gardens</a:t>
            </a:r>
          </a:p>
        </p:txBody>
      </p:sp>
      <p:sp>
        <p:nvSpPr>
          <p:cNvPr id="4" name="3 Marcador de número de diapositiva"/>
          <p:cNvSpPr>
            <a:spLocks noGrp="1"/>
          </p:cNvSpPr>
          <p:nvPr>
            <p:ph type="sldNum" sz="quarter" idx="5"/>
          </p:nvPr>
        </p:nvSpPr>
        <p:spPr/>
        <p:txBody>
          <a:bodyPr/>
          <a:lstStyle/>
          <a:p>
            <a:pPr>
              <a:defRPr/>
            </a:pPr>
            <a:fld id="{F1B1B092-1263-4B05-A863-9D4E05675171}" type="slidenum">
              <a:rPr lang="es-ES">
                <a:solidFill>
                  <a:prstClr val="black"/>
                </a:solidFill>
              </a:rPr>
              <a:pPr>
                <a:defRPr/>
              </a:pPr>
              <a:t>130</a:t>
            </a:fld>
            <a:endParaRPr lang="es-ES" dirty="0">
              <a:solidFill>
                <a:prstClr val="black"/>
              </a:solidFill>
            </a:endParaRPr>
          </a:p>
        </p:txBody>
      </p:sp>
    </p:spTree>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491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9491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Hardwick  Hall</a:t>
            </a:r>
          </a:p>
        </p:txBody>
      </p:sp>
      <p:sp>
        <p:nvSpPr>
          <p:cNvPr id="4" name="3 Marcador de número de diapositiva"/>
          <p:cNvSpPr>
            <a:spLocks noGrp="1"/>
          </p:cNvSpPr>
          <p:nvPr>
            <p:ph type="sldNum" sz="quarter" idx="5"/>
          </p:nvPr>
        </p:nvSpPr>
        <p:spPr/>
        <p:txBody>
          <a:bodyPr/>
          <a:lstStyle/>
          <a:p>
            <a:pPr>
              <a:defRPr/>
            </a:pPr>
            <a:fld id="{DD68E2B5-F8A7-4F74-B9A5-434C32B5A07E}" type="slidenum">
              <a:rPr lang="es-ES">
                <a:solidFill>
                  <a:prstClr val="black"/>
                </a:solidFill>
              </a:rPr>
              <a:pPr>
                <a:defRPr/>
              </a:pPr>
              <a:t>131</a:t>
            </a:fld>
            <a:endParaRPr lang="es-ES" dirty="0">
              <a:solidFill>
                <a:prstClr val="black"/>
              </a:solidFill>
            </a:endParaRPr>
          </a:p>
        </p:txBody>
      </p:sp>
    </p:spTree>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593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9593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Hardwick Hall</a:t>
            </a:r>
          </a:p>
        </p:txBody>
      </p:sp>
      <p:sp>
        <p:nvSpPr>
          <p:cNvPr id="19866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30DECD27-199E-4BFE-910C-6E2D0EDED8BE}" type="slidenum">
              <a:rPr lang="es-ES">
                <a:solidFill>
                  <a:prstClr val="black"/>
                </a:solidFill>
              </a:rPr>
              <a:pPr>
                <a:defRPr/>
              </a:pPr>
              <a:t>137</a:t>
            </a:fld>
            <a:endParaRPr lang="es-ES" dirty="0">
              <a:solidFill>
                <a:prstClr val="black"/>
              </a:solidFill>
            </a:endParaRPr>
          </a:p>
        </p:txBody>
      </p:sp>
    </p:spTree>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6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9696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Hardwick Hall</a:t>
            </a:r>
          </a:p>
        </p:txBody>
      </p:sp>
      <p:sp>
        <p:nvSpPr>
          <p:cNvPr id="19968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19848B64-E6C9-40C4-92DC-4953F0B0D40D}" type="slidenum">
              <a:rPr lang="es-ES">
                <a:solidFill>
                  <a:prstClr val="black"/>
                </a:solidFill>
              </a:rPr>
              <a:pPr>
                <a:defRPr/>
              </a:pPr>
              <a:t>138</a:t>
            </a:fld>
            <a:endParaRPr lang="es-ES" dirty="0">
              <a:solidFill>
                <a:prstClr val="black"/>
              </a:solidFill>
            </a:endParaRPr>
          </a:p>
        </p:txBody>
      </p:sp>
    </p:spTree>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798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9798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Hidcote Manor</a:t>
            </a:r>
          </a:p>
        </p:txBody>
      </p:sp>
      <p:sp>
        <p:nvSpPr>
          <p:cNvPr id="4" name="3 Marcador de número de diapositiva"/>
          <p:cNvSpPr>
            <a:spLocks noGrp="1"/>
          </p:cNvSpPr>
          <p:nvPr>
            <p:ph type="sldNum" sz="quarter" idx="5"/>
          </p:nvPr>
        </p:nvSpPr>
        <p:spPr/>
        <p:txBody>
          <a:bodyPr/>
          <a:lstStyle/>
          <a:p>
            <a:pPr>
              <a:defRPr/>
            </a:pPr>
            <a:fld id="{54382FF4-DBEA-4581-8F94-BFFCB5314089}" type="slidenum">
              <a:rPr lang="es-ES">
                <a:solidFill>
                  <a:prstClr val="black"/>
                </a:solidFill>
              </a:rPr>
              <a:pPr>
                <a:defRPr/>
              </a:pPr>
              <a:t>141</a:t>
            </a:fld>
            <a:endParaRPr lang="es-ES" dirty="0">
              <a:solidFill>
                <a:prstClr val="black"/>
              </a:solidFill>
            </a:endParaRPr>
          </a:p>
        </p:txBody>
      </p:sp>
    </p:spTree>
  </p:cSld>
  <p:clrMapOvr>
    <a:masterClrMapping/>
  </p:clrMapOvr>
</p:notes>
</file>

<file path=ppt/notesSlides/notesSlide10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901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9901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Hidcote  Manor</a:t>
            </a:r>
          </a:p>
        </p:txBody>
      </p:sp>
      <p:sp>
        <p:nvSpPr>
          <p:cNvPr id="4" name="3 Marcador de número de diapositiva"/>
          <p:cNvSpPr>
            <a:spLocks noGrp="1"/>
          </p:cNvSpPr>
          <p:nvPr>
            <p:ph type="sldNum" sz="quarter" idx="5"/>
          </p:nvPr>
        </p:nvSpPr>
        <p:spPr/>
        <p:txBody>
          <a:bodyPr/>
          <a:lstStyle/>
          <a:p>
            <a:pPr>
              <a:defRPr/>
            </a:pPr>
            <a:fld id="{2F81302C-7FE1-4566-9359-405FDB6E41A8}" type="slidenum">
              <a:rPr lang="es-ES">
                <a:solidFill>
                  <a:prstClr val="black"/>
                </a:solidFill>
              </a:rPr>
              <a:pPr>
                <a:defRPr/>
              </a:pPr>
              <a:t>142</a:t>
            </a:fld>
            <a:endParaRPr lang="es-ES" dirty="0">
              <a:solidFill>
                <a:prstClr val="black"/>
              </a:solidFill>
            </a:endParaRPr>
          </a:p>
        </p:txBody>
      </p:sp>
    </p:spTree>
  </p:cSld>
  <p:clrMapOvr>
    <a:masterClrMapping/>
  </p:clrMapOvr>
</p:notes>
</file>

<file path=ppt/notesSlides/notesSlide10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003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0003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Hidcote Manor</a:t>
            </a:r>
          </a:p>
        </p:txBody>
      </p:sp>
      <p:sp>
        <p:nvSpPr>
          <p:cNvPr id="4" name="3 Marcador de número de diapositiva"/>
          <p:cNvSpPr>
            <a:spLocks noGrp="1"/>
          </p:cNvSpPr>
          <p:nvPr>
            <p:ph type="sldNum" sz="quarter" idx="5"/>
          </p:nvPr>
        </p:nvSpPr>
        <p:spPr/>
        <p:txBody>
          <a:bodyPr/>
          <a:lstStyle/>
          <a:p>
            <a:pPr>
              <a:defRPr/>
            </a:pPr>
            <a:fld id="{473B76CE-FD98-4ED2-81A0-B272D94B7C00}" type="slidenum">
              <a:rPr lang="es-ES">
                <a:solidFill>
                  <a:prstClr val="black"/>
                </a:solidFill>
              </a:rPr>
              <a:pPr>
                <a:defRPr/>
              </a:pPr>
              <a:t>143</a:t>
            </a:fld>
            <a:endParaRPr lang="es-ES" dirty="0">
              <a:solidFill>
                <a:prstClr val="black"/>
              </a:solidFill>
            </a:endParaRPr>
          </a:p>
        </p:txBody>
      </p:sp>
    </p:spTree>
  </p:cSld>
  <p:clrMapOvr>
    <a:masterClrMapping/>
  </p:clrMapOvr>
</p:notes>
</file>

<file path=ppt/notesSlides/notesSlide1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105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0105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Hidcote Manor</a:t>
            </a:r>
          </a:p>
        </p:txBody>
      </p:sp>
      <p:sp>
        <p:nvSpPr>
          <p:cNvPr id="4" name="3 Marcador de número de diapositiva"/>
          <p:cNvSpPr>
            <a:spLocks noGrp="1"/>
          </p:cNvSpPr>
          <p:nvPr>
            <p:ph type="sldNum" sz="quarter" idx="5"/>
          </p:nvPr>
        </p:nvSpPr>
        <p:spPr/>
        <p:txBody>
          <a:bodyPr/>
          <a:lstStyle/>
          <a:p>
            <a:pPr>
              <a:defRPr/>
            </a:pPr>
            <a:fld id="{D76DA208-ACA9-42E7-A5B5-A9ACADFF6D50}" type="slidenum">
              <a:rPr lang="es-ES">
                <a:solidFill>
                  <a:prstClr val="black"/>
                </a:solidFill>
              </a:rPr>
              <a:pPr>
                <a:defRPr/>
              </a:pPr>
              <a:t>144</a:t>
            </a:fld>
            <a:endParaRPr lang="es-ES" dirty="0">
              <a:solidFill>
                <a:prstClr val="black"/>
              </a:solidFill>
            </a:endParaRPr>
          </a:p>
        </p:txBody>
      </p:sp>
    </p:spTree>
  </p:cSld>
  <p:clrMapOvr>
    <a:masterClrMapping/>
  </p:clrMapOvr>
</p:notes>
</file>

<file path=ppt/notesSlides/notesSlide1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208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0208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Hidcote Manor</a:t>
            </a:r>
          </a:p>
        </p:txBody>
      </p:sp>
      <p:sp>
        <p:nvSpPr>
          <p:cNvPr id="4" name="3 Marcador de número de diapositiva"/>
          <p:cNvSpPr>
            <a:spLocks noGrp="1"/>
          </p:cNvSpPr>
          <p:nvPr>
            <p:ph type="sldNum" sz="quarter" idx="5"/>
          </p:nvPr>
        </p:nvSpPr>
        <p:spPr/>
        <p:txBody>
          <a:bodyPr/>
          <a:lstStyle/>
          <a:p>
            <a:pPr>
              <a:defRPr/>
            </a:pPr>
            <a:fld id="{D5E3E5E0-8D0C-4000-9638-CE153C71FE69}" type="slidenum">
              <a:rPr lang="es-ES">
                <a:solidFill>
                  <a:prstClr val="black"/>
                </a:solidFill>
              </a:rPr>
              <a:pPr>
                <a:defRPr/>
              </a:pPr>
              <a:t>145</a:t>
            </a:fld>
            <a:endParaRPr lang="es-ES" dirty="0">
              <a:solidFill>
                <a:prstClr val="black"/>
              </a:solidFill>
            </a:endParaRPr>
          </a:p>
        </p:txBody>
      </p:sp>
    </p:spTree>
  </p:cSld>
  <p:clrMapOvr>
    <a:masterClrMapping/>
  </p:clrMapOvr>
</p:notes>
</file>

<file path=ppt/notesSlides/notesSlide1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310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0310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Hidcote Manor</a:t>
            </a:r>
          </a:p>
        </p:txBody>
      </p:sp>
      <p:sp>
        <p:nvSpPr>
          <p:cNvPr id="4" name="3 Marcador de número de diapositiva"/>
          <p:cNvSpPr>
            <a:spLocks noGrp="1"/>
          </p:cNvSpPr>
          <p:nvPr>
            <p:ph type="sldNum" sz="quarter" idx="5"/>
          </p:nvPr>
        </p:nvSpPr>
        <p:spPr/>
        <p:txBody>
          <a:bodyPr/>
          <a:lstStyle/>
          <a:p>
            <a:pPr>
              <a:defRPr/>
            </a:pPr>
            <a:fld id="{322FD6EC-717D-4DCC-8D73-D4B7017E9EE8}" type="slidenum">
              <a:rPr lang="es-ES">
                <a:solidFill>
                  <a:prstClr val="black"/>
                </a:solidFill>
              </a:rPr>
              <a:pPr>
                <a:defRPr/>
              </a:pPr>
              <a:t>146</a:t>
            </a:fld>
            <a:endParaRPr lang="es-ES" dirty="0">
              <a:solidFill>
                <a:prstClr val="black"/>
              </a:solidFill>
            </a:endParaRPr>
          </a:p>
        </p:txBody>
      </p:sp>
    </p:spTree>
  </p:cSld>
  <p:clrMapOvr>
    <a:masterClrMapping/>
  </p:clrMapOvr>
</p:notes>
</file>

<file path=ppt/notesSlides/notesSlide1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413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0413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Hidcote Manor</a:t>
            </a:r>
          </a:p>
        </p:txBody>
      </p:sp>
      <p:sp>
        <p:nvSpPr>
          <p:cNvPr id="4" name="3 Marcador de número de diapositiva"/>
          <p:cNvSpPr>
            <a:spLocks noGrp="1"/>
          </p:cNvSpPr>
          <p:nvPr>
            <p:ph type="sldNum" sz="quarter" idx="5"/>
          </p:nvPr>
        </p:nvSpPr>
        <p:spPr/>
        <p:txBody>
          <a:bodyPr/>
          <a:lstStyle/>
          <a:p>
            <a:pPr>
              <a:defRPr/>
            </a:pPr>
            <a:fld id="{F760B035-8742-4069-AD9E-06DACA3328A7}" type="slidenum">
              <a:rPr lang="es-ES">
                <a:solidFill>
                  <a:prstClr val="black"/>
                </a:solidFill>
              </a:rPr>
              <a:pPr>
                <a:defRPr/>
              </a:pPr>
              <a:t>147</a:t>
            </a:fld>
            <a:endParaRPr lang="es-ES" dirty="0">
              <a:solidFill>
                <a:prstClr val="black"/>
              </a:solidFill>
            </a:endParaRPr>
          </a:p>
        </p:txBody>
      </p:sp>
    </p:spTree>
  </p:cSld>
  <p:clrMapOvr>
    <a:masterClrMapping/>
  </p:clrMapOvr>
</p:notes>
</file>

<file path=ppt/notesSlides/notesSlide1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515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0515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Hidcote Manor</a:t>
            </a:r>
          </a:p>
        </p:txBody>
      </p:sp>
      <p:sp>
        <p:nvSpPr>
          <p:cNvPr id="4" name="3 Marcador de número de diapositiva"/>
          <p:cNvSpPr>
            <a:spLocks noGrp="1"/>
          </p:cNvSpPr>
          <p:nvPr>
            <p:ph type="sldNum" sz="quarter" idx="5"/>
          </p:nvPr>
        </p:nvSpPr>
        <p:spPr/>
        <p:txBody>
          <a:bodyPr/>
          <a:lstStyle/>
          <a:p>
            <a:pPr>
              <a:defRPr/>
            </a:pPr>
            <a:fld id="{3F0DC4F3-BFD3-466E-833C-301D2C7C01B9}" type="slidenum">
              <a:rPr lang="es-ES">
                <a:solidFill>
                  <a:prstClr val="black"/>
                </a:solidFill>
              </a:rPr>
              <a:pPr>
                <a:defRPr/>
              </a:pPr>
              <a:t>148</a:t>
            </a:fld>
            <a:endParaRPr lang="es-ES" dirty="0">
              <a:solidFill>
                <a:prstClr val="black"/>
              </a:solidFill>
            </a:endParaRPr>
          </a:p>
        </p:txBody>
      </p:sp>
    </p:spTree>
  </p:cSld>
  <p:clrMapOvr>
    <a:masterClrMapping/>
  </p:clrMapOvr>
</p:notes>
</file>

<file path=ppt/notesSlides/notesSlide1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617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0617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Hidcote Manor</a:t>
            </a:r>
          </a:p>
        </p:txBody>
      </p:sp>
      <p:sp>
        <p:nvSpPr>
          <p:cNvPr id="4" name="3 Marcador de número de diapositiva"/>
          <p:cNvSpPr>
            <a:spLocks noGrp="1"/>
          </p:cNvSpPr>
          <p:nvPr>
            <p:ph type="sldNum" sz="quarter" idx="5"/>
          </p:nvPr>
        </p:nvSpPr>
        <p:spPr/>
        <p:txBody>
          <a:bodyPr/>
          <a:lstStyle/>
          <a:p>
            <a:pPr>
              <a:defRPr/>
            </a:pPr>
            <a:fld id="{F0E74FCC-E3A5-48FE-AFBC-FE8DF1015022}" type="slidenum">
              <a:rPr lang="es-ES">
                <a:solidFill>
                  <a:prstClr val="black"/>
                </a:solidFill>
              </a:rPr>
              <a:pPr>
                <a:defRPr/>
              </a:pPr>
              <a:t>149</a:t>
            </a:fld>
            <a:endParaRPr lang="es-ES" dirty="0">
              <a:solidFill>
                <a:prstClr val="black"/>
              </a:solidFill>
            </a:endParaRPr>
          </a:p>
        </p:txBody>
      </p:sp>
    </p:spTree>
  </p:cSld>
  <p:clrMapOvr>
    <a:masterClrMapping/>
  </p:clrMapOvr>
</p:notes>
</file>

<file path=ppt/notesSlides/notesSlide1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0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0720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Hidcote Manor</a:t>
            </a:r>
          </a:p>
        </p:txBody>
      </p:sp>
      <p:sp>
        <p:nvSpPr>
          <p:cNvPr id="20070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E76C75E7-64AD-4299-B526-DC0D094E6233}" type="slidenum">
              <a:rPr lang="es-ES">
                <a:solidFill>
                  <a:prstClr val="black"/>
                </a:solidFill>
              </a:rPr>
              <a:pPr>
                <a:defRPr/>
              </a:pPr>
              <a:t>150</a:t>
            </a:fld>
            <a:endParaRPr lang="es-ES" dirty="0">
              <a:solidFill>
                <a:prstClr val="black"/>
              </a:solidFill>
            </a:endParaRPr>
          </a:p>
        </p:txBody>
      </p:sp>
    </p:spTree>
  </p:cSld>
  <p:clrMapOvr>
    <a:masterClrMapping/>
  </p:clrMapOvr>
</p:notes>
</file>

<file path=ppt/notesSlides/notesSlide1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822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0822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Hidcote Manor</a:t>
            </a:r>
          </a:p>
        </p:txBody>
      </p:sp>
      <p:sp>
        <p:nvSpPr>
          <p:cNvPr id="20173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66BDB5BB-CDD4-41AA-8E06-45A0DD6356BB}" type="slidenum">
              <a:rPr lang="es-ES">
                <a:solidFill>
                  <a:prstClr val="black"/>
                </a:solidFill>
              </a:rPr>
              <a:pPr>
                <a:defRPr/>
              </a:pPr>
              <a:t>151</a:t>
            </a:fld>
            <a:endParaRPr lang="es-ES" dirty="0">
              <a:solidFill>
                <a:prstClr val="black"/>
              </a:solidFill>
            </a:endParaRPr>
          </a:p>
        </p:txBody>
      </p:sp>
    </p:spTree>
  </p:cSld>
  <p:clrMapOvr>
    <a:masterClrMapping/>
  </p:clrMapOvr>
</p:notes>
</file>

<file path=ppt/notesSlides/notesSlide1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925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0925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Hidcote Manor</a:t>
            </a:r>
          </a:p>
        </p:txBody>
      </p:sp>
      <p:sp>
        <p:nvSpPr>
          <p:cNvPr id="20275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63E61308-2FFD-444A-8C1B-8BFBEB83777B}" type="slidenum">
              <a:rPr lang="es-ES">
                <a:solidFill>
                  <a:prstClr val="black"/>
                </a:solidFill>
              </a:rPr>
              <a:pPr>
                <a:defRPr/>
              </a:pPr>
              <a:t>152</a:t>
            </a:fld>
            <a:endParaRPr lang="es-ES" dirty="0">
              <a:solidFill>
                <a:prstClr val="black"/>
              </a:solidFill>
            </a:endParaRPr>
          </a:p>
        </p:txBody>
      </p:sp>
    </p:spTree>
  </p:cSld>
  <p:clrMapOvr>
    <a:masterClrMapping/>
  </p:clrMapOvr>
</p:notes>
</file>

<file path=ppt/notesSlides/notesSlide1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027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1027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Hidcote Manor</a:t>
            </a:r>
          </a:p>
        </p:txBody>
      </p:sp>
      <p:sp>
        <p:nvSpPr>
          <p:cNvPr id="20378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B89F7C8B-E60B-4B3F-9DE7-D25EEE64737F}" type="slidenum">
              <a:rPr lang="es-ES">
                <a:solidFill>
                  <a:prstClr val="black"/>
                </a:solidFill>
              </a:rPr>
              <a:pPr>
                <a:defRPr/>
              </a:pPr>
              <a:t>153</a:t>
            </a:fld>
            <a:endParaRPr lang="es-ES" dirty="0">
              <a:solidFill>
                <a:prstClr val="black"/>
              </a:solidFill>
            </a:endParaRPr>
          </a:p>
        </p:txBody>
      </p:sp>
    </p:spTree>
  </p:cSld>
  <p:clrMapOvr>
    <a:masterClrMapping/>
  </p:clrMapOvr>
</p:notes>
</file>

<file path=ppt/notesSlides/notesSlide1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129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1129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Hidcote Manor</a:t>
            </a:r>
          </a:p>
        </p:txBody>
      </p:sp>
      <p:sp>
        <p:nvSpPr>
          <p:cNvPr id="20480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3ACC2F30-965E-4B35-9BF6-038ECBB2E48B}" type="slidenum">
              <a:rPr lang="es-ES">
                <a:solidFill>
                  <a:prstClr val="black"/>
                </a:solidFill>
              </a:rPr>
              <a:pPr>
                <a:defRPr/>
              </a:pPr>
              <a:t>154</a:t>
            </a:fld>
            <a:endParaRPr lang="es-ES" dirty="0">
              <a:solidFill>
                <a:prstClr val="black"/>
              </a:solidFill>
            </a:endParaRPr>
          </a:p>
        </p:txBody>
      </p:sp>
    </p:spTree>
  </p:cSld>
  <p:clrMapOvr>
    <a:masterClrMapping/>
  </p:clrMapOvr>
</p:notes>
</file>

<file path=ppt/notesSlides/notesSlide1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232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1232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Hidcote Manor</a:t>
            </a:r>
          </a:p>
        </p:txBody>
      </p:sp>
      <p:sp>
        <p:nvSpPr>
          <p:cNvPr id="20582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F99A1A41-6313-4E7E-AA76-0BFD214B36D5}" type="slidenum">
              <a:rPr lang="es-ES">
                <a:solidFill>
                  <a:prstClr val="black"/>
                </a:solidFill>
              </a:rPr>
              <a:pPr>
                <a:defRPr/>
              </a:pPr>
              <a:t>155</a:t>
            </a:fld>
            <a:endParaRPr lang="es-ES" dirty="0">
              <a:solidFill>
                <a:prstClr val="black"/>
              </a:solidFill>
            </a:endParaRPr>
          </a:p>
        </p:txBody>
      </p:sp>
    </p:spTree>
  </p:cSld>
  <p:clrMapOvr>
    <a:masterClrMapping/>
  </p:clrMapOvr>
</p:notes>
</file>

<file path=ppt/notesSlides/notesSlide1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334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1334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Hidcote Manor.-Pillar Garden</a:t>
            </a:r>
          </a:p>
        </p:txBody>
      </p:sp>
      <p:sp>
        <p:nvSpPr>
          <p:cNvPr id="20685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48339E97-29E4-40BA-AF30-5EAC84637815}" type="slidenum">
              <a:rPr lang="es-ES">
                <a:solidFill>
                  <a:prstClr val="black"/>
                </a:solidFill>
              </a:rPr>
              <a:pPr>
                <a:defRPr/>
              </a:pPr>
              <a:t>156</a:t>
            </a:fld>
            <a:endParaRPr lang="es-ES" dirty="0">
              <a:solidFill>
                <a:prstClr val="black"/>
              </a:solidFill>
            </a:endParaRPr>
          </a:p>
        </p:txBody>
      </p:sp>
    </p:spTree>
  </p:cSld>
  <p:clrMapOvr>
    <a:masterClrMapping/>
  </p:clrMapOvr>
</p:notes>
</file>

<file path=ppt/notesSlides/notesSlide1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437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1437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Hidcote Manor</a:t>
            </a:r>
          </a:p>
        </p:txBody>
      </p:sp>
      <p:sp>
        <p:nvSpPr>
          <p:cNvPr id="20787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1F6F06A1-BD0E-48AD-B11B-8FB8C239E165}" type="slidenum">
              <a:rPr lang="es-ES">
                <a:solidFill>
                  <a:prstClr val="black"/>
                </a:solidFill>
              </a:rPr>
              <a:pPr>
                <a:defRPr/>
              </a:pPr>
              <a:t>157</a:t>
            </a:fld>
            <a:endParaRPr lang="es-ES" dirty="0">
              <a:solidFill>
                <a:prstClr val="black"/>
              </a:solidFill>
            </a:endParaRPr>
          </a:p>
        </p:txBody>
      </p:sp>
    </p:spTree>
  </p:cSld>
  <p:clrMapOvr>
    <a:masterClrMapping/>
  </p:clrMapOvr>
</p:notes>
</file>

<file path=ppt/notesSlides/notesSlide1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539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1539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Hidcote Manor</a:t>
            </a:r>
          </a:p>
        </p:txBody>
      </p:sp>
      <p:sp>
        <p:nvSpPr>
          <p:cNvPr id="20890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FA29D58D-BCFC-4413-B6E1-5CE5E52FA028}" type="slidenum">
              <a:rPr lang="es-ES">
                <a:solidFill>
                  <a:prstClr val="black"/>
                </a:solidFill>
              </a:rPr>
              <a:pPr>
                <a:defRPr/>
              </a:pPr>
              <a:t>158</a:t>
            </a:fld>
            <a:endParaRPr lang="es-ES" dirty="0">
              <a:solidFill>
                <a:prstClr val="black"/>
              </a:solidFill>
            </a:endParaRPr>
          </a:p>
        </p:txBody>
      </p:sp>
    </p:spTree>
  </p:cSld>
  <p:clrMapOvr>
    <a:masterClrMapping/>
  </p:clrMapOvr>
</p:notes>
</file>

<file path=ppt/notesSlides/notesSlide1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641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1641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Hidcote Manor</a:t>
            </a:r>
          </a:p>
        </p:txBody>
      </p:sp>
      <p:sp>
        <p:nvSpPr>
          <p:cNvPr id="20992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2E179BC8-BD3D-41A8-BE0E-FFDB5AF92ECF}" type="slidenum">
              <a:rPr lang="es-ES">
                <a:solidFill>
                  <a:prstClr val="black"/>
                </a:solidFill>
              </a:rPr>
              <a:pPr>
                <a:defRPr/>
              </a:pPr>
              <a:t>159</a:t>
            </a:fld>
            <a:endParaRPr lang="es-ES" dirty="0">
              <a:solidFill>
                <a:prstClr val="black"/>
              </a:solidFill>
            </a:endParaRPr>
          </a:p>
        </p:txBody>
      </p:sp>
    </p:spTree>
  </p:cSld>
  <p:clrMapOvr>
    <a:masterClrMapping/>
  </p:clrMapOvr>
</p:notes>
</file>

<file path=ppt/notesSlides/notesSlide1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4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1744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Hidcote Manor</a:t>
            </a:r>
          </a:p>
        </p:txBody>
      </p:sp>
      <p:sp>
        <p:nvSpPr>
          <p:cNvPr id="21094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6369FB6E-DC19-407C-8118-FD6C5B0A9AC9}" type="slidenum">
              <a:rPr lang="es-ES">
                <a:solidFill>
                  <a:prstClr val="black"/>
                </a:solidFill>
              </a:rPr>
              <a:pPr>
                <a:defRPr/>
              </a:pPr>
              <a:t>160</a:t>
            </a:fld>
            <a:endParaRPr lang="es-ES" dirty="0">
              <a:solidFill>
                <a:prstClr val="black"/>
              </a:solidFill>
            </a:endParaRPr>
          </a:p>
        </p:txBody>
      </p:sp>
    </p:spTree>
  </p:cSld>
  <p:clrMapOvr>
    <a:masterClrMapping/>
  </p:clrMapOvr>
</p:notes>
</file>

<file path=ppt/notesSlides/notesSlide1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Hinton Ampfner</a:t>
            </a:r>
          </a:p>
        </p:txBody>
      </p:sp>
      <p:sp>
        <p:nvSpPr>
          <p:cNvPr id="4" name="3 Marcador de número de diapositiva"/>
          <p:cNvSpPr>
            <a:spLocks noGrp="1"/>
          </p:cNvSpPr>
          <p:nvPr>
            <p:ph type="sldNum" sz="quarter" idx="10"/>
          </p:nvPr>
        </p:nvSpPr>
        <p:spPr/>
        <p:txBody>
          <a:bodyPr/>
          <a:lstStyle/>
          <a:p>
            <a:fld id="{5779544E-1AA8-44BD-8047-1934AB2F5535}" type="slidenum">
              <a:rPr lang="es-ES" smtClean="0"/>
              <a:t>162</a:t>
            </a:fld>
            <a:endParaRPr lang="es-ES" dirty="0"/>
          </a:p>
        </p:txBody>
      </p:sp>
    </p:spTree>
    <p:extLst>
      <p:ext uri="{BB962C8B-B14F-4D97-AF65-F5344CB8AC3E}">
        <p14:creationId xmlns:p14="http://schemas.microsoft.com/office/powerpoint/2010/main" val="4279118677"/>
      </p:ext>
    </p:extLst>
  </p:cSld>
  <p:clrMapOvr>
    <a:masterClrMapping/>
  </p:clrMapOvr>
</p:notes>
</file>

<file path=ppt/notesSlides/notesSlide1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Hinton Ampfner</a:t>
            </a:r>
          </a:p>
        </p:txBody>
      </p:sp>
      <p:sp>
        <p:nvSpPr>
          <p:cNvPr id="4" name="3 Marcador de número de diapositiva"/>
          <p:cNvSpPr>
            <a:spLocks noGrp="1"/>
          </p:cNvSpPr>
          <p:nvPr>
            <p:ph type="sldNum" sz="quarter" idx="10"/>
          </p:nvPr>
        </p:nvSpPr>
        <p:spPr/>
        <p:txBody>
          <a:bodyPr/>
          <a:lstStyle/>
          <a:p>
            <a:fld id="{5779544E-1AA8-44BD-8047-1934AB2F5535}" type="slidenum">
              <a:rPr lang="es-ES" smtClean="0"/>
              <a:t>163</a:t>
            </a:fld>
            <a:endParaRPr lang="es-ES" dirty="0"/>
          </a:p>
        </p:txBody>
      </p:sp>
    </p:spTree>
    <p:extLst>
      <p:ext uri="{BB962C8B-B14F-4D97-AF65-F5344CB8AC3E}">
        <p14:creationId xmlns:p14="http://schemas.microsoft.com/office/powerpoint/2010/main" val="1401705535"/>
      </p:ext>
    </p:extLst>
  </p:cSld>
  <p:clrMapOvr>
    <a:masterClrMapping/>
  </p:clrMapOvr>
</p:notes>
</file>

<file path=ppt/notesSlides/notesSlide1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Hinton Ampfner</a:t>
            </a:r>
          </a:p>
        </p:txBody>
      </p:sp>
      <p:sp>
        <p:nvSpPr>
          <p:cNvPr id="4" name="3 Marcador de número de diapositiva"/>
          <p:cNvSpPr>
            <a:spLocks noGrp="1"/>
          </p:cNvSpPr>
          <p:nvPr>
            <p:ph type="sldNum" sz="quarter" idx="10"/>
          </p:nvPr>
        </p:nvSpPr>
        <p:spPr/>
        <p:txBody>
          <a:bodyPr/>
          <a:lstStyle/>
          <a:p>
            <a:fld id="{5779544E-1AA8-44BD-8047-1934AB2F5535}" type="slidenum">
              <a:rPr lang="es-ES" smtClean="0"/>
              <a:t>164</a:t>
            </a:fld>
            <a:endParaRPr lang="es-ES" dirty="0"/>
          </a:p>
        </p:txBody>
      </p:sp>
    </p:spTree>
    <p:extLst>
      <p:ext uri="{BB962C8B-B14F-4D97-AF65-F5344CB8AC3E}">
        <p14:creationId xmlns:p14="http://schemas.microsoft.com/office/powerpoint/2010/main" val="2655510390"/>
      </p:ext>
    </p:extLst>
  </p:cSld>
  <p:clrMapOvr>
    <a:masterClrMapping/>
  </p:clrMapOvr>
</p:notes>
</file>

<file path=ppt/notesSlides/notesSlide1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Hinton Ampfner</a:t>
            </a:r>
          </a:p>
        </p:txBody>
      </p:sp>
      <p:sp>
        <p:nvSpPr>
          <p:cNvPr id="4" name="3 Marcador de número de diapositiva"/>
          <p:cNvSpPr>
            <a:spLocks noGrp="1"/>
          </p:cNvSpPr>
          <p:nvPr>
            <p:ph type="sldNum" sz="quarter" idx="10"/>
          </p:nvPr>
        </p:nvSpPr>
        <p:spPr/>
        <p:txBody>
          <a:bodyPr/>
          <a:lstStyle/>
          <a:p>
            <a:fld id="{5779544E-1AA8-44BD-8047-1934AB2F5535}" type="slidenum">
              <a:rPr lang="es-ES" smtClean="0"/>
              <a:t>165</a:t>
            </a:fld>
            <a:endParaRPr lang="es-ES" dirty="0"/>
          </a:p>
        </p:txBody>
      </p:sp>
    </p:spTree>
    <p:extLst>
      <p:ext uri="{BB962C8B-B14F-4D97-AF65-F5344CB8AC3E}">
        <p14:creationId xmlns:p14="http://schemas.microsoft.com/office/powerpoint/2010/main" val="3179040606"/>
      </p:ext>
    </p:extLst>
  </p:cSld>
  <p:clrMapOvr>
    <a:masterClrMapping/>
  </p:clrMapOvr>
</p:notes>
</file>

<file path=ppt/notesSlides/notesSlide1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Hinton Ampfner</a:t>
            </a:r>
          </a:p>
        </p:txBody>
      </p:sp>
      <p:sp>
        <p:nvSpPr>
          <p:cNvPr id="4" name="3 Marcador de número de diapositiva"/>
          <p:cNvSpPr>
            <a:spLocks noGrp="1"/>
          </p:cNvSpPr>
          <p:nvPr>
            <p:ph type="sldNum" sz="quarter" idx="10"/>
          </p:nvPr>
        </p:nvSpPr>
        <p:spPr/>
        <p:txBody>
          <a:bodyPr/>
          <a:lstStyle/>
          <a:p>
            <a:fld id="{5779544E-1AA8-44BD-8047-1934AB2F5535}" type="slidenum">
              <a:rPr lang="es-ES" smtClean="0"/>
              <a:t>166</a:t>
            </a:fld>
            <a:endParaRPr lang="es-ES" dirty="0"/>
          </a:p>
        </p:txBody>
      </p:sp>
    </p:spTree>
    <p:extLst>
      <p:ext uri="{BB962C8B-B14F-4D97-AF65-F5344CB8AC3E}">
        <p14:creationId xmlns:p14="http://schemas.microsoft.com/office/powerpoint/2010/main" val="2392964271"/>
      </p:ext>
    </p:extLst>
  </p:cSld>
  <p:clrMapOvr>
    <a:masterClrMapping/>
  </p:clrMapOvr>
</p:notes>
</file>

<file path=ppt/notesSlides/notesSlide1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Hinton Ampfner</a:t>
            </a:r>
          </a:p>
        </p:txBody>
      </p:sp>
      <p:sp>
        <p:nvSpPr>
          <p:cNvPr id="4" name="3 Marcador de número de diapositiva"/>
          <p:cNvSpPr>
            <a:spLocks noGrp="1"/>
          </p:cNvSpPr>
          <p:nvPr>
            <p:ph type="sldNum" sz="quarter" idx="10"/>
          </p:nvPr>
        </p:nvSpPr>
        <p:spPr/>
        <p:txBody>
          <a:bodyPr/>
          <a:lstStyle/>
          <a:p>
            <a:fld id="{5779544E-1AA8-44BD-8047-1934AB2F5535}" type="slidenum">
              <a:rPr lang="es-ES" smtClean="0"/>
              <a:t>167</a:t>
            </a:fld>
            <a:endParaRPr lang="es-ES" dirty="0"/>
          </a:p>
        </p:txBody>
      </p:sp>
    </p:spTree>
    <p:extLst>
      <p:ext uri="{BB962C8B-B14F-4D97-AF65-F5344CB8AC3E}">
        <p14:creationId xmlns:p14="http://schemas.microsoft.com/office/powerpoint/2010/main" val="2389371096"/>
      </p:ext>
    </p:extLst>
  </p:cSld>
  <p:clrMapOvr>
    <a:masterClrMapping/>
  </p:clrMapOvr>
</p:notes>
</file>

<file path=ppt/notesSlides/notesSlide1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Hinton Ampfner</a:t>
            </a:r>
          </a:p>
        </p:txBody>
      </p:sp>
      <p:sp>
        <p:nvSpPr>
          <p:cNvPr id="4" name="3 Marcador de número de diapositiva"/>
          <p:cNvSpPr>
            <a:spLocks noGrp="1"/>
          </p:cNvSpPr>
          <p:nvPr>
            <p:ph type="sldNum" sz="quarter" idx="10"/>
          </p:nvPr>
        </p:nvSpPr>
        <p:spPr/>
        <p:txBody>
          <a:bodyPr/>
          <a:lstStyle/>
          <a:p>
            <a:fld id="{5779544E-1AA8-44BD-8047-1934AB2F5535}" type="slidenum">
              <a:rPr lang="es-ES" smtClean="0"/>
              <a:t>168</a:t>
            </a:fld>
            <a:endParaRPr lang="es-ES" dirty="0"/>
          </a:p>
        </p:txBody>
      </p:sp>
    </p:spTree>
    <p:extLst>
      <p:ext uri="{BB962C8B-B14F-4D97-AF65-F5344CB8AC3E}">
        <p14:creationId xmlns:p14="http://schemas.microsoft.com/office/powerpoint/2010/main" val="3713347104"/>
      </p:ext>
    </p:extLst>
  </p:cSld>
  <p:clrMapOvr>
    <a:masterClrMapping/>
  </p:clrMapOvr>
</p:notes>
</file>

<file path=ppt/notesSlides/notesSlide1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Hinton Ampfner</a:t>
            </a:r>
          </a:p>
        </p:txBody>
      </p:sp>
      <p:sp>
        <p:nvSpPr>
          <p:cNvPr id="4" name="3 Marcador de número de diapositiva"/>
          <p:cNvSpPr>
            <a:spLocks noGrp="1"/>
          </p:cNvSpPr>
          <p:nvPr>
            <p:ph type="sldNum" sz="quarter" idx="10"/>
          </p:nvPr>
        </p:nvSpPr>
        <p:spPr/>
        <p:txBody>
          <a:bodyPr/>
          <a:lstStyle/>
          <a:p>
            <a:fld id="{5779544E-1AA8-44BD-8047-1934AB2F5535}" type="slidenum">
              <a:rPr lang="es-ES" smtClean="0"/>
              <a:t>169</a:t>
            </a:fld>
            <a:endParaRPr lang="es-ES" dirty="0"/>
          </a:p>
        </p:txBody>
      </p:sp>
    </p:spTree>
    <p:extLst>
      <p:ext uri="{BB962C8B-B14F-4D97-AF65-F5344CB8AC3E}">
        <p14:creationId xmlns:p14="http://schemas.microsoft.com/office/powerpoint/2010/main" val="2708169892"/>
      </p:ext>
    </p:extLst>
  </p:cSld>
  <p:clrMapOvr>
    <a:masterClrMapping/>
  </p:clrMapOvr>
</p:notes>
</file>

<file path=ppt/notesSlides/notesSlide1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Hinton Ampfner</a:t>
            </a:r>
          </a:p>
        </p:txBody>
      </p:sp>
      <p:sp>
        <p:nvSpPr>
          <p:cNvPr id="4" name="3 Marcador de número de diapositiva"/>
          <p:cNvSpPr>
            <a:spLocks noGrp="1"/>
          </p:cNvSpPr>
          <p:nvPr>
            <p:ph type="sldNum" sz="quarter" idx="10"/>
          </p:nvPr>
        </p:nvSpPr>
        <p:spPr/>
        <p:txBody>
          <a:bodyPr/>
          <a:lstStyle/>
          <a:p>
            <a:fld id="{5779544E-1AA8-44BD-8047-1934AB2F5535}" type="slidenum">
              <a:rPr lang="es-ES" smtClean="0"/>
              <a:t>170</a:t>
            </a:fld>
            <a:endParaRPr lang="es-ES" dirty="0"/>
          </a:p>
        </p:txBody>
      </p:sp>
    </p:spTree>
    <p:extLst>
      <p:ext uri="{BB962C8B-B14F-4D97-AF65-F5344CB8AC3E}">
        <p14:creationId xmlns:p14="http://schemas.microsoft.com/office/powerpoint/2010/main" val="627800453"/>
      </p:ext>
    </p:extLst>
  </p:cSld>
  <p:clrMapOvr>
    <a:masterClrMapping/>
  </p:clrMapOvr>
</p:notes>
</file>

<file path=ppt/notesSlides/notesSlide1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Hinton Ampfner</a:t>
            </a:r>
          </a:p>
        </p:txBody>
      </p:sp>
      <p:sp>
        <p:nvSpPr>
          <p:cNvPr id="4" name="3 Marcador de número de diapositiva"/>
          <p:cNvSpPr>
            <a:spLocks noGrp="1"/>
          </p:cNvSpPr>
          <p:nvPr>
            <p:ph type="sldNum" sz="quarter" idx="10"/>
          </p:nvPr>
        </p:nvSpPr>
        <p:spPr/>
        <p:txBody>
          <a:bodyPr/>
          <a:lstStyle/>
          <a:p>
            <a:fld id="{5779544E-1AA8-44BD-8047-1934AB2F5535}" type="slidenum">
              <a:rPr lang="es-ES" smtClean="0"/>
              <a:t>171</a:t>
            </a:fld>
            <a:endParaRPr lang="es-ES" dirty="0"/>
          </a:p>
        </p:txBody>
      </p:sp>
    </p:spTree>
    <p:extLst>
      <p:ext uri="{BB962C8B-B14F-4D97-AF65-F5344CB8AC3E}">
        <p14:creationId xmlns:p14="http://schemas.microsoft.com/office/powerpoint/2010/main" val="4220606020"/>
      </p:ext>
    </p:extLst>
  </p:cSld>
  <p:clrMapOvr>
    <a:masterClrMapping/>
  </p:clrMapOvr>
</p:notes>
</file>

<file path=ppt/notesSlides/notesSlide1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Hinton Ampfner</a:t>
            </a:r>
          </a:p>
        </p:txBody>
      </p:sp>
      <p:sp>
        <p:nvSpPr>
          <p:cNvPr id="4" name="3 Marcador de número de diapositiva"/>
          <p:cNvSpPr>
            <a:spLocks noGrp="1"/>
          </p:cNvSpPr>
          <p:nvPr>
            <p:ph type="sldNum" sz="quarter" idx="10"/>
          </p:nvPr>
        </p:nvSpPr>
        <p:spPr/>
        <p:txBody>
          <a:bodyPr/>
          <a:lstStyle/>
          <a:p>
            <a:fld id="{5779544E-1AA8-44BD-8047-1934AB2F5535}" type="slidenum">
              <a:rPr lang="es-ES" smtClean="0"/>
              <a:t>172</a:t>
            </a:fld>
            <a:endParaRPr lang="es-ES" dirty="0"/>
          </a:p>
        </p:txBody>
      </p:sp>
    </p:spTree>
    <p:extLst>
      <p:ext uri="{BB962C8B-B14F-4D97-AF65-F5344CB8AC3E}">
        <p14:creationId xmlns:p14="http://schemas.microsoft.com/office/powerpoint/2010/main" val="1385245836"/>
      </p:ext>
    </p:extLst>
  </p:cSld>
  <p:clrMapOvr>
    <a:masterClrMapping/>
  </p:clrMapOvr>
</p:notes>
</file>

<file path=ppt/notesSlides/notesSlide1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Hinton Ampfner</a:t>
            </a:r>
          </a:p>
        </p:txBody>
      </p:sp>
      <p:sp>
        <p:nvSpPr>
          <p:cNvPr id="4" name="3 Marcador de número de diapositiva"/>
          <p:cNvSpPr>
            <a:spLocks noGrp="1"/>
          </p:cNvSpPr>
          <p:nvPr>
            <p:ph type="sldNum" sz="quarter" idx="10"/>
          </p:nvPr>
        </p:nvSpPr>
        <p:spPr/>
        <p:txBody>
          <a:bodyPr/>
          <a:lstStyle/>
          <a:p>
            <a:fld id="{5779544E-1AA8-44BD-8047-1934AB2F5535}" type="slidenum">
              <a:rPr lang="es-ES" smtClean="0"/>
              <a:t>173</a:t>
            </a:fld>
            <a:endParaRPr lang="es-ES" dirty="0"/>
          </a:p>
        </p:txBody>
      </p:sp>
    </p:spTree>
    <p:extLst>
      <p:ext uri="{BB962C8B-B14F-4D97-AF65-F5344CB8AC3E}">
        <p14:creationId xmlns:p14="http://schemas.microsoft.com/office/powerpoint/2010/main" val="3980386119"/>
      </p:ext>
    </p:extLst>
  </p:cSld>
  <p:clrMapOvr>
    <a:masterClrMapping/>
  </p:clrMapOvr>
</p:notes>
</file>

<file path=ppt/notesSlides/notesSlide1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Hinton Ampfner</a:t>
            </a:r>
          </a:p>
        </p:txBody>
      </p:sp>
      <p:sp>
        <p:nvSpPr>
          <p:cNvPr id="4" name="3 Marcador de número de diapositiva"/>
          <p:cNvSpPr>
            <a:spLocks noGrp="1"/>
          </p:cNvSpPr>
          <p:nvPr>
            <p:ph type="sldNum" sz="quarter" idx="10"/>
          </p:nvPr>
        </p:nvSpPr>
        <p:spPr/>
        <p:txBody>
          <a:bodyPr/>
          <a:lstStyle/>
          <a:p>
            <a:fld id="{5779544E-1AA8-44BD-8047-1934AB2F5535}" type="slidenum">
              <a:rPr lang="es-ES" smtClean="0"/>
              <a:t>174</a:t>
            </a:fld>
            <a:endParaRPr lang="es-ES" dirty="0"/>
          </a:p>
        </p:txBody>
      </p:sp>
    </p:spTree>
    <p:extLst>
      <p:ext uri="{BB962C8B-B14F-4D97-AF65-F5344CB8AC3E}">
        <p14:creationId xmlns:p14="http://schemas.microsoft.com/office/powerpoint/2010/main" val="49088935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8" name="7 Título"/>
          <p:cNvSpPr>
            <a:spLocks noGrp="1"/>
          </p:cNvSpPr>
          <p:nvPr>
            <p:ph type="ctrTitle"/>
          </p:nvPr>
        </p:nvSpPr>
        <p:spPr>
          <a:xfrm>
            <a:off x="2286000" y="3124200"/>
            <a:ext cx="6172200" cy="1894362"/>
          </a:xfrm>
        </p:spPr>
        <p:txBody>
          <a:bodyPr/>
          <a:lstStyle>
            <a:lvl1pPr>
              <a:defRPr b="1"/>
            </a:lvl1pPr>
          </a:lstStyle>
          <a:p>
            <a:r>
              <a:rPr kumimoji="0" lang="es-ES"/>
              <a:t>Haga clic para modificar el estilo de título del patrón</a:t>
            </a:r>
            <a:endParaRPr kumimoji="0" lang="en-US"/>
          </a:p>
        </p:txBody>
      </p:sp>
      <p:sp>
        <p:nvSpPr>
          <p:cNvPr id="9" name="8 Subtítulo"/>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s-ES"/>
              <a:t>Haga clic para modificar el estilo de subtítulo del patrón</a:t>
            </a:r>
            <a:endParaRPr kumimoji="0" lang="en-US"/>
          </a:p>
        </p:txBody>
      </p:sp>
      <p:sp>
        <p:nvSpPr>
          <p:cNvPr id="28" name="27 Marcador de fecha"/>
          <p:cNvSpPr>
            <a:spLocks noGrp="1"/>
          </p:cNvSpPr>
          <p:nvPr>
            <p:ph type="dt" sz="half" idx="10"/>
          </p:nvPr>
        </p:nvSpPr>
        <p:spPr bwMode="auto">
          <a:xfrm rot="5400000">
            <a:off x="7764621" y="1174097"/>
            <a:ext cx="2286000" cy="381000"/>
          </a:xfrm>
        </p:spPr>
        <p:txBody>
          <a:bodyPr/>
          <a:lstStyle/>
          <a:p>
            <a:pPr eaLnBrk="1" latinLnBrk="0" hangingPunct="1"/>
            <a:fld id="{E6F9B8CD-342D-4579-98EC-A8FD6B7370E1}" type="datetimeFigureOut">
              <a:rPr lang="en-US" smtClean="0"/>
              <a:pPr eaLnBrk="1" latinLnBrk="0" hangingPunct="1"/>
              <a:t>3/7/2018</a:t>
            </a:fld>
            <a:endParaRPr lang="en-US" dirty="0"/>
          </a:p>
        </p:txBody>
      </p:sp>
      <p:sp>
        <p:nvSpPr>
          <p:cNvPr id="17" name="16 Marcador de pie de página"/>
          <p:cNvSpPr>
            <a:spLocks noGrp="1"/>
          </p:cNvSpPr>
          <p:nvPr>
            <p:ph type="ftr" sz="quarter" idx="11"/>
          </p:nvPr>
        </p:nvSpPr>
        <p:spPr bwMode="auto">
          <a:xfrm rot="5400000">
            <a:off x="7077269" y="4181669"/>
            <a:ext cx="3657600" cy="384048"/>
          </a:xfrm>
        </p:spPr>
        <p:txBody>
          <a:bodyPr/>
          <a:lstStyle/>
          <a:p>
            <a:endParaRPr kumimoji="0" lang="en-US" dirty="0"/>
          </a:p>
        </p:txBody>
      </p:sp>
      <p:sp>
        <p:nvSpPr>
          <p:cNvPr id="10" name="9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4" name="13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18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8" name="17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19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5" name="14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21 Conector recto"/>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7" name="26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20 Elipse"/>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Elipse"/>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4" name="23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25 Elipse"/>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5" name="24 Elipse"/>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9" name="28 Marcador de número de diapositiva"/>
          <p:cNvSpPr>
            <a:spLocks noGrp="1"/>
          </p:cNvSpPr>
          <p:nvPr>
            <p:ph type="sldNum" sz="quarter" idx="12"/>
          </p:nvPr>
        </p:nvSpPr>
        <p:spPr bwMode="auto">
          <a:xfrm>
            <a:off x="1325544" y="4928702"/>
            <a:ext cx="609600" cy="517524"/>
          </a:xfrm>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8" name="7 Marcador de contenido"/>
          <p:cNvSpPr>
            <a:spLocks noGrp="1"/>
          </p:cNvSpPr>
          <p:nvPr>
            <p:ph sz="quarter" idx="1"/>
          </p:nvPr>
        </p:nvSpPr>
        <p:spPr>
          <a:xfrm>
            <a:off x="457200" y="1600200"/>
            <a:ext cx="7467600" cy="4873752"/>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7" name="6 Marcador de fecha"/>
          <p:cNvSpPr>
            <a:spLocks noGrp="1"/>
          </p:cNvSpPr>
          <p:nvPr>
            <p:ph type="dt" sz="half" idx="14"/>
          </p:nvPr>
        </p:nvSpPr>
        <p:spPr/>
        <p:txBody>
          <a:bodyPr rtlCol="0"/>
          <a:lstStyle/>
          <a:p>
            <a:pPr algn="r" eaLnBrk="1" latinLnBrk="0" hangingPunct="1"/>
            <a:fld id="{E6F9B8CD-342D-4579-98EC-A8FD6B7370E1}" type="datetimeFigureOut">
              <a:rPr lang="en-US" smtClean="0"/>
              <a:pPr algn="r" eaLnBrk="1" latinLnBrk="0" hangingPunct="1"/>
              <a:t>3/7/2018</a:t>
            </a:fld>
            <a:endParaRPr lang="en-US" dirty="0"/>
          </a:p>
        </p:txBody>
      </p:sp>
      <p:sp>
        <p:nvSpPr>
          <p:cNvPr id="9" name="8 Marcador de número de diapositiva"/>
          <p:cNvSpPr>
            <a:spLocks noGrp="1"/>
          </p:cNvSpPr>
          <p:nvPr>
            <p:ph type="sldNum" sz="quarter" idx="15"/>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10" name="9 Marcador de pie de página"/>
          <p:cNvSpPr>
            <a:spLocks noGrp="1"/>
          </p:cNvSpPr>
          <p:nvPr>
            <p:ph type="ftr" sz="quarter" idx="16"/>
          </p:nvPr>
        </p:nvSpPr>
        <p:spPr/>
        <p:txBody>
          <a:bodyPr rtlCol="0"/>
          <a:lstStyle/>
          <a:p>
            <a:endParaRPr kumimoji="0"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2286000" y="2895600"/>
            <a:ext cx="6172200" cy="2053590"/>
          </a:xfrm>
        </p:spPr>
        <p:txBody>
          <a:bodyPr/>
          <a:lstStyle>
            <a:lvl1pPr algn="l">
              <a:buNone/>
              <a:defRPr sz="3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s-ES"/>
              <a:t>Haga clic para modificar el estilo de texto del patrón</a:t>
            </a:r>
          </a:p>
        </p:txBody>
      </p:sp>
      <p:sp>
        <p:nvSpPr>
          <p:cNvPr id="4" name="3 Marcador de fecha"/>
          <p:cNvSpPr>
            <a:spLocks noGrp="1"/>
          </p:cNvSpPr>
          <p:nvPr>
            <p:ph type="dt" sz="half" idx="10"/>
          </p:nvPr>
        </p:nvSpPr>
        <p:spPr bwMode="auto">
          <a:xfrm rot="5400000">
            <a:off x="7763256" y="1170432"/>
            <a:ext cx="2286000" cy="381000"/>
          </a:xfrm>
        </p:spPr>
        <p:txBody>
          <a:bodyPr/>
          <a:lstStyle/>
          <a:p>
            <a:pPr eaLnBrk="1" latinLnBrk="0" hangingPunct="1"/>
            <a:fld id="{E6F9B8CD-342D-4579-98EC-A8FD6B7370E1}" type="datetimeFigureOut">
              <a:rPr lang="en-US" smtClean="0"/>
              <a:pPr eaLnBrk="1" latinLnBrk="0" hangingPunct="1"/>
              <a:t>3/7/2018</a:t>
            </a:fld>
            <a:endParaRPr lang="en-US" dirty="0"/>
          </a:p>
        </p:txBody>
      </p:sp>
      <p:sp>
        <p:nvSpPr>
          <p:cNvPr id="5" name="4 Marcador de pie de página"/>
          <p:cNvSpPr>
            <a:spLocks noGrp="1"/>
          </p:cNvSpPr>
          <p:nvPr>
            <p:ph type="ftr" sz="quarter" idx="11"/>
          </p:nvPr>
        </p:nvSpPr>
        <p:spPr bwMode="auto">
          <a:xfrm rot="5400000">
            <a:off x="7077456" y="4178808"/>
            <a:ext cx="3657600" cy="384048"/>
          </a:xfrm>
        </p:spPr>
        <p:txBody>
          <a:bodyPr/>
          <a:lstStyle/>
          <a:p>
            <a:endParaRPr kumimoji="0" lang="en-US" dirty="0"/>
          </a:p>
        </p:txBody>
      </p:sp>
      <p:sp>
        <p:nvSpPr>
          <p:cNvPr id="9" name="8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0" name="9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3" name="12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4" name="13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5" name="14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16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8" name="17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18 Elipse"/>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0" name="19 Elipse"/>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20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21 Elipse"/>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Elipse"/>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25 Conector recto"/>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6" name="5 Marcador de número de diapositiva"/>
          <p:cNvSpPr>
            <a:spLocks noGrp="1"/>
          </p:cNvSpPr>
          <p:nvPr>
            <p:ph type="sldNum" sz="quarter" idx="12"/>
          </p:nvPr>
        </p:nvSpPr>
        <p:spPr bwMode="auto">
          <a:xfrm>
            <a:off x="1340616" y="4928702"/>
            <a:ext cx="609600" cy="517524"/>
          </a:xfrm>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5" name="4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3/7/2018</a:t>
            </a:fld>
            <a:endParaRPr lang="en-US" dirty="0"/>
          </a:p>
        </p:txBody>
      </p:sp>
      <p:sp>
        <p:nvSpPr>
          <p:cNvPr id="6" name="5 Marcador de pie de página"/>
          <p:cNvSpPr>
            <a:spLocks noGrp="1"/>
          </p:cNvSpPr>
          <p:nvPr>
            <p:ph type="ftr" sz="quarter" idx="11"/>
          </p:nvPr>
        </p:nvSpPr>
        <p:spPr/>
        <p:txBody>
          <a:bodyPr/>
          <a:lstStyle/>
          <a:p>
            <a:endParaRPr kumimoji="0" lang="en-US" dirty="0"/>
          </a:p>
        </p:txBody>
      </p:sp>
      <p:sp>
        <p:nvSpPr>
          <p:cNvPr id="7" name="6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
        <p:nvSpPr>
          <p:cNvPr id="9" name="8 Marcador de contenido"/>
          <p:cNvSpPr>
            <a:spLocks noGrp="1"/>
          </p:cNvSpPr>
          <p:nvPr>
            <p:ph sz="quarter" idx="1"/>
          </p:nvPr>
        </p:nvSpPr>
        <p:spPr>
          <a:xfrm>
            <a:off x="457200"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1" name="10 Marcador de contenido"/>
          <p:cNvSpPr>
            <a:spLocks noGrp="1"/>
          </p:cNvSpPr>
          <p:nvPr>
            <p:ph sz="quarter" idx="2"/>
          </p:nvPr>
        </p:nvSpPr>
        <p:spPr>
          <a:xfrm>
            <a:off x="4270248"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7543800" cy="1143000"/>
          </a:xfrm>
        </p:spPr>
        <p:txBody>
          <a:bodyPr anchor="b"/>
          <a:lstStyle>
            <a:lvl1pPr>
              <a:defRPr/>
            </a:lvl1pPr>
          </a:lstStyle>
          <a:p>
            <a:r>
              <a:rPr kumimoji="0" lang="es-ES"/>
              <a:t>Haga clic para modificar el estilo de título del patrón</a:t>
            </a:r>
            <a:endParaRPr kumimoji="0" lang="en-US"/>
          </a:p>
        </p:txBody>
      </p:sp>
      <p:sp>
        <p:nvSpPr>
          <p:cNvPr id="7" name="6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3/7/2018</a:t>
            </a:fld>
            <a:endParaRPr lang="en-US" dirty="0"/>
          </a:p>
        </p:txBody>
      </p:sp>
      <p:sp>
        <p:nvSpPr>
          <p:cNvPr id="8" name="7 Marcador de pie de página"/>
          <p:cNvSpPr>
            <a:spLocks noGrp="1"/>
          </p:cNvSpPr>
          <p:nvPr>
            <p:ph type="ftr" sz="quarter" idx="11"/>
          </p:nvPr>
        </p:nvSpPr>
        <p:spPr/>
        <p:txBody>
          <a:bodyPr/>
          <a:lstStyle/>
          <a:p>
            <a:endParaRPr kumimoji="0" lang="en-US" dirty="0"/>
          </a:p>
        </p:txBody>
      </p:sp>
      <p:sp>
        <p:nvSpPr>
          <p:cNvPr id="9" name="8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
        <p:nvSpPr>
          <p:cNvPr id="11" name="10 Marcador de contenido"/>
          <p:cNvSpPr>
            <a:spLocks noGrp="1"/>
          </p:cNvSpPr>
          <p:nvPr>
            <p:ph sz="quarter" idx="2"/>
          </p:nvPr>
        </p:nvSpPr>
        <p:spPr>
          <a:xfrm>
            <a:off x="457200"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3" name="12 Marcador de contenido"/>
          <p:cNvSpPr>
            <a:spLocks noGrp="1"/>
          </p:cNvSpPr>
          <p:nvPr>
            <p:ph sz="quarter" idx="4"/>
          </p:nvPr>
        </p:nvSpPr>
        <p:spPr>
          <a:xfrm>
            <a:off x="4371975"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2" name="11 Marcador de texto"/>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
        <p:nvSpPr>
          <p:cNvPr id="14" name="13 Marcador de texto"/>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6" name="5 Marcador de fecha"/>
          <p:cNvSpPr>
            <a:spLocks noGrp="1"/>
          </p:cNvSpPr>
          <p:nvPr>
            <p:ph type="dt" sz="half" idx="10"/>
          </p:nvPr>
        </p:nvSpPr>
        <p:spPr/>
        <p:txBody>
          <a:bodyPr rtlCol="0"/>
          <a:lstStyle/>
          <a:p>
            <a:pPr algn="r" eaLnBrk="1" latinLnBrk="0" hangingPunct="1"/>
            <a:fld id="{E6F9B8CD-342D-4579-98EC-A8FD6B7370E1}" type="datetimeFigureOut">
              <a:rPr lang="en-US" smtClean="0"/>
              <a:pPr algn="r" eaLnBrk="1" latinLnBrk="0" hangingPunct="1"/>
              <a:t>3/7/2018</a:t>
            </a:fld>
            <a:endParaRPr lang="en-US" dirty="0"/>
          </a:p>
        </p:txBody>
      </p:sp>
      <p:sp>
        <p:nvSpPr>
          <p:cNvPr id="7" name="6 Marcador de número de diapositiva"/>
          <p:cNvSpPr>
            <a:spLocks noGrp="1"/>
          </p:cNvSpPr>
          <p:nvPr>
            <p:ph type="sldNum" sz="quarter" idx="11"/>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8" name="7 Marcador de pie de página"/>
          <p:cNvSpPr>
            <a:spLocks noGrp="1"/>
          </p:cNvSpPr>
          <p:nvPr>
            <p:ph type="ftr" sz="quarter" idx="12"/>
          </p:nvPr>
        </p:nvSpPr>
        <p:spPr/>
        <p:txBody>
          <a:bodyPr rtlCol="0"/>
          <a:lstStyle/>
          <a:p>
            <a:endParaRPr kumimoji="0"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3/7/2018</a:t>
            </a:fld>
            <a:endParaRPr lang="en-US" dirty="0"/>
          </a:p>
        </p:txBody>
      </p:sp>
      <p:sp>
        <p:nvSpPr>
          <p:cNvPr id="3" name="2 Marcador de pie de página"/>
          <p:cNvSpPr>
            <a:spLocks noGrp="1"/>
          </p:cNvSpPr>
          <p:nvPr>
            <p:ph type="ftr" sz="quarter" idx="11"/>
          </p:nvPr>
        </p:nvSpPr>
        <p:spPr/>
        <p:txBody>
          <a:bodyPr/>
          <a:lstStyle/>
          <a:p>
            <a:endParaRPr kumimoji="0" lang="en-US" dirty="0"/>
          </a:p>
        </p:txBody>
      </p:sp>
      <p:sp>
        <p:nvSpPr>
          <p:cNvPr id="4" name="3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sp>
        <p:nvSpPr>
          <p:cNvPr id="10" name="9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 name="1 Título"/>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es-ES"/>
              <a:t>Haga clic para modificar el estilo de texto del patrón</a:t>
            </a:r>
          </a:p>
        </p:txBody>
      </p:sp>
      <p:sp>
        <p:nvSpPr>
          <p:cNvPr id="8" name="7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8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10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2" name="11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3" name="12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4" name="13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8" name="17 Marcador de contenido"/>
          <p:cNvSpPr>
            <a:spLocks noGrp="1"/>
          </p:cNvSpPr>
          <p:nvPr>
            <p:ph sz="quarter" idx="1"/>
          </p:nvPr>
        </p:nvSpPr>
        <p:spPr>
          <a:xfrm>
            <a:off x="304800" y="274320"/>
            <a:ext cx="5638800" cy="6327648"/>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21" name="20 Marcador de fecha"/>
          <p:cNvSpPr>
            <a:spLocks noGrp="1"/>
          </p:cNvSpPr>
          <p:nvPr>
            <p:ph type="dt" sz="half" idx="14"/>
          </p:nvPr>
        </p:nvSpPr>
        <p:spPr/>
        <p:txBody>
          <a:bodyPr rtlCol="0"/>
          <a:lstStyle/>
          <a:p>
            <a:pPr algn="r" eaLnBrk="1" latinLnBrk="0" hangingPunct="1"/>
            <a:fld id="{E6F9B8CD-342D-4579-98EC-A8FD6B7370E1}" type="datetimeFigureOut">
              <a:rPr lang="en-US" smtClean="0"/>
              <a:pPr algn="r" eaLnBrk="1" latinLnBrk="0" hangingPunct="1"/>
              <a:t>3/7/2018</a:t>
            </a:fld>
            <a:endParaRPr lang="en-US" dirty="0"/>
          </a:p>
        </p:txBody>
      </p:sp>
      <p:sp>
        <p:nvSpPr>
          <p:cNvPr id="22" name="21 Marcador de número de diapositiva"/>
          <p:cNvSpPr>
            <a:spLocks noGrp="1"/>
          </p:cNvSpPr>
          <p:nvPr>
            <p:ph type="sldNum" sz="quarter" idx="15"/>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23" name="22 Marcador de pie de página"/>
          <p:cNvSpPr>
            <a:spLocks noGrp="1"/>
          </p:cNvSpPr>
          <p:nvPr>
            <p:ph type="ftr" sz="quarter" idx="16"/>
          </p:nvPr>
        </p:nvSpPr>
        <p:spPr/>
        <p:txBody>
          <a:bodyPr rtlCol="0"/>
          <a:lstStyle/>
          <a:p>
            <a:endParaRPr kumimoji="0"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9" name="8 Conector recto"/>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3" name="12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 name="1 Título"/>
          <p:cNvSpPr>
            <a:spLocks noGrp="1"/>
          </p:cNvSpPr>
          <p:nvPr>
            <p:ph type="title"/>
          </p:nvPr>
        </p:nvSpPr>
        <p:spPr>
          <a:xfrm rot="5400000">
            <a:off x="3350133" y="3200400"/>
            <a:ext cx="6309360" cy="457200"/>
          </a:xfrm>
        </p:spPr>
        <p:txBody>
          <a:bodyPr anchor="b"/>
          <a:lstStyle>
            <a:lvl1pPr algn="l">
              <a:buNone/>
              <a:defRPr sz="2000" b="1"/>
            </a:lvl1pPr>
          </a:lstStyle>
          <a:p>
            <a:r>
              <a:rPr kumimoji="0" lang="es-ES"/>
              <a:t>Haga clic para modificar el estilo de título del patrón</a:t>
            </a:r>
            <a:endParaRPr kumimoji="0" lang="en-US"/>
          </a:p>
        </p:txBody>
      </p:sp>
      <p:sp>
        <p:nvSpPr>
          <p:cNvPr id="3" name="2 Marcador de posición de imagen"/>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es-ES" dirty="0"/>
              <a:t>Haga clic en el icono para agregar una imagen</a:t>
            </a:r>
            <a:endParaRPr kumimoji="0" lang="en-US" dirty="0"/>
          </a:p>
        </p:txBody>
      </p:sp>
      <p:sp>
        <p:nvSpPr>
          <p:cNvPr id="4" name="3 Marcador de texto"/>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es-ES"/>
              <a:t>Haga clic para modificar el estilo de texto del patrón</a:t>
            </a:r>
          </a:p>
        </p:txBody>
      </p:sp>
      <p:sp>
        <p:nvSpPr>
          <p:cNvPr id="10" name="9 Conector recto"/>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10 Rectángulo"/>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9" name="18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19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16 Marcador de fecha"/>
          <p:cNvSpPr>
            <a:spLocks noGrp="1"/>
          </p:cNvSpPr>
          <p:nvPr>
            <p:ph type="dt" sz="half" idx="10"/>
          </p:nvPr>
        </p:nvSpPr>
        <p:spPr/>
        <p:txBody>
          <a:bodyPr rtlCol="0"/>
          <a:lstStyle/>
          <a:p>
            <a:pPr algn="r" eaLnBrk="1" latinLnBrk="0" hangingPunct="1"/>
            <a:fld id="{E6F9B8CD-342D-4579-98EC-A8FD6B7370E1}" type="datetimeFigureOut">
              <a:rPr lang="en-US" smtClean="0"/>
              <a:pPr algn="r" eaLnBrk="1" latinLnBrk="0" hangingPunct="1"/>
              <a:t>3/7/2018</a:t>
            </a:fld>
            <a:endParaRPr lang="en-US" dirty="0"/>
          </a:p>
        </p:txBody>
      </p:sp>
      <p:sp>
        <p:nvSpPr>
          <p:cNvPr id="18" name="17 Marcador de número de diapositiva"/>
          <p:cNvSpPr>
            <a:spLocks noGrp="1"/>
          </p:cNvSpPr>
          <p:nvPr>
            <p:ph type="sldNum" sz="quarter" idx="11"/>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21" name="20 Marcador de pie de página"/>
          <p:cNvSpPr>
            <a:spLocks noGrp="1"/>
          </p:cNvSpPr>
          <p:nvPr>
            <p:ph type="ftr" sz="quarter" idx="12"/>
          </p:nvPr>
        </p:nvSpPr>
        <p:spPr/>
        <p:txBody>
          <a:bodyPr rtlCol="0"/>
          <a:lstStyle/>
          <a:p>
            <a:endParaRPr kumimoji="0"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3/7/2018</a:t>
            </a:fld>
            <a:endParaRPr lang="en-US" dirty="0"/>
          </a:p>
        </p:txBody>
      </p:sp>
      <p:sp>
        <p:nvSpPr>
          <p:cNvPr id="5" name="4 Marcador de pie de página"/>
          <p:cNvSpPr>
            <a:spLocks noGrp="1"/>
          </p:cNvSpPr>
          <p:nvPr>
            <p:ph type="ftr" sz="quarter" idx="11"/>
          </p:nvPr>
        </p:nvSpPr>
        <p:spPr/>
        <p:txBody>
          <a:bodyPr/>
          <a:lstStyle/>
          <a:p>
            <a:endParaRPr kumimoji="0" lang="en-US" dirty="0"/>
          </a:p>
        </p:txBody>
      </p:sp>
      <p:sp>
        <p:nvSpPr>
          <p:cNvPr id="6" name="5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9"/>
            <a:ext cx="1676400" cy="5851525"/>
          </a:xfrm>
        </p:spPr>
        <p:txBody>
          <a:bodyPr vert="eaVert"/>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a:xfrm>
            <a:off x="457200" y="274638"/>
            <a:ext cx="6019800" cy="5851525"/>
          </a:xfrm>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3/7/2018</a:t>
            </a:fld>
            <a:endParaRPr lang="en-US" dirty="0"/>
          </a:p>
        </p:txBody>
      </p:sp>
      <p:sp>
        <p:nvSpPr>
          <p:cNvPr id="5" name="4 Marcador de pie de página"/>
          <p:cNvSpPr>
            <a:spLocks noGrp="1"/>
          </p:cNvSpPr>
          <p:nvPr>
            <p:ph type="ftr" sz="quarter" idx="11"/>
          </p:nvPr>
        </p:nvSpPr>
        <p:spPr/>
        <p:txBody>
          <a:bodyPr/>
          <a:lstStyle/>
          <a:p>
            <a:endParaRPr kumimoji="0" lang="en-US" dirty="0"/>
          </a:p>
        </p:txBody>
      </p:sp>
      <p:sp>
        <p:nvSpPr>
          <p:cNvPr id="6" name="5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16" name="15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21 Marcador de título"/>
          <p:cNvSpPr>
            <a:spLocks noGrp="1"/>
          </p:cNvSpPr>
          <p:nvPr>
            <p:ph type="title"/>
          </p:nvPr>
        </p:nvSpPr>
        <p:spPr>
          <a:xfrm>
            <a:off x="457200" y="274638"/>
            <a:ext cx="7467600" cy="1143000"/>
          </a:xfrm>
          <a:prstGeom prst="rect">
            <a:avLst/>
          </a:prstGeom>
        </p:spPr>
        <p:txBody>
          <a:bodyPr vert="horz" anchor="b">
            <a:normAutofit/>
          </a:bodyPr>
          <a:lstStyle/>
          <a:p>
            <a:r>
              <a:rPr kumimoji="0" lang="es-ES"/>
              <a:t>Haga clic para modificar el estilo de título del patrón</a:t>
            </a:r>
            <a:endParaRPr kumimoji="0" lang="en-US"/>
          </a:p>
        </p:txBody>
      </p:sp>
      <p:sp>
        <p:nvSpPr>
          <p:cNvPr id="13" name="12 Marcador de texto"/>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es-ES"/>
              <a:t>Haga clic para modificar el estilo de texto del patrón</a:t>
            </a:r>
          </a:p>
          <a:p>
            <a:pPr lvl="1" eaLnBrk="1" latinLnBrk="0" hangingPunct="1"/>
            <a:r>
              <a:rPr kumimoji="0" lang="es-ES"/>
              <a:t>Segundo nivel</a:t>
            </a:r>
          </a:p>
          <a:p>
            <a:pPr lvl="2" eaLnBrk="1" latinLnBrk="0" hangingPunct="1"/>
            <a:r>
              <a:rPr kumimoji="0" lang="es-ES"/>
              <a:t>Tercer nivel</a:t>
            </a:r>
          </a:p>
          <a:p>
            <a:pPr lvl="3" eaLnBrk="1" latinLnBrk="0" hangingPunct="1"/>
            <a:r>
              <a:rPr kumimoji="0" lang="es-ES"/>
              <a:t>Cuarto nivel</a:t>
            </a:r>
          </a:p>
          <a:p>
            <a:pPr lvl="4" eaLnBrk="1" latinLnBrk="0" hangingPunct="1"/>
            <a:r>
              <a:rPr kumimoji="0" lang="es-ES"/>
              <a:t>Quinto nivel</a:t>
            </a:r>
            <a:endParaRPr kumimoji="0" lang="en-US"/>
          </a:p>
        </p:txBody>
      </p:sp>
      <p:sp>
        <p:nvSpPr>
          <p:cNvPr id="14" name="13 Marcador de fecha"/>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pPr algn="r" eaLnBrk="1" latinLnBrk="0" hangingPunct="1"/>
            <a:fld id="{E6F9B8CD-342D-4579-98EC-A8FD6B7370E1}" type="datetimeFigureOut">
              <a:rPr lang="en-US" smtClean="0"/>
              <a:pPr algn="r" eaLnBrk="1" latinLnBrk="0" hangingPunct="1"/>
              <a:t>3/7/2018</a:t>
            </a:fld>
            <a:endParaRPr lang="en-US" dirty="0">
              <a:solidFill>
                <a:schemeClr val="tx2"/>
              </a:solidFill>
            </a:endParaRPr>
          </a:p>
        </p:txBody>
      </p:sp>
      <p:sp>
        <p:nvSpPr>
          <p:cNvPr id="3" name="2 Marcador de pie de página"/>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pPr algn="l" eaLnBrk="1" latinLnBrk="0" hangingPunct="1"/>
            <a:endParaRPr kumimoji="0" lang="en-US" dirty="0">
              <a:solidFill>
                <a:schemeClr val="tx2"/>
              </a:solidFill>
            </a:endParaRPr>
          </a:p>
        </p:txBody>
      </p:sp>
      <p:sp>
        <p:nvSpPr>
          <p:cNvPr id="7" name="6 Conector recto"/>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8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0" name="9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2" name="11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Marcador de número de diapositiva"/>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pPr algn="ctr" eaLnBrk="1" latinLnBrk="0" hangingPunct="1"/>
            <a:fld id="{2BBB5E19-F10A-4C2F-BF6F-11C513378A2E}" type="slidenum">
              <a:rPr kumimoji="0" lang="en-US" smtClean="0"/>
              <a:pPr algn="ctr" eaLnBrk="1" latinLnBrk="0" hangingPunct="1"/>
              <a:t>‹Nº›</a:t>
            </a:fld>
            <a:endParaRPr kumimoji="0" lang="en-US" sz="1400" b="1" dirty="0">
              <a:solidFill>
                <a:srgbClr val="FFFFFF"/>
              </a:solidFill>
            </a:endParaRPr>
          </a:p>
        </p:txBody>
      </p:sp>
    </p:spTree>
  </p:cSld>
  <p:clrMap bg1="dk1" tx1="lt1" bg2="dk2" tx2="lt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7.xml"/><Relationship Id="rId1" Type="http://schemas.openxmlformats.org/officeDocument/2006/relationships/slideLayout" Target="../slideLayouts/slideLayout7.xml"/><Relationship Id="rId4" Type="http://schemas.openxmlformats.org/officeDocument/2006/relationships/image" Target="../media/image20.jpeg"/></Relationships>
</file>

<file path=ppt/slides/_rels/slide23.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2" Type="http://schemas.openxmlformats.org/officeDocument/2006/relationships/image" Target="../media/image33.jpeg"/><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2" Type="http://schemas.openxmlformats.org/officeDocument/2006/relationships/image" Target="../media/image36.jpeg"/><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2" Type="http://schemas.openxmlformats.org/officeDocument/2006/relationships/image" Target="../media/image37.jpeg"/><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2" Type="http://schemas.openxmlformats.org/officeDocument/2006/relationships/image" Target="../media/image38.jpeg"/><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2" Type="http://schemas.openxmlformats.org/officeDocument/2006/relationships/image" Target="../media/image39.jpeg"/><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2" Type="http://schemas.openxmlformats.org/officeDocument/2006/relationships/image" Target="../media/image40.jpeg"/><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2" Type="http://schemas.openxmlformats.org/officeDocument/2006/relationships/image" Target="../media/image41.jpeg"/><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notesSlide" Target="../notesSlides/notesSlide38.xml"/><Relationship Id="rId1" Type="http://schemas.openxmlformats.org/officeDocument/2006/relationships/slideLayout" Target="../slideLayouts/slideLayout7.xml"/><Relationship Id="rId4" Type="http://schemas.openxmlformats.org/officeDocument/2006/relationships/image" Target="../media/image49.jpeg"/></Relationships>
</file>

<file path=ppt/slides/_rels/slide53.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notesSlide" Target="../notesSlides/notesSlide39.xml"/><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notesSlide" Target="../notesSlides/notesSlide40.xml"/><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3" Type="http://schemas.openxmlformats.org/officeDocument/2006/relationships/image" Target="../media/image52.jpeg"/><Relationship Id="rId2" Type="http://schemas.openxmlformats.org/officeDocument/2006/relationships/notesSlide" Target="../notesSlides/notesSlide41.xml"/><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notesSlide" Target="../notesSlides/notesSlide42.xml"/><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notesSlide" Target="../notesSlides/notesSlide43.xml"/><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3" Type="http://schemas.openxmlformats.org/officeDocument/2006/relationships/image" Target="../media/image55.jpeg"/><Relationship Id="rId2" Type="http://schemas.openxmlformats.org/officeDocument/2006/relationships/notesSlide" Target="../notesSlides/notesSlide44.xml"/><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notesSlide" Target="../notesSlides/notesSlide45.xml"/><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3" Type="http://schemas.openxmlformats.org/officeDocument/2006/relationships/image" Target="../media/image57.jpeg"/><Relationship Id="rId2" Type="http://schemas.openxmlformats.org/officeDocument/2006/relationships/notesSlide" Target="../notesSlides/notesSlide46.xml"/><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3" Type="http://schemas.openxmlformats.org/officeDocument/2006/relationships/image" Target="../media/image58.jpeg"/><Relationship Id="rId2" Type="http://schemas.openxmlformats.org/officeDocument/2006/relationships/notesSlide" Target="../notesSlides/notesSlide47.xml"/><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3" Type="http://schemas.openxmlformats.org/officeDocument/2006/relationships/image" Target="../media/image59.jpeg"/><Relationship Id="rId2" Type="http://schemas.openxmlformats.org/officeDocument/2006/relationships/notesSlide" Target="../notesSlides/notesSlide48.xml"/><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3" Type="http://schemas.openxmlformats.org/officeDocument/2006/relationships/image" Target="../media/image60.jpeg"/><Relationship Id="rId2" Type="http://schemas.openxmlformats.org/officeDocument/2006/relationships/notesSlide" Target="../notesSlides/notesSlide49.xml"/><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3" Type="http://schemas.openxmlformats.org/officeDocument/2006/relationships/image" Target="../media/image61.jpeg"/><Relationship Id="rId2" Type="http://schemas.openxmlformats.org/officeDocument/2006/relationships/notesSlide" Target="../notesSlides/notesSlide50.xml"/><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3" Type="http://schemas.openxmlformats.org/officeDocument/2006/relationships/image" Target="../media/image62.jpeg"/><Relationship Id="rId2" Type="http://schemas.openxmlformats.org/officeDocument/2006/relationships/notesSlide" Target="../notesSlides/notesSlide51.xml"/><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3" Type="http://schemas.openxmlformats.org/officeDocument/2006/relationships/image" Target="../media/image63.jpeg"/><Relationship Id="rId2" Type="http://schemas.openxmlformats.org/officeDocument/2006/relationships/notesSlide" Target="../notesSlides/notesSlide52.xml"/><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3" Type="http://schemas.openxmlformats.org/officeDocument/2006/relationships/image" Target="../media/image64.jpeg"/><Relationship Id="rId2" Type="http://schemas.openxmlformats.org/officeDocument/2006/relationships/notesSlide" Target="../notesSlides/notesSlide53.xml"/><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3" Type="http://schemas.openxmlformats.org/officeDocument/2006/relationships/image" Target="../media/image65.jpeg"/><Relationship Id="rId2" Type="http://schemas.openxmlformats.org/officeDocument/2006/relationships/notesSlide" Target="../notesSlides/notesSlide54.xml"/><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3" Type="http://schemas.openxmlformats.org/officeDocument/2006/relationships/image" Target="../media/image66.jpeg"/><Relationship Id="rId2" Type="http://schemas.openxmlformats.org/officeDocument/2006/relationships/notesSlide" Target="../notesSlides/notesSlide55.xml"/><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3" Type="http://schemas.openxmlformats.org/officeDocument/2006/relationships/image" Target="../media/image67.jpeg"/><Relationship Id="rId2" Type="http://schemas.openxmlformats.org/officeDocument/2006/relationships/notesSlide" Target="../notesSlides/notesSlide56.xml"/><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3" Type="http://schemas.openxmlformats.org/officeDocument/2006/relationships/image" Target="../media/image68.jpeg"/><Relationship Id="rId2" Type="http://schemas.openxmlformats.org/officeDocument/2006/relationships/notesSlide" Target="../notesSlides/notesSlide57.xml"/><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3" Type="http://schemas.openxmlformats.org/officeDocument/2006/relationships/image" Target="../media/image69.jpeg"/><Relationship Id="rId2" Type="http://schemas.openxmlformats.org/officeDocument/2006/relationships/notesSlide" Target="../notesSlides/notesSlide58.xml"/><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3" Type="http://schemas.openxmlformats.org/officeDocument/2006/relationships/image" Target="../media/image70.jpeg"/><Relationship Id="rId2" Type="http://schemas.openxmlformats.org/officeDocument/2006/relationships/notesSlide" Target="../notesSlides/notesSlide59.xml"/><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3" Type="http://schemas.openxmlformats.org/officeDocument/2006/relationships/image" Target="../media/image71.jpeg"/><Relationship Id="rId2" Type="http://schemas.openxmlformats.org/officeDocument/2006/relationships/notesSlide" Target="../notesSlides/notesSlide60.xml"/><Relationship Id="rId1" Type="http://schemas.openxmlformats.org/officeDocument/2006/relationships/slideLayout" Target="../slideLayouts/slideLayout7.xml"/><Relationship Id="rId4" Type="http://schemas.openxmlformats.org/officeDocument/2006/relationships/image" Target="../media/image72.jpeg"/></Relationships>
</file>

<file path=ppt/slides/_rels/slide79.xml.rels><?xml version="1.0" encoding="UTF-8" standalone="yes"?>
<Relationships xmlns="http://schemas.openxmlformats.org/package/2006/relationships"><Relationship Id="rId3" Type="http://schemas.openxmlformats.org/officeDocument/2006/relationships/image" Target="../media/image73.jpeg"/><Relationship Id="rId2" Type="http://schemas.openxmlformats.org/officeDocument/2006/relationships/notesSlide" Target="../notesSlides/notesSlide61.xml"/><Relationship Id="rId1" Type="http://schemas.openxmlformats.org/officeDocument/2006/relationships/slideLayout" Target="../slideLayouts/slideLayout7.xml"/><Relationship Id="rId4" Type="http://schemas.openxmlformats.org/officeDocument/2006/relationships/image" Target="../media/image74.jpeg"/></Relationships>
</file>

<file path=ppt/slides/_rels/slide80.xml.rels><?xml version="1.0" encoding="UTF-8" standalone="yes"?>
<Relationships xmlns="http://schemas.openxmlformats.org/package/2006/relationships"><Relationship Id="rId3" Type="http://schemas.openxmlformats.org/officeDocument/2006/relationships/image" Target="../media/image75.jpeg"/><Relationship Id="rId2" Type="http://schemas.openxmlformats.org/officeDocument/2006/relationships/notesSlide" Target="../notesSlides/notesSlide62.xml"/><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3" Type="http://schemas.openxmlformats.org/officeDocument/2006/relationships/image" Target="../media/image76.jpeg"/><Relationship Id="rId2" Type="http://schemas.openxmlformats.org/officeDocument/2006/relationships/notesSlide" Target="../notesSlides/notesSlide63.xml"/><Relationship Id="rId1" Type="http://schemas.openxmlformats.org/officeDocument/2006/relationships/slideLayout" Target="../slideLayouts/slideLayout7.xml"/></Relationships>
</file>

<file path=ppt/slides/_rels/slide82.xml.rels><?xml version="1.0" encoding="UTF-8" standalone="yes"?>
<Relationships xmlns="http://schemas.openxmlformats.org/package/2006/relationships"><Relationship Id="rId3" Type="http://schemas.openxmlformats.org/officeDocument/2006/relationships/image" Target="../media/image77.jpeg"/><Relationship Id="rId2" Type="http://schemas.openxmlformats.org/officeDocument/2006/relationships/notesSlide" Target="../notesSlides/notesSlide64.xml"/><Relationship Id="rId1" Type="http://schemas.openxmlformats.org/officeDocument/2006/relationships/slideLayout" Target="../slideLayouts/slideLayout7.xml"/></Relationships>
</file>

<file path=ppt/slides/_rels/slide83.xml.rels><?xml version="1.0" encoding="UTF-8" standalone="yes"?>
<Relationships xmlns="http://schemas.openxmlformats.org/package/2006/relationships"><Relationship Id="rId3" Type="http://schemas.openxmlformats.org/officeDocument/2006/relationships/image" Target="../media/image78.jpeg"/><Relationship Id="rId2" Type="http://schemas.openxmlformats.org/officeDocument/2006/relationships/notesSlide" Target="../notesSlides/notesSlide65.xml"/><Relationship Id="rId1" Type="http://schemas.openxmlformats.org/officeDocument/2006/relationships/slideLayout" Target="../slideLayouts/slideLayout7.xml"/></Relationships>
</file>

<file path=ppt/slides/_rels/slide84.xml.rels><?xml version="1.0" encoding="UTF-8" standalone="yes"?>
<Relationships xmlns="http://schemas.openxmlformats.org/package/2006/relationships"><Relationship Id="rId3" Type="http://schemas.openxmlformats.org/officeDocument/2006/relationships/image" Target="../media/image79.jpeg"/><Relationship Id="rId2" Type="http://schemas.openxmlformats.org/officeDocument/2006/relationships/notesSlide" Target="../notesSlides/notesSlide66.xml"/><Relationship Id="rId1" Type="http://schemas.openxmlformats.org/officeDocument/2006/relationships/slideLayout" Target="../slideLayouts/slideLayout7.xml"/></Relationships>
</file>

<file path=ppt/slides/_rels/slide85.xml.rels><?xml version="1.0" encoding="UTF-8" standalone="yes"?>
<Relationships xmlns="http://schemas.openxmlformats.org/package/2006/relationships"><Relationship Id="rId3" Type="http://schemas.openxmlformats.org/officeDocument/2006/relationships/image" Target="../media/image80.jpeg"/><Relationship Id="rId2" Type="http://schemas.openxmlformats.org/officeDocument/2006/relationships/notesSlide" Target="../notesSlides/notesSlide67.xml"/><Relationship Id="rId1" Type="http://schemas.openxmlformats.org/officeDocument/2006/relationships/slideLayout" Target="../slideLayouts/slideLayout7.xml"/></Relationships>
</file>

<file path=ppt/slides/_rels/slide86.xml.rels><?xml version="1.0" encoding="UTF-8" standalone="yes"?>
<Relationships xmlns="http://schemas.openxmlformats.org/package/2006/relationships"><Relationship Id="rId3" Type="http://schemas.openxmlformats.org/officeDocument/2006/relationships/image" Target="../media/image81.jpeg"/><Relationship Id="rId2" Type="http://schemas.openxmlformats.org/officeDocument/2006/relationships/notesSlide" Target="../notesSlides/notesSlide68.xml"/><Relationship Id="rId1" Type="http://schemas.openxmlformats.org/officeDocument/2006/relationships/slideLayout" Target="../slideLayouts/slideLayout7.xml"/></Relationships>
</file>

<file path=ppt/slides/_rels/slide87.xml.rels><?xml version="1.0" encoding="UTF-8" standalone="yes"?>
<Relationships xmlns="http://schemas.openxmlformats.org/package/2006/relationships"><Relationship Id="rId3" Type="http://schemas.openxmlformats.org/officeDocument/2006/relationships/image" Target="../media/image82.jpeg"/><Relationship Id="rId2" Type="http://schemas.openxmlformats.org/officeDocument/2006/relationships/notesSlide" Target="../notesSlides/notesSlide69.xml"/><Relationship Id="rId1" Type="http://schemas.openxmlformats.org/officeDocument/2006/relationships/slideLayout" Target="../slideLayouts/slideLayout7.xml"/><Relationship Id="rId4" Type="http://schemas.openxmlformats.org/officeDocument/2006/relationships/image" Target="../media/image83.jpeg"/></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3" Type="http://schemas.openxmlformats.org/officeDocument/2006/relationships/image" Target="../media/image84.jpeg"/><Relationship Id="rId2" Type="http://schemas.openxmlformats.org/officeDocument/2006/relationships/notesSlide" Target="../notesSlides/notesSlide70.xml"/><Relationship Id="rId1" Type="http://schemas.openxmlformats.org/officeDocument/2006/relationships/slideLayout" Target="../slideLayouts/slideLayout7.xml"/></Relationships>
</file>

<file path=ppt/slides/_rels/slide90.xml.rels><?xml version="1.0" encoding="UTF-8" standalone="yes"?>
<Relationships xmlns="http://schemas.openxmlformats.org/package/2006/relationships"><Relationship Id="rId3" Type="http://schemas.openxmlformats.org/officeDocument/2006/relationships/image" Target="../media/image85.jpeg"/><Relationship Id="rId2" Type="http://schemas.openxmlformats.org/officeDocument/2006/relationships/notesSlide" Target="../notesSlides/notesSlide71.xml"/><Relationship Id="rId1" Type="http://schemas.openxmlformats.org/officeDocument/2006/relationships/slideLayout" Target="../slideLayouts/slideLayout7.xml"/></Relationships>
</file>

<file path=ppt/slides/_rels/slide91.xml.rels><?xml version="1.0" encoding="UTF-8" standalone="yes"?>
<Relationships xmlns="http://schemas.openxmlformats.org/package/2006/relationships"><Relationship Id="rId3" Type="http://schemas.openxmlformats.org/officeDocument/2006/relationships/image" Target="../media/image86.jpeg"/><Relationship Id="rId2" Type="http://schemas.openxmlformats.org/officeDocument/2006/relationships/notesSlide" Target="../notesSlides/notesSlide72.xml"/><Relationship Id="rId1" Type="http://schemas.openxmlformats.org/officeDocument/2006/relationships/slideLayout" Target="../slideLayouts/slideLayout7.xml"/></Relationships>
</file>

<file path=ppt/slides/_rels/slide92.xml.rels><?xml version="1.0" encoding="UTF-8" standalone="yes"?>
<Relationships xmlns="http://schemas.openxmlformats.org/package/2006/relationships"><Relationship Id="rId3" Type="http://schemas.openxmlformats.org/officeDocument/2006/relationships/image" Target="../media/image87.jpeg"/><Relationship Id="rId2" Type="http://schemas.openxmlformats.org/officeDocument/2006/relationships/notesSlide" Target="../notesSlides/notesSlide73.xml"/><Relationship Id="rId1" Type="http://schemas.openxmlformats.org/officeDocument/2006/relationships/slideLayout" Target="../slideLayouts/slideLayout7.xml"/></Relationships>
</file>

<file path=ppt/slides/_rels/slide93.xml.rels><?xml version="1.0" encoding="UTF-8" standalone="yes"?>
<Relationships xmlns="http://schemas.openxmlformats.org/package/2006/relationships"><Relationship Id="rId3" Type="http://schemas.openxmlformats.org/officeDocument/2006/relationships/image" Target="../media/image88.jpeg"/><Relationship Id="rId2" Type="http://schemas.openxmlformats.org/officeDocument/2006/relationships/notesSlide" Target="../notesSlides/notesSlide74.xml"/><Relationship Id="rId1" Type="http://schemas.openxmlformats.org/officeDocument/2006/relationships/slideLayout" Target="../slideLayouts/slideLayout7.xml"/></Relationships>
</file>

<file path=ppt/slides/_rels/slide94.xml.rels><?xml version="1.0" encoding="UTF-8" standalone="yes"?>
<Relationships xmlns="http://schemas.openxmlformats.org/package/2006/relationships"><Relationship Id="rId3" Type="http://schemas.openxmlformats.org/officeDocument/2006/relationships/image" Target="../media/image89.jpeg"/><Relationship Id="rId2" Type="http://schemas.openxmlformats.org/officeDocument/2006/relationships/notesSlide" Target="../notesSlides/notesSlide75.xml"/><Relationship Id="rId1" Type="http://schemas.openxmlformats.org/officeDocument/2006/relationships/slideLayout" Target="../slideLayouts/slideLayout7.xml"/></Relationships>
</file>

<file path=ppt/slides/_rels/slide95.xml.rels><?xml version="1.0" encoding="UTF-8" standalone="yes"?>
<Relationships xmlns="http://schemas.openxmlformats.org/package/2006/relationships"><Relationship Id="rId3" Type="http://schemas.openxmlformats.org/officeDocument/2006/relationships/image" Target="../media/image90.jpeg"/><Relationship Id="rId2" Type="http://schemas.openxmlformats.org/officeDocument/2006/relationships/notesSlide" Target="../notesSlides/notesSlide76.xml"/><Relationship Id="rId1" Type="http://schemas.openxmlformats.org/officeDocument/2006/relationships/slideLayout" Target="../slideLayouts/slideLayout7.xml"/></Relationships>
</file>

<file path=ppt/slides/_rels/slide96.xml.rels><?xml version="1.0" encoding="UTF-8" standalone="yes"?>
<Relationships xmlns="http://schemas.openxmlformats.org/package/2006/relationships"><Relationship Id="rId3" Type="http://schemas.openxmlformats.org/officeDocument/2006/relationships/image" Target="../media/image91.jpeg"/><Relationship Id="rId2" Type="http://schemas.openxmlformats.org/officeDocument/2006/relationships/notesSlide" Target="../notesSlides/notesSlide77.xml"/><Relationship Id="rId1" Type="http://schemas.openxmlformats.org/officeDocument/2006/relationships/slideLayout" Target="../slideLayouts/slideLayout7.xml"/></Relationships>
</file>

<file path=ppt/slides/_rels/slide97.xml.rels><?xml version="1.0" encoding="UTF-8" standalone="yes"?>
<Relationships xmlns="http://schemas.openxmlformats.org/package/2006/relationships"><Relationship Id="rId3" Type="http://schemas.openxmlformats.org/officeDocument/2006/relationships/image" Target="../media/image92.jpeg"/><Relationship Id="rId2" Type="http://schemas.openxmlformats.org/officeDocument/2006/relationships/notesSlide" Target="../notesSlides/notesSlide78.xml"/><Relationship Id="rId1" Type="http://schemas.openxmlformats.org/officeDocument/2006/relationships/slideLayout" Target="../slideLayouts/slideLayout7.xml"/></Relationships>
</file>

<file path=ppt/slides/_rels/slide98.xml.rels><?xml version="1.0" encoding="UTF-8" standalone="yes"?>
<Relationships xmlns="http://schemas.openxmlformats.org/package/2006/relationships"><Relationship Id="rId3" Type="http://schemas.openxmlformats.org/officeDocument/2006/relationships/image" Target="../media/image93.jpeg"/><Relationship Id="rId2" Type="http://schemas.openxmlformats.org/officeDocument/2006/relationships/notesSlide" Target="../notesSlides/notesSlide79.xml"/><Relationship Id="rId1" Type="http://schemas.openxmlformats.org/officeDocument/2006/relationships/slideLayout" Target="../slideLayouts/slideLayout7.xml"/></Relationships>
</file>

<file path=ppt/slides/_rels/slide99.xml.rels><?xml version="1.0" encoding="UTF-8" standalone="yes"?>
<Relationships xmlns="http://schemas.openxmlformats.org/package/2006/relationships"><Relationship Id="rId3" Type="http://schemas.openxmlformats.org/officeDocument/2006/relationships/image" Target="../media/image94.jpeg"/><Relationship Id="rId2" Type="http://schemas.openxmlformats.org/officeDocument/2006/relationships/notesSlide" Target="../notesSlides/notesSlide80.xml"/><Relationship Id="rId1" Type="http://schemas.openxmlformats.org/officeDocument/2006/relationships/slideLayout" Target="../slideLayouts/slideLayout7.xml"/></Relationships>
</file>

<file path=ppt/slides/_rels/slide100.xml.rels><?xml version="1.0" encoding="UTF-8" standalone="yes"?>
<Relationships xmlns="http://schemas.openxmlformats.org/package/2006/relationships"><Relationship Id="rId3" Type="http://schemas.openxmlformats.org/officeDocument/2006/relationships/image" Target="../media/image95.jpeg"/><Relationship Id="rId2" Type="http://schemas.openxmlformats.org/officeDocument/2006/relationships/notesSlide" Target="../notesSlides/notesSlide81.xml"/><Relationship Id="rId1" Type="http://schemas.openxmlformats.org/officeDocument/2006/relationships/slideLayout" Target="../slideLayouts/slideLayout7.xml"/></Relationships>
</file>

<file path=ppt/slides/_rels/slide101.xml.rels><?xml version="1.0" encoding="UTF-8" standalone="yes"?>
<Relationships xmlns="http://schemas.openxmlformats.org/package/2006/relationships"><Relationship Id="rId3" Type="http://schemas.openxmlformats.org/officeDocument/2006/relationships/image" Target="../media/image96.jpeg"/><Relationship Id="rId2" Type="http://schemas.openxmlformats.org/officeDocument/2006/relationships/notesSlide" Target="../notesSlides/notesSlide82.xml"/><Relationship Id="rId1" Type="http://schemas.openxmlformats.org/officeDocument/2006/relationships/slideLayout" Target="../slideLayouts/slideLayout7.xml"/></Relationships>
</file>

<file path=ppt/slides/_rels/slide102.xml.rels><?xml version="1.0" encoding="UTF-8" standalone="yes"?>
<Relationships xmlns="http://schemas.openxmlformats.org/package/2006/relationships"><Relationship Id="rId3" Type="http://schemas.openxmlformats.org/officeDocument/2006/relationships/image" Target="../media/image97.jpeg"/><Relationship Id="rId2" Type="http://schemas.openxmlformats.org/officeDocument/2006/relationships/notesSlide" Target="../notesSlides/notesSlide83.xml"/><Relationship Id="rId1" Type="http://schemas.openxmlformats.org/officeDocument/2006/relationships/slideLayout" Target="../slideLayouts/slideLayout7.xml"/></Relationships>
</file>

<file path=ppt/slides/_rels/slide103.xml.rels><?xml version="1.0" encoding="UTF-8" standalone="yes"?>
<Relationships xmlns="http://schemas.openxmlformats.org/package/2006/relationships"><Relationship Id="rId3" Type="http://schemas.openxmlformats.org/officeDocument/2006/relationships/image" Target="../media/image98.jpeg"/><Relationship Id="rId2" Type="http://schemas.openxmlformats.org/officeDocument/2006/relationships/notesSlide" Target="../notesSlides/notesSlide84.xml"/><Relationship Id="rId1" Type="http://schemas.openxmlformats.org/officeDocument/2006/relationships/slideLayout" Target="../slideLayouts/slideLayout7.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7.xml.rels><?xml version="1.0" encoding="UTF-8" standalone="yes"?>
<Relationships xmlns="http://schemas.openxmlformats.org/package/2006/relationships"><Relationship Id="rId3" Type="http://schemas.openxmlformats.org/officeDocument/2006/relationships/image" Target="../media/image99.jpeg"/><Relationship Id="rId2" Type="http://schemas.openxmlformats.org/officeDocument/2006/relationships/notesSlide" Target="../notesSlides/notesSlide85.xml"/><Relationship Id="rId1" Type="http://schemas.openxmlformats.org/officeDocument/2006/relationships/slideLayout" Target="../slideLayouts/slideLayout7.xml"/></Relationships>
</file>

<file path=ppt/slides/_rels/slide108.xml.rels><?xml version="1.0" encoding="UTF-8" standalone="yes"?>
<Relationships xmlns="http://schemas.openxmlformats.org/package/2006/relationships"><Relationship Id="rId3" Type="http://schemas.openxmlformats.org/officeDocument/2006/relationships/image" Target="../media/image100.jpeg"/><Relationship Id="rId2" Type="http://schemas.openxmlformats.org/officeDocument/2006/relationships/notesSlide" Target="../notesSlides/notesSlide86.xml"/><Relationship Id="rId1" Type="http://schemas.openxmlformats.org/officeDocument/2006/relationships/slideLayout" Target="../slideLayouts/slideLayout7.xml"/></Relationships>
</file>

<file path=ppt/slides/_rels/slide109.xml.rels><?xml version="1.0" encoding="UTF-8" standalone="yes"?>
<Relationships xmlns="http://schemas.openxmlformats.org/package/2006/relationships"><Relationship Id="rId3" Type="http://schemas.openxmlformats.org/officeDocument/2006/relationships/image" Target="../media/image101.png"/><Relationship Id="rId2" Type="http://schemas.openxmlformats.org/officeDocument/2006/relationships/notesSlide" Target="../notesSlides/notesSlide87.xml"/><Relationship Id="rId1" Type="http://schemas.openxmlformats.org/officeDocument/2006/relationships/slideLayout" Target="../slideLayouts/slideLayout7.xml"/></Relationships>
</file>

<file path=ppt/slides/_rels/slide110.xml.rels><?xml version="1.0" encoding="UTF-8" standalone="yes"?>
<Relationships xmlns="http://schemas.openxmlformats.org/package/2006/relationships"><Relationship Id="rId3" Type="http://schemas.openxmlformats.org/officeDocument/2006/relationships/image" Target="../media/image102.jpeg"/><Relationship Id="rId2" Type="http://schemas.openxmlformats.org/officeDocument/2006/relationships/notesSlide" Target="../notesSlides/notesSlide88.xml"/><Relationship Id="rId1" Type="http://schemas.openxmlformats.org/officeDocument/2006/relationships/slideLayout" Target="../slideLayouts/slideLayout7.xml"/></Relationships>
</file>

<file path=ppt/slides/_rels/slide111.xml.rels><?xml version="1.0" encoding="UTF-8" standalone="yes"?>
<Relationships xmlns="http://schemas.openxmlformats.org/package/2006/relationships"><Relationship Id="rId3" Type="http://schemas.openxmlformats.org/officeDocument/2006/relationships/image" Target="../media/image103.jpeg"/><Relationship Id="rId2" Type="http://schemas.openxmlformats.org/officeDocument/2006/relationships/notesSlide" Target="../notesSlides/notesSlide89.xml"/><Relationship Id="rId1" Type="http://schemas.openxmlformats.org/officeDocument/2006/relationships/slideLayout" Target="../slideLayouts/slideLayout7.xml"/></Relationships>
</file>

<file path=ppt/slides/_rels/slide112.xml.rels><?xml version="1.0" encoding="UTF-8" standalone="yes"?>
<Relationships xmlns="http://schemas.openxmlformats.org/package/2006/relationships"><Relationship Id="rId3" Type="http://schemas.openxmlformats.org/officeDocument/2006/relationships/image" Target="../media/image104.jpeg"/><Relationship Id="rId2" Type="http://schemas.openxmlformats.org/officeDocument/2006/relationships/notesSlide" Target="../notesSlides/notesSlide90.xml"/><Relationship Id="rId1" Type="http://schemas.openxmlformats.org/officeDocument/2006/relationships/slideLayout" Target="../slideLayouts/slideLayout7.xml"/></Relationships>
</file>

<file path=ppt/slides/_rels/slide1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5.xml.rels><?xml version="1.0" encoding="UTF-8" standalone="yes"?>
<Relationships xmlns="http://schemas.openxmlformats.org/package/2006/relationships"><Relationship Id="rId3" Type="http://schemas.openxmlformats.org/officeDocument/2006/relationships/image" Target="../media/image105.jpeg"/><Relationship Id="rId2" Type="http://schemas.openxmlformats.org/officeDocument/2006/relationships/notesSlide" Target="../notesSlides/notesSlide91.xml"/><Relationship Id="rId1" Type="http://schemas.openxmlformats.org/officeDocument/2006/relationships/slideLayout" Target="../slideLayouts/slideLayout7.xml"/></Relationships>
</file>

<file path=ppt/slides/_rels/slide116.xml.rels><?xml version="1.0" encoding="UTF-8" standalone="yes"?>
<Relationships xmlns="http://schemas.openxmlformats.org/package/2006/relationships"><Relationship Id="rId3" Type="http://schemas.openxmlformats.org/officeDocument/2006/relationships/image" Target="../media/image106.jpeg"/><Relationship Id="rId2" Type="http://schemas.openxmlformats.org/officeDocument/2006/relationships/notesSlide" Target="../notesSlides/notesSlide92.xml"/><Relationship Id="rId1" Type="http://schemas.openxmlformats.org/officeDocument/2006/relationships/slideLayout" Target="../slideLayouts/slideLayout7.xml"/></Relationships>
</file>

<file path=ppt/slides/_rels/slide117.xml.rels><?xml version="1.0" encoding="UTF-8" standalone="yes"?>
<Relationships xmlns="http://schemas.openxmlformats.org/package/2006/relationships"><Relationship Id="rId3" Type="http://schemas.openxmlformats.org/officeDocument/2006/relationships/image" Target="../media/image107.jpeg"/><Relationship Id="rId2" Type="http://schemas.openxmlformats.org/officeDocument/2006/relationships/notesSlide" Target="../notesSlides/notesSlide93.xml"/><Relationship Id="rId1" Type="http://schemas.openxmlformats.org/officeDocument/2006/relationships/slideLayout" Target="../slideLayouts/slideLayout7.xml"/></Relationships>
</file>

<file path=ppt/slides/_rels/slide118.xml.rels><?xml version="1.0" encoding="UTF-8" standalone="yes"?>
<Relationships xmlns="http://schemas.openxmlformats.org/package/2006/relationships"><Relationship Id="rId3" Type="http://schemas.openxmlformats.org/officeDocument/2006/relationships/image" Target="../media/image108.jpeg"/><Relationship Id="rId2" Type="http://schemas.openxmlformats.org/officeDocument/2006/relationships/notesSlide" Target="../notesSlides/notesSlide94.xml"/><Relationship Id="rId1" Type="http://schemas.openxmlformats.org/officeDocument/2006/relationships/slideLayout" Target="../slideLayouts/slideLayout7.xml"/></Relationships>
</file>

<file path=ppt/slides/_rels/slide119.xml.rels><?xml version="1.0" encoding="UTF-8" standalone="yes"?>
<Relationships xmlns="http://schemas.openxmlformats.org/package/2006/relationships"><Relationship Id="rId3" Type="http://schemas.openxmlformats.org/officeDocument/2006/relationships/image" Target="../media/image109.jpeg"/><Relationship Id="rId2" Type="http://schemas.openxmlformats.org/officeDocument/2006/relationships/notesSlide" Target="../notesSlides/notesSlide95.xml"/><Relationship Id="rId1" Type="http://schemas.openxmlformats.org/officeDocument/2006/relationships/slideLayout" Target="../slideLayouts/slideLayout7.xml"/></Relationships>
</file>

<file path=ppt/slides/_rels/slide120.xml.rels><?xml version="1.0" encoding="UTF-8" standalone="yes"?>
<Relationships xmlns="http://schemas.openxmlformats.org/package/2006/relationships"><Relationship Id="rId3" Type="http://schemas.openxmlformats.org/officeDocument/2006/relationships/image" Target="../media/image110.jpeg"/><Relationship Id="rId2" Type="http://schemas.openxmlformats.org/officeDocument/2006/relationships/notesSlide" Target="../notesSlides/notesSlide96.xml"/><Relationship Id="rId1" Type="http://schemas.openxmlformats.org/officeDocument/2006/relationships/slideLayout" Target="../slideLayouts/slideLayout7.xml"/></Relationships>
</file>

<file path=ppt/slides/_rels/slide121.xml.rels><?xml version="1.0" encoding="UTF-8" standalone="yes"?>
<Relationships xmlns="http://schemas.openxmlformats.org/package/2006/relationships"><Relationship Id="rId3" Type="http://schemas.openxmlformats.org/officeDocument/2006/relationships/image" Target="../media/image111.jpeg"/><Relationship Id="rId2" Type="http://schemas.openxmlformats.org/officeDocument/2006/relationships/notesSlide" Target="../notesSlides/notesSlide97.xml"/><Relationship Id="rId1" Type="http://schemas.openxmlformats.org/officeDocument/2006/relationships/slideLayout" Target="../slideLayouts/slideLayout7.xml"/></Relationships>
</file>

<file path=ppt/slides/_rels/slide122.xml.rels><?xml version="1.0" encoding="UTF-8" standalone="yes"?>
<Relationships xmlns="http://schemas.openxmlformats.org/package/2006/relationships"><Relationship Id="rId3" Type="http://schemas.openxmlformats.org/officeDocument/2006/relationships/image" Target="../media/image112.jpeg"/><Relationship Id="rId2" Type="http://schemas.openxmlformats.org/officeDocument/2006/relationships/notesSlide" Target="../notesSlides/notesSlide98.xml"/><Relationship Id="rId1" Type="http://schemas.openxmlformats.org/officeDocument/2006/relationships/slideLayout" Target="../slideLayouts/slideLayout7.xml"/></Relationships>
</file>

<file path=ppt/slides/_rels/slide123.xml.rels><?xml version="1.0" encoding="UTF-8" standalone="yes"?>
<Relationships xmlns="http://schemas.openxmlformats.org/package/2006/relationships"><Relationship Id="rId3" Type="http://schemas.openxmlformats.org/officeDocument/2006/relationships/image" Target="../media/image113.jpeg"/><Relationship Id="rId2" Type="http://schemas.openxmlformats.org/officeDocument/2006/relationships/notesSlide" Target="../notesSlides/notesSlide99.xml"/><Relationship Id="rId1" Type="http://schemas.openxmlformats.org/officeDocument/2006/relationships/slideLayout" Target="../slideLayouts/slideLayout7.xml"/></Relationships>
</file>

<file path=ppt/slides/_rels/slide1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7.xml.rels><?xml version="1.0" encoding="UTF-8" standalone="yes"?>
<Relationships xmlns="http://schemas.openxmlformats.org/package/2006/relationships"><Relationship Id="rId3" Type="http://schemas.openxmlformats.org/officeDocument/2006/relationships/image" Target="../media/image114.jpeg"/><Relationship Id="rId2" Type="http://schemas.openxmlformats.org/officeDocument/2006/relationships/notesSlide" Target="../notesSlides/notesSlide100.xml"/><Relationship Id="rId1" Type="http://schemas.openxmlformats.org/officeDocument/2006/relationships/slideLayout" Target="../slideLayouts/slideLayout7.xml"/></Relationships>
</file>

<file path=ppt/slides/_rels/slide128.xml.rels><?xml version="1.0" encoding="UTF-8" standalone="yes"?>
<Relationships xmlns="http://schemas.openxmlformats.org/package/2006/relationships"><Relationship Id="rId3" Type="http://schemas.openxmlformats.org/officeDocument/2006/relationships/image" Target="../media/image115.jpeg"/><Relationship Id="rId2" Type="http://schemas.openxmlformats.org/officeDocument/2006/relationships/notesSlide" Target="../notesSlides/notesSlide101.xml"/><Relationship Id="rId1" Type="http://schemas.openxmlformats.org/officeDocument/2006/relationships/slideLayout" Target="../slideLayouts/slideLayout7.xml"/></Relationships>
</file>

<file path=ppt/slides/_rels/slide129.xml.rels><?xml version="1.0" encoding="UTF-8" standalone="yes"?>
<Relationships xmlns="http://schemas.openxmlformats.org/package/2006/relationships"><Relationship Id="rId3" Type="http://schemas.openxmlformats.org/officeDocument/2006/relationships/image" Target="../media/image116.jpeg"/><Relationship Id="rId2" Type="http://schemas.openxmlformats.org/officeDocument/2006/relationships/notesSlide" Target="../notesSlides/notesSlide102.xml"/><Relationship Id="rId1" Type="http://schemas.openxmlformats.org/officeDocument/2006/relationships/slideLayout" Target="../slideLayouts/slideLayout7.xml"/></Relationships>
</file>

<file path=ppt/slides/_rels/slide130.xml.rels><?xml version="1.0" encoding="UTF-8" standalone="yes"?>
<Relationships xmlns="http://schemas.openxmlformats.org/package/2006/relationships"><Relationship Id="rId3" Type="http://schemas.openxmlformats.org/officeDocument/2006/relationships/image" Target="../media/image117.jpeg"/><Relationship Id="rId2" Type="http://schemas.openxmlformats.org/officeDocument/2006/relationships/notesSlide" Target="../notesSlides/notesSlide103.xml"/><Relationship Id="rId1" Type="http://schemas.openxmlformats.org/officeDocument/2006/relationships/slideLayout" Target="../slideLayouts/slideLayout7.xml"/></Relationships>
</file>

<file path=ppt/slides/_rels/slide131.xml.rels><?xml version="1.0" encoding="UTF-8" standalone="yes"?>
<Relationships xmlns="http://schemas.openxmlformats.org/package/2006/relationships"><Relationship Id="rId3" Type="http://schemas.openxmlformats.org/officeDocument/2006/relationships/image" Target="../media/image118.jpeg"/><Relationship Id="rId2" Type="http://schemas.openxmlformats.org/officeDocument/2006/relationships/notesSlide" Target="../notesSlides/notesSlide104.xml"/><Relationship Id="rId1" Type="http://schemas.openxmlformats.org/officeDocument/2006/relationships/slideLayout" Target="../slideLayouts/slideLayout7.xml"/></Relationships>
</file>

<file path=ppt/slides/_rels/slide132.xml.rels><?xml version="1.0" encoding="UTF-8" standalone="yes"?>
<Relationships xmlns="http://schemas.openxmlformats.org/package/2006/relationships"><Relationship Id="rId2" Type="http://schemas.openxmlformats.org/officeDocument/2006/relationships/image" Target="../media/image119.jpeg"/><Relationship Id="rId1" Type="http://schemas.openxmlformats.org/officeDocument/2006/relationships/slideLayout" Target="../slideLayouts/slideLayout7.xml"/></Relationships>
</file>

<file path=ppt/slides/_rels/slide133.xml.rels><?xml version="1.0" encoding="UTF-8" standalone="yes"?>
<Relationships xmlns="http://schemas.openxmlformats.org/package/2006/relationships"><Relationship Id="rId2" Type="http://schemas.openxmlformats.org/officeDocument/2006/relationships/image" Target="../media/image120.jpeg"/><Relationship Id="rId1" Type="http://schemas.openxmlformats.org/officeDocument/2006/relationships/slideLayout" Target="../slideLayouts/slideLayout7.xml"/></Relationships>
</file>

<file path=ppt/slides/_rels/slide134.xml.rels><?xml version="1.0" encoding="UTF-8" standalone="yes"?>
<Relationships xmlns="http://schemas.openxmlformats.org/package/2006/relationships"><Relationship Id="rId2" Type="http://schemas.openxmlformats.org/officeDocument/2006/relationships/image" Target="../media/image121.jpeg"/><Relationship Id="rId1" Type="http://schemas.openxmlformats.org/officeDocument/2006/relationships/slideLayout" Target="../slideLayouts/slideLayout7.xml"/></Relationships>
</file>

<file path=ppt/slides/_rels/slide135.xml.rels><?xml version="1.0" encoding="UTF-8" standalone="yes"?>
<Relationships xmlns="http://schemas.openxmlformats.org/package/2006/relationships"><Relationship Id="rId2" Type="http://schemas.openxmlformats.org/officeDocument/2006/relationships/image" Target="../media/image122.jpeg"/><Relationship Id="rId1" Type="http://schemas.openxmlformats.org/officeDocument/2006/relationships/slideLayout" Target="../slideLayouts/slideLayout7.xml"/></Relationships>
</file>

<file path=ppt/slides/_rels/slide136.xml.rels><?xml version="1.0" encoding="UTF-8" standalone="yes"?>
<Relationships xmlns="http://schemas.openxmlformats.org/package/2006/relationships"><Relationship Id="rId2" Type="http://schemas.openxmlformats.org/officeDocument/2006/relationships/image" Target="../media/image123.jpeg"/><Relationship Id="rId1" Type="http://schemas.openxmlformats.org/officeDocument/2006/relationships/slideLayout" Target="../slideLayouts/slideLayout7.xml"/></Relationships>
</file>

<file path=ppt/slides/_rels/slide137.xml.rels><?xml version="1.0" encoding="UTF-8" standalone="yes"?>
<Relationships xmlns="http://schemas.openxmlformats.org/package/2006/relationships"><Relationship Id="rId3" Type="http://schemas.openxmlformats.org/officeDocument/2006/relationships/image" Target="../media/image124.jpeg"/><Relationship Id="rId2" Type="http://schemas.openxmlformats.org/officeDocument/2006/relationships/notesSlide" Target="../notesSlides/notesSlide105.xml"/><Relationship Id="rId1" Type="http://schemas.openxmlformats.org/officeDocument/2006/relationships/slideLayout" Target="../slideLayouts/slideLayout7.xml"/></Relationships>
</file>

<file path=ppt/slides/_rels/slide138.xml.rels><?xml version="1.0" encoding="UTF-8" standalone="yes"?>
<Relationships xmlns="http://schemas.openxmlformats.org/package/2006/relationships"><Relationship Id="rId3" Type="http://schemas.openxmlformats.org/officeDocument/2006/relationships/image" Target="../media/image125.jpeg"/><Relationship Id="rId2" Type="http://schemas.openxmlformats.org/officeDocument/2006/relationships/notesSlide" Target="../notesSlides/notesSlide106.xml"/><Relationship Id="rId1" Type="http://schemas.openxmlformats.org/officeDocument/2006/relationships/slideLayout" Target="../slideLayouts/slideLayout7.xml"/></Relationships>
</file>

<file path=ppt/slides/_rels/slide1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1.xml.rels><?xml version="1.0" encoding="UTF-8" standalone="yes"?>
<Relationships xmlns="http://schemas.openxmlformats.org/package/2006/relationships"><Relationship Id="rId3" Type="http://schemas.openxmlformats.org/officeDocument/2006/relationships/image" Target="../media/image126.jpeg"/><Relationship Id="rId2" Type="http://schemas.openxmlformats.org/officeDocument/2006/relationships/notesSlide" Target="../notesSlides/notesSlide107.xml"/><Relationship Id="rId1" Type="http://schemas.openxmlformats.org/officeDocument/2006/relationships/slideLayout" Target="../slideLayouts/slideLayout7.xml"/></Relationships>
</file>

<file path=ppt/slides/_rels/slide142.xml.rels><?xml version="1.0" encoding="UTF-8" standalone="yes"?>
<Relationships xmlns="http://schemas.openxmlformats.org/package/2006/relationships"><Relationship Id="rId3" Type="http://schemas.openxmlformats.org/officeDocument/2006/relationships/image" Target="../media/image127.jpeg"/><Relationship Id="rId2" Type="http://schemas.openxmlformats.org/officeDocument/2006/relationships/notesSlide" Target="../notesSlides/notesSlide108.xml"/><Relationship Id="rId1" Type="http://schemas.openxmlformats.org/officeDocument/2006/relationships/slideLayout" Target="../slideLayouts/slideLayout7.xml"/></Relationships>
</file>

<file path=ppt/slides/_rels/slide143.xml.rels><?xml version="1.0" encoding="UTF-8" standalone="yes"?>
<Relationships xmlns="http://schemas.openxmlformats.org/package/2006/relationships"><Relationship Id="rId3" Type="http://schemas.openxmlformats.org/officeDocument/2006/relationships/image" Target="../media/image128.jpeg"/><Relationship Id="rId2" Type="http://schemas.openxmlformats.org/officeDocument/2006/relationships/notesSlide" Target="../notesSlides/notesSlide109.xml"/><Relationship Id="rId1" Type="http://schemas.openxmlformats.org/officeDocument/2006/relationships/slideLayout" Target="../slideLayouts/slideLayout7.xml"/></Relationships>
</file>

<file path=ppt/slides/_rels/slide144.xml.rels><?xml version="1.0" encoding="UTF-8" standalone="yes"?>
<Relationships xmlns="http://schemas.openxmlformats.org/package/2006/relationships"><Relationship Id="rId3" Type="http://schemas.openxmlformats.org/officeDocument/2006/relationships/image" Target="../media/image129.jpeg"/><Relationship Id="rId2" Type="http://schemas.openxmlformats.org/officeDocument/2006/relationships/notesSlide" Target="../notesSlides/notesSlide110.xml"/><Relationship Id="rId1" Type="http://schemas.openxmlformats.org/officeDocument/2006/relationships/slideLayout" Target="../slideLayouts/slideLayout7.xml"/></Relationships>
</file>

<file path=ppt/slides/_rels/slide145.xml.rels><?xml version="1.0" encoding="UTF-8" standalone="yes"?>
<Relationships xmlns="http://schemas.openxmlformats.org/package/2006/relationships"><Relationship Id="rId3" Type="http://schemas.openxmlformats.org/officeDocument/2006/relationships/image" Target="../media/image130.jpeg"/><Relationship Id="rId2" Type="http://schemas.openxmlformats.org/officeDocument/2006/relationships/notesSlide" Target="../notesSlides/notesSlide111.xml"/><Relationship Id="rId1" Type="http://schemas.openxmlformats.org/officeDocument/2006/relationships/slideLayout" Target="../slideLayouts/slideLayout7.xml"/></Relationships>
</file>

<file path=ppt/slides/_rels/slide146.xml.rels><?xml version="1.0" encoding="UTF-8" standalone="yes"?>
<Relationships xmlns="http://schemas.openxmlformats.org/package/2006/relationships"><Relationship Id="rId3" Type="http://schemas.openxmlformats.org/officeDocument/2006/relationships/image" Target="../media/image131.jpeg"/><Relationship Id="rId2" Type="http://schemas.openxmlformats.org/officeDocument/2006/relationships/notesSlide" Target="../notesSlides/notesSlide112.xml"/><Relationship Id="rId1" Type="http://schemas.openxmlformats.org/officeDocument/2006/relationships/slideLayout" Target="../slideLayouts/slideLayout7.xml"/></Relationships>
</file>

<file path=ppt/slides/_rels/slide147.xml.rels><?xml version="1.0" encoding="UTF-8" standalone="yes"?>
<Relationships xmlns="http://schemas.openxmlformats.org/package/2006/relationships"><Relationship Id="rId3" Type="http://schemas.openxmlformats.org/officeDocument/2006/relationships/image" Target="../media/image132.jpeg"/><Relationship Id="rId2" Type="http://schemas.openxmlformats.org/officeDocument/2006/relationships/notesSlide" Target="../notesSlides/notesSlide113.xml"/><Relationship Id="rId1" Type="http://schemas.openxmlformats.org/officeDocument/2006/relationships/slideLayout" Target="../slideLayouts/slideLayout7.xml"/></Relationships>
</file>

<file path=ppt/slides/_rels/slide148.xml.rels><?xml version="1.0" encoding="UTF-8" standalone="yes"?>
<Relationships xmlns="http://schemas.openxmlformats.org/package/2006/relationships"><Relationship Id="rId3" Type="http://schemas.openxmlformats.org/officeDocument/2006/relationships/image" Target="../media/image133.jpeg"/><Relationship Id="rId2" Type="http://schemas.openxmlformats.org/officeDocument/2006/relationships/notesSlide" Target="../notesSlides/notesSlide114.xml"/><Relationship Id="rId1" Type="http://schemas.openxmlformats.org/officeDocument/2006/relationships/slideLayout" Target="../slideLayouts/slideLayout7.xml"/></Relationships>
</file>

<file path=ppt/slides/_rels/slide149.xml.rels><?xml version="1.0" encoding="UTF-8" standalone="yes"?>
<Relationships xmlns="http://schemas.openxmlformats.org/package/2006/relationships"><Relationship Id="rId3" Type="http://schemas.openxmlformats.org/officeDocument/2006/relationships/image" Target="../media/image134.jpeg"/><Relationship Id="rId2" Type="http://schemas.openxmlformats.org/officeDocument/2006/relationships/notesSlide" Target="../notesSlides/notesSlide115.xml"/><Relationship Id="rId1" Type="http://schemas.openxmlformats.org/officeDocument/2006/relationships/slideLayout" Target="../slideLayouts/slideLayout7.xml"/></Relationships>
</file>

<file path=ppt/slides/_rels/slide150.xml.rels><?xml version="1.0" encoding="UTF-8" standalone="yes"?>
<Relationships xmlns="http://schemas.openxmlformats.org/package/2006/relationships"><Relationship Id="rId3" Type="http://schemas.openxmlformats.org/officeDocument/2006/relationships/image" Target="../media/image135.jpeg"/><Relationship Id="rId2" Type="http://schemas.openxmlformats.org/officeDocument/2006/relationships/notesSlide" Target="../notesSlides/notesSlide116.xml"/><Relationship Id="rId1" Type="http://schemas.openxmlformats.org/officeDocument/2006/relationships/slideLayout" Target="../slideLayouts/slideLayout7.xml"/></Relationships>
</file>

<file path=ppt/slides/_rels/slide151.xml.rels><?xml version="1.0" encoding="UTF-8" standalone="yes"?>
<Relationships xmlns="http://schemas.openxmlformats.org/package/2006/relationships"><Relationship Id="rId3" Type="http://schemas.openxmlformats.org/officeDocument/2006/relationships/image" Target="../media/image136.jpeg"/><Relationship Id="rId2" Type="http://schemas.openxmlformats.org/officeDocument/2006/relationships/notesSlide" Target="../notesSlides/notesSlide117.xml"/><Relationship Id="rId1" Type="http://schemas.openxmlformats.org/officeDocument/2006/relationships/slideLayout" Target="../slideLayouts/slideLayout7.xml"/></Relationships>
</file>

<file path=ppt/slides/_rels/slide152.xml.rels><?xml version="1.0" encoding="UTF-8" standalone="yes"?>
<Relationships xmlns="http://schemas.openxmlformats.org/package/2006/relationships"><Relationship Id="rId3" Type="http://schemas.openxmlformats.org/officeDocument/2006/relationships/image" Target="../media/image137.jpeg"/><Relationship Id="rId2" Type="http://schemas.openxmlformats.org/officeDocument/2006/relationships/notesSlide" Target="../notesSlides/notesSlide118.xml"/><Relationship Id="rId1" Type="http://schemas.openxmlformats.org/officeDocument/2006/relationships/slideLayout" Target="../slideLayouts/slideLayout7.xml"/></Relationships>
</file>

<file path=ppt/slides/_rels/slide153.xml.rels><?xml version="1.0" encoding="UTF-8" standalone="yes"?>
<Relationships xmlns="http://schemas.openxmlformats.org/package/2006/relationships"><Relationship Id="rId3" Type="http://schemas.openxmlformats.org/officeDocument/2006/relationships/image" Target="../media/image138.jpeg"/><Relationship Id="rId2" Type="http://schemas.openxmlformats.org/officeDocument/2006/relationships/notesSlide" Target="../notesSlides/notesSlide119.xml"/><Relationship Id="rId1" Type="http://schemas.openxmlformats.org/officeDocument/2006/relationships/slideLayout" Target="../slideLayouts/slideLayout7.xml"/></Relationships>
</file>

<file path=ppt/slides/_rels/slide154.xml.rels><?xml version="1.0" encoding="UTF-8" standalone="yes"?>
<Relationships xmlns="http://schemas.openxmlformats.org/package/2006/relationships"><Relationship Id="rId3" Type="http://schemas.openxmlformats.org/officeDocument/2006/relationships/image" Target="../media/image139.jpeg"/><Relationship Id="rId2" Type="http://schemas.openxmlformats.org/officeDocument/2006/relationships/notesSlide" Target="../notesSlides/notesSlide120.xml"/><Relationship Id="rId1" Type="http://schemas.openxmlformats.org/officeDocument/2006/relationships/slideLayout" Target="../slideLayouts/slideLayout7.xml"/></Relationships>
</file>

<file path=ppt/slides/_rels/slide155.xml.rels><?xml version="1.0" encoding="UTF-8" standalone="yes"?>
<Relationships xmlns="http://schemas.openxmlformats.org/package/2006/relationships"><Relationship Id="rId3" Type="http://schemas.openxmlformats.org/officeDocument/2006/relationships/image" Target="../media/image140.jpeg"/><Relationship Id="rId2" Type="http://schemas.openxmlformats.org/officeDocument/2006/relationships/notesSlide" Target="../notesSlides/notesSlide121.xml"/><Relationship Id="rId1" Type="http://schemas.openxmlformats.org/officeDocument/2006/relationships/slideLayout" Target="../slideLayouts/slideLayout7.xml"/></Relationships>
</file>

<file path=ppt/slides/_rels/slide156.xml.rels><?xml version="1.0" encoding="UTF-8" standalone="yes"?>
<Relationships xmlns="http://schemas.openxmlformats.org/package/2006/relationships"><Relationship Id="rId3" Type="http://schemas.openxmlformats.org/officeDocument/2006/relationships/image" Target="../media/image141.jpeg"/><Relationship Id="rId2" Type="http://schemas.openxmlformats.org/officeDocument/2006/relationships/notesSlide" Target="../notesSlides/notesSlide122.xml"/><Relationship Id="rId1" Type="http://schemas.openxmlformats.org/officeDocument/2006/relationships/slideLayout" Target="../slideLayouts/slideLayout7.xml"/></Relationships>
</file>

<file path=ppt/slides/_rels/slide157.xml.rels><?xml version="1.0" encoding="UTF-8" standalone="yes"?>
<Relationships xmlns="http://schemas.openxmlformats.org/package/2006/relationships"><Relationship Id="rId3" Type="http://schemas.openxmlformats.org/officeDocument/2006/relationships/image" Target="../media/image142.jpeg"/><Relationship Id="rId2" Type="http://schemas.openxmlformats.org/officeDocument/2006/relationships/notesSlide" Target="../notesSlides/notesSlide123.xml"/><Relationship Id="rId1" Type="http://schemas.openxmlformats.org/officeDocument/2006/relationships/slideLayout" Target="../slideLayouts/slideLayout7.xml"/></Relationships>
</file>

<file path=ppt/slides/_rels/slide158.xml.rels><?xml version="1.0" encoding="UTF-8" standalone="yes"?>
<Relationships xmlns="http://schemas.openxmlformats.org/package/2006/relationships"><Relationship Id="rId3" Type="http://schemas.openxmlformats.org/officeDocument/2006/relationships/image" Target="../media/image143.jpeg"/><Relationship Id="rId2" Type="http://schemas.openxmlformats.org/officeDocument/2006/relationships/notesSlide" Target="../notesSlides/notesSlide124.xml"/><Relationship Id="rId1" Type="http://schemas.openxmlformats.org/officeDocument/2006/relationships/slideLayout" Target="../slideLayouts/slideLayout7.xml"/></Relationships>
</file>

<file path=ppt/slides/_rels/slide159.xml.rels><?xml version="1.0" encoding="UTF-8" standalone="yes"?>
<Relationships xmlns="http://schemas.openxmlformats.org/package/2006/relationships"><Relationship Id="rId3" Type="http://schemas.openxmlformats.org/officeDocument/2006/relationships/image" Target="../media/image144.jpeg"/><Relationship Id="rId2" Type="http://schemas.openxmlformats.org/officeDocument/2006/relationships/notesSlide" Target="../notesSlides/notesSlide125.xml"/><Relationship Id="rId1" Type="http://schemas.openxmlformats.org/officeDocument/2006/relationships/slideLayout" Target="../slideLayouts/slideLayout7.xml"/></Relationships>
</file>

<file path=ppt/slides/_rels/slide160.xml.rels><?xml version="1.0" encoding="UTF-8" standalone="yes"?>
<Relationships xmlns="http://schemas.openxmlformats.org/package/2006/relationships"><Relationship Id="rId3" Type="http://schemas.openxmlformats.org/officeDocument/2006/relationships/image" Target="../media/image145.jpeg"/><Relationship Id="rId2" Type="http://schemas.openxmlformats.org/officeDocument/2006/relationships/notesSlide" Target="../notesSlides/notesSlide126.xml"/><Relationship Id="rId1" Type="http://schemas.openxmlformats.org/officeDocument/2006/relationships/slideLayout" Target="../slideLayouts/slideLayout7.xml"/></Relationships>
</file>

<file path=ppt/slides/_rels/slide1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2.xml.rels><?xml version="1.0" encoding="UTF-8" standalone="yes"?>
<Relationships xmlns="http://schemas.openxmlformats.org/package/2006/relationships"><Relationship Id="rId3" Type="http://schemas.openxmlformats.org/officeDocument/2006/relationships/image" Target="../media/image146.jpeg"/><Relationship Id="rId2" Type="http://schemas.openxmlformats.org/officeDocument/2006/relationships/notesSlide" Target="../notesSlides/notesSlide127.xml"/><Relationship Id="rId1" Type="http://schemas.openxmlformats.org/officeDocument/2006/relationships/slideLayout" Target="../slideLayouts/slideLayout7.xml"/></Relationships>
</file>

<file path=ppt/slides/_rels/slide163.xml.rels><?xml version="1.0" encoding="UTF-8" standalone="yes"?>
<Relationships xmlns="http://schemas.openxmlformats.org/package/2006/relationships"><Relationship Id="rId3" Type="http://schemas.openxmlformats.org/officeDocument/2006/relationships/image" Target="../media/image147.jpeg"/><Relationship Id="rId2" Type="http://schemas.openxmlformats.org/officeDocument/2006/relationships/notesSlide" Target="../notesSlides/notesSlide128.xml"/><Relationship Id="rId1" Type="http://schemas.openxmlformats.org/officeDocument/2006/relationships/slideLayout" Target="../slideLayouts/slideLayout7.xml"/></Relationships>
</file>

<file path=ppt/slides/_rels/slide164.xml.rels><?xml version="1.0" encoding="UTF-8" standalone="yes"?>
<Relationships xmlns="http://schemas.openxmlformats.org/package/2006/relationships"><Relationship Id="rId3" Type="http://schemas.openxmlformats.org/officeDocument/2006/relationships/image" Target="../media/image148.jpeg"/><Relationship Id="rId2" Type="http://schemas.openxmlformats.org/officeDocument/2006/relationships/notesSlide" Target="../notesSlides/notesSlide129.xml"/><Relationship Id="rId1" Type="http://schemas.openxmlformats.org/officeDocument/2006/relationships/slideLayout" Target="../slideLayouts/slideLayout7.xml"/></Relationships>
</file>

<file path=ppt/slides/_rels/slide165.xml.rels><?xml version="1.0" encoding="UTF-8" standalone="yes"?>
<Relationships xmlns="http://schemas.openxmlformats.org/package/2006/relationships"><Relationship Id="rId3" Type="http://schemas.openxmlformats.org/officeDocument/2006/relationships/image" Target="../media/image149.jpeg"/><Relationship Id="rId2" Type="http://schemas.openxmlformats.org/officeDocument/2006/relationships/notesSlide" Target="../notesSlides/notesSlide130.xml"/><Relationship Id="rId1" Type="http://schemas.openxmlformats.org/officeDocument/2006/relationships/slideLayout" Target="../slideLayouts/slideLayout7.xml"/></Relationships>
</file>

<file path=ppt/slides/_rels/slide166.xml.rels><?xml version="1.0" encoding="UTF-8" standalone="yes"?>
<Relationships xmlns="http://schemas.openxmlformats.org/package/2006/relationships"><Relationship Id="rId3" Type="http://schemas.openxmlformats.org/officeDocument/2006/relationships/image" Target="../media/image150.jpeg"/><Relationship Id="rId2" Type="http://schemas.openxmlformats.org/officeDocument/2006/relationships/notesSlide" Target="../notesSlides/notesSlide131.xml"/><Relationship Id="rId1" Type="http://schemas.openxmlformats.org/officeDocument/2006/relationships/slideLayout" Target="../slideLayouts/slideLayout7.xml"/></Relationships>
</file>

<file path=ppt/slides/_rels/slide167.xml.rels><?xml version="1.0" encoding="UTF-8" standalone="yes"?>
<Relationships xmlns="http://schemas.openxmlformats.org/package/2006/relationships"><Relationship Id="rId3" Type="http://schemas.openxmlformats.org/officeDocument/2006/relationships/image" Target="../media/image151.jpeg"/><Relationship Id="rId2" Type="http://schemas.openxmlformats.org/officeDocument/2006/relationships/notesSlide" Target="../notesSlides/notesSlide132.xml"/><Relationship Id="rId1" Type="http://schemas.openxmlformats.org/officeDocument/2006/relationships/slideLayout" Target="../slideLayouts/slideLayout7.xml"/></Relationships>
</file>

<file path=ppt/slides/_rels/slide168.xml.rels><?xml version="1.0" encoding="UTF-8" standalone="yes"?>
<Relationships xmlns="http://schemas.openxmlformats.org/package/2006/relationships"><Relationship Id="rId3" Type="http://schemas.openxmlformats.org/officeDocument/2006/relationships/image" Target="../media/image152.jpeg"/><Relationship Id="rId2" Type="http://schemas.openxmlformats.org/officeDocument/2006/relationships/notesSlide" Target="../notesSlides/notesSlide133.xml"/><Relationship Id="rId1" Type="http://schemas.openxmlformats.org/officeDocument/2006/relationships/slideLayout" Target="../slideLayouts/slideLayout7.xml"/></Relationships>
</file>

<file path=ppt/slides/_rels/slide169.xml.rels><?xml version="1.0" encoding="UTF-8" standalone="yes"?>
<Relationships xmlns="http://schemas.openxmlformats.org/package/2006/relationships"><Relationship Id="rId3" Type="http://schemas.openxmlformats.org/officeDocument/2006/relationships/image" Target="../media/image153.jpeg"/><Relationship Id="rId2" Type="http://schemas.openxmlformats.org/officeDocument/2006/relationships/notesSlide" Target="../notesSlides/notesSlide134.xml"/><Relationship Id="rId1" Type="http://schemas.openxmlformats.org/officeDocument/2006/relationships/slideLayout" Target="../slideLayouts/slideLayout7.xml"/></Relationships>
</file>

<file path=ppt/slides/_rels/slide170.xml.rels><?xml version="1.0" encoding="UTF-8" standalone="yes"?>
<Relationships xmlns="http://schemas.openxmlformats.org/package/2006/relationships"><Relationship Id="rId3" Type="http://schemas.openxmlformats.org/officeDocument/2006/relationships/image" Target="../media/image154.jpeg"/><Relationship Id="rId2" Type="http://schemas.openxmlformats.org/officeDocument/2006/relationships/notesSlide" Target="../notesSlides/notesSlide135.xml"/><Relationship Id="rId1" Type="http://schemas.openxmlformats.org/officeDocument/2006/relationships/slideLayout" Target="../slideLayouts/slideLayout7.xml"/></Relationships>
</file>

<file path=ppt/slides/_rels/slide171.xml.rels><?xml version="1.0" encoding="UTF-8" standalone="yes"?>
<Relationships xmlns="http://schemas.openxmlformats.org/package/2006/relationships"><Relationship Id="rId3" Type="http://schemas.openxmlformats.org/officeDocument/2006/relationships/image" Target="../media/image155.jpeg"/><Relationship Id="rId2" Type="http://schemas.openxmlformats.org/officeDocument/2006/relationships/notesSlide" Target="../notesSlides/notesSlide136.xml"/><Relationship Id="rId1" Type="http://schemas.openxmlformats.org/officeDocument/2006/relationships/slideLayout" Target="../slideLayouts/slideLayout7.xml"/></Relationships>
</file>

<file path=ppt/slides/_rels/slide172.xml.rels><?xml version="1.0" encoding="UTF-8" standalone="yes"?>
<Relationships xmlns="http://schemas.openxmlformats.org/package/2006/relationships"><Relationship Id="rId3" Type="http://schemas.openxmlformats.org/officeDocument/2006/relationships/image" Target="../media/image156.jpeg"/><Relationship Id="rId2" Type="http://schemas.openxmlformats.org/officeDocument/2006/relationships/notesSlide" Target="../notesSlides/notesSlide137.xml"/><Relationship Id="rId1" Type="http://schemas.openxmlformats.org/officeDocument/2006/relationships/slideLayout" Target="../slideLayouts/slideLayout7.xml"/></Relationships>
</file>

<file path=ppt/slides/_rels/slide173.xml.rels><?xml version="1.0" encoding="UTF-8" standalone="yes"?>
<Relationships xmlns="http://schemas.openxmlformats.org/package/2006/relationships"><Relationship Id="rId3" Type="http://schemas.openxmlformats.org/officeDocument/2006/relationships/image" Target="../media/image157.jpeg"/><Relationship Id="rId2" Type="http://schemas.openxmlformats.org/officeDocument/2006/relationships/notesSlide" Target="../notesSlides/notesSlide138.xml"/><Relationship Id="rId1" Type="http://schemas.openxmlformats.org/officeDocument/2006/relationships/slideLayout" Target="../slideLayouts/slideLayout7.xml"/></Relationships>
</file>

<file path=ppt/slides/_rels/slide174.xml.rels><?xml version="1.0" encoding="UTF-8" standalone="yes"?>
<Relationships xmlns="http://schemas.openxmlformats.org/package/2006/relationships"><Relationship Id="rId3" Type="http://schemas.openxmlformats.org/officeDocument/2006/relationships/image" Target="../media/image158.jpeg"/><Relationship Id="rId2" Type="http://schemas.openxmlformats.org/officeDocument/2006/relationships/notesSlide" Target="../notesSlides/notesSlide139.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2286000" y="260648"/>
            <a:ext cx="6462464" cy="3888432"/>
          </a:xfrm>
        </p:spPr>
        <p:txBody>
          <a:bodyPr>
            <a:normAutofit fontScale="90000"/>
          </a:bodyPr>
          <a:lstStyle/>
          <a:p>
            <a:r>
              <a:rPr lang="es-ES" sz="3600" dirty="0"/>
              <a:t>EUROPA.-LA VUELTA AL MUNDO EN 885 JARDINES.-  INGLESES.-National Trust.II </a:t>
            </a:r>
            <a:r>
              <a:rPr lang="es-ES" dirty="0"/>
              <a:t>Cliveden.-Coleton Fishacre.-Coughton House.-Cragside.-Glendurgan.-Ham House.-Handbury.-</a:t>
            </a:r>
            <a:br>
              <a:rPr lang="es-ES" dirty="0"/>
            </a:br>
            <a:endParaRPr lang="es-ES" dirty="0"/>
          </a:p>
        </p:txBody>
      </p:sp>
      <p:sp>
        <p:nvSpPr>
          <p:cNvPr id="3" name="2 Subtítulo"/>
          <p:cNvSpPr>
            <a:spLocks noGrp="1"/>
          </p:cNvSpPr>
          <p:nvPr>
            <p:ph type="subTitle" idx="1"/>
          </p:nvPr>
        </p:nvSpPr>
        <p:spPr>
          <a:xfrm>
            <a:off x="2411760" y="4954488"/>
            <a:ext cx="4390256" cy="1371600"/>
          </a:xfrm>
        </p:spPr>
        <p:txBody>
          <a:bodyPr>
            <a:normAutofit fontScale="92500"/>
          </a:bodyPr>
          <a:lstStyle/>
          <a:p>
            <a:r>
              <a:rPr lang="es-ES" dirty="0"/>
              <a:t>Selección de textos y fotografías por</a:t>
            </a:r>
          </a:p>
          <a:p>
            <a:r>
              <a:rPr lang="es-ES" sz="2800" dirty="0"/>
              <a:t>JOSE ELIAS BONELLS</a:t>
            </a:r>
          </a:p>
          <a:p>
            <a:endParaRPr lang="es-ES" sz="2800" dirty="0"/>
          </a:p>
          <a:p>
            <a:endParaRPr lang="es-ES" dirty="0"/>
          </a:p>
        </p:txBody>
      </p:sp>
    </p:spTree>
    <p:extLst>
      <p:ext uri="{BB962C8B-B14F-4D97-AF65-F5344CB8AC3E}">
        <p14:creationId xmlns:p14="http://schemas.microsoft.com/office/powerpoint/2010/main" val="296730429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1 Título"/>
          <p:cNvSpPr>
            <a:spLocks noGrp="1"/>
          </p:cNvSpPr>
          <p:nvPr>
            <p:ph type="title"/>
          </p:nvPr>
        </p:nvSpPr>
        <p:spPr/>
        <p:txBody>
          <a:bodyPr/>
          <a:lstStyle/>
          <a:p>
            <a:pPr marL="54864" indent="0" eaLnBrk="1" fontAlgn="auto" hangingPunct="1">
              <a:spcAft>
                <a:spcPts val="0"/>
              </a:spcAft>
              <a:defRPr/>
            </a:pPr>
            <a:r>
              <a:rPr lang="es-ES" dirty="0">
                <a:solidFill>
                  <a:schemeClr val="tx2">
                    <a:tint val="100000"/>
                    <a:shade val="90000"/>
                    <a:satMod val="250000"/>
                    <a:alpha val="100000"/>
                  </a:schemeClr>
                </a:solidFill>
              </a:rPr>
              <a:t>Cliveden</a:t>
            </a:r>
          </a:p>
        </p:txBody>
      </p:sp>
      <p:sp>
        <p:nvSpPr>
          <p:cNvPr id="11267" name="2 Marcador de contenido"/>
          <p:cNvSpPr>
            <a:spLocks noGrp="1"/>
          </p:cNvSpPr>
          <p:nvPr>
            <p:ph sz="quarter" idx="1"/>
          </p:nvPr>
        </p:nvSpPr>
        <p:spPr/>
        <p:txBody>
          <a:bodyPr>
            <a:normAutofit lnSpcReduction="10000"/>
          </a:bodyPr>
          <a:lstStyle/>
          <a:p>
            <a:pPr eaLnBrk="1" hangingPunct="1"/>
            <a:r>
              <a:rPr lang="es-ES" sz="2400" b="1" dirty="0"/>
              <a:t>Cliveden</a:t>
            </a:r>
            <a:r>
              <a:rPr lang="es-ES" sz="2400" dirty="0"/>
              <a:t>, es una casa señorial de estilo italianista situada en Taplow, en el condado de Buckinghamshire, en Inglaterra. </a:t>
            </a:r>
          </a:p>
          <a:p>
            <a:pPr eaLnBrk="1" hangingPunct="1"/>
            <a:r>
              <a:rPr lang="es-ES" sz="2400" dirty="0"/>
              <a:t>Está situada a 200 m sobre el Támesis, ha sido la casa de un Conde, dos Duques, un Príncipe de Gales y de la prominente familia americana Astor. </a:t>
            </a:r>
          </a:p>
          <a:p>
            <a:pPr eaLnBrk="1" hangingPunct="1"/>
            <a:r>
              <a:rPr lang="es-ES" sz="2400" dirty="0"/>
              <a:t>Ahora es propiedad de Patrimonio Nacional y la casa está arrendada como hotel de 5 estrellas a la cadena de hoteles von Essen.</a:t>
            </a:r>
          </a:p>
          <a:p>
            <a:pPr eaLnBrk="1" hangingPunct="1"/>
            <a:r>
              <a:rPr lang="es-ES" sz="2400" dirty="0"/>
              <a:t> Durante la década de 1970 fue usada por la Universidad de Stanford como campus de ultramar.</a:t>
            </a:r>
          </a:p>
        </p:txBody>
      </p:sp>
    </p:spTree>
    <p:extLst>
      <p:ext uri="{BB962C8B-B14F-4D97-AF65-F5344CB8AC3E}">
        <p14:creationId xmlns:p14="http://schemas.microsoft.com/office/powerpoint/2010/main" val="124578844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2 Marcador de contenido"/>
          <p:cNvSpPr>
            <a:spLocks noGrp="1"/>
          </p:cNvSpPr>
          <p:nvPr>
            <p:ph sz="quarter" idx="1"/>
          </p:nvPr>
        </p:nvSpPr>
        <p:spPr>
          <a:xfrm>
            <a:off x="457200" y="404813"/>
            <a:ext cx="7643192" cy="5767387"/>
          </a:xfrm>
        </p:spPr>
        <p:txBody>
          <a:bodyPr>
            <a:normAutofit lnSpcReduction="10000"/>
          </a:bodyPr>
          <a:lstStyle/>
          <a:p>
            <a:pPr eaLnBrk="1" hangingPunct="1"/>
            <a:r>
              <a:rPr lang="es-ES" sz="2400" dirty="0"/>
              <a:t>"Cliveden" significa “valle entre acantilados” y se refiere al valle que atraviesa la finca al sur y este de la casa. Los jardines y los bosques están abiertos al público, junto con algunas partes de la casa ciertos días al año.</a:t>
            </a:r>
          </a:p>
          <a:p>
            <a:pPr eaLnBrk="1" hangingPunct="1"/>
            <a:r>
              <a:rPr lang="es-ES" sz="2400" dirty="0"/>
              <a:t>La casa actual es de estilo palladiano inglés. </a:t>
            </a:r>
          </a:p>
          <a:p>
            <a:pPr eaLnBrk="1" hangingPunct="1"/>
            <a:r>
              <a:rPr lang="es-ES" sz="2400" dirty="0"/>
              <a:t>La mansión victoriana de tres plantas se asienta en una terraza de 122 m de largo por 6 m de alto, que data de mediados del siglo XVII.</a:t>
            </a:r>
          </a:p>
          <a:p>
            <a:pPr eaLnBrk="1" hangingPunct="1"/>
            <a:r>
              <a:rPr lang="es-ES" sz="2400" dirty="0"/>
              <a:t> El exterior de la casa está hecho con cemento romano, con algunos elementos de terracota como las balaustradas y los capiteles. El tejado de la casa fue concebido para caminar por él y desde él hay una vista panorámica, sobre las copas de los árboles, de Buckinghamshire y Berkshire, y se puede ver el Castillo de Windsor al sur.</a:t>
            </a:r>
          </a:p>
        </p:txBody>
      </p:sp>
    </p:spTree>
    <p:extLst>
      <p:ext uri="{BB962C8B-B14F-4D97-AF65-F5344CB8AC3E}">
        <p14:creationId xmlns:p14="http://schemas.microsoft.com/office/powerpoint/2010/main" val="141996234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2 Marcador de contenido"/>
          <p:cNvSpPr>
            <a:spLocks noGrp="1"/>
          </p:cNvSpPr>
          <p:nvPr>
            <p:ph sz="quarter" idx="1"/>
          </p:nvPr>
        </p:nvSpPr>
        <p:spPr>
          <a:xfrm>
            <a:off x="457200" y="404813"/>
            <a:ext cx="7499176" cy="5767387"/>
          </a:xfrm>
        </p:spPr>
        <p:txBody>
          <a:bodyPr/>
          <a:lstStyle/>
          <a:p>
            <a:pPr eaLnBrk="1" hangingPunct="1">
              <a:buFont typeface="Wingdings 2" pitchFamily="18" charset="2"/>
              <a:buNone/>
            </a:pPr>
            <a:endParaRPr lang="es-ES" dirty="0"/>
          </a:p>
          <a:p>
            <a:pPr eaLnBrk="1" hangingPunct="1"/>
            <a:r>
              <a:rPr lang="es-ES" sz="2400" dirty="0"/>
              <a:t>Cliveden se levanta sobre el lugar donde antes hubo una mansión diseñada por el arquitecto William Winde en 1666 como hogar de George Villiers, 2º Duque de Buckingham. Pero antes que Buckingham adquiriera la tierra, esta perteneció a la familia Mansfield y anteriormente esta perteneció a la familia Clyveden. </a:t>
            </a:r>
          </a:p>
          <a:p>
            <a:pPr eaLnBrk="1" hangingPunct="1"/>
            <a:r>
              <a:rPr lang="es-ES" sz="2400" dirty="0"/>
              <a:t>En 1795 la casa fue duramente dañada por un incendio y durante los siguientes 30 años permaneció en ruinas.</a:t>
            </a:r>
          </a:p>
        </p:txBody>
      </p:sp>
    </p:spTree>
    <p:extLst>
      <p:ext uri="{BB962C8B-B14F-4D97-AF65-F5344CB8AC3E}">
        <p14:creationId xmlns:p14="http://schemas.microsoft.com/office/powerpoint/2010/main" val="72080334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8" name="3 Imagen" descr="Cliveden Gardens.-1_redimensionar.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9525" y="0"/>
            <a:ext cx="912495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0400957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2" name="1 Imagen" descr="Cliveden Gardens.-2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9525" y="0"/>
            <a:ext cx="912495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2897930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6" name="1 Imagen" descr="Cliveden Gardens.-3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9525" y="0"/>
            <a:ext cx="912495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70767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0" name="1 Imagen" descr="Cliveden Gardens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9525" y="0"/>
            <a:ext cx="912495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9476162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4" name="1 Imagen" descr="Cliveden Gardens.-4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9525" y="0"/>
            <a:ext cx="912495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4525155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58" name="1 Imagen" descr="Cliveden Gardens.-5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9525" y="0"/>
            <a:ext cx="912495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1450983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482" name="3 Imagen" descr="Cliveden.-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5792078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506" name="1 Imagen" descr="Cliveden.-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0371137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530" name="1 Imagen" descr="Cliveden.-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3815025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54" name="1 Imagen" descr="Cliveden.-4.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673114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578" name="1 Imagen" descr="Cliveden Gardens.-Buckinhamshire.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1978047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602" name="1 Imagen" descr="Clivedenhouse-TheLongGarden.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7140276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626" name="2 Imagen" descr="Cliveden Gardens.-14.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3124881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650" name="1 Imagen" descr="Cliveden.-5.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4674940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674" name="1 Imagen" descr="Cliveden.-6.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138939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698" name="1 Imagen" descr="Cliveden.-7.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5207559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22" name="1 Imagen" descr="Cliveden.-8.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3234693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746" name="1 Imagen" descr="Cliveden.-9.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572000" y="0"/>
            <a:ext cx="457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1747" name="2 Imagen" descr="Cliveden.-12.jp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50038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3078380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770" name="1 Imagen" descr="Cliveden.-10.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1008351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794" name="1 Imagen" descr="Cliveden.-1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1871088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818" name="1 Imagen" descr="Cliveden.-1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0347043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5842" name="1 Imagen" descr="Cliveden.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5225711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6866" name="1 Imagen" descr="Cliveden.-Long Walk.-2-l.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3103381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7890" name="2 Imagen" descr="Cliveden5-l.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3988123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8914" name="1 Imagen" descr="Cliveden Garden.-1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763" y="0"/>
            <a:ext cx="913447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053278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938" name="1 Imagen" descr="Cliveden Garden.-Hotel National Trust.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763" y="0"/>
            <a:ext cx="913447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7813046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62" name="1 Imagen" descr="Cliveden Garden.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763" y="0"/>
            <a:ext cx="913447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2986882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986" name="1 Imagen" descr="Cliveden Gardens.-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763" y="0"/>
            <a:ext cx="913447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6851506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3010" name="1 Imagen" descr="Cliveden Gardens.-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763" y="0"/>
            <a:ext cx="913447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7948324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4034" name="1 Imagen" descr="Cliveden Gardens.-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763" y="0"/>
            <a:ext cx="913447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4441136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5058" name="1 Imagen" descr="Cliveden Gardens.-8.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763" y="0"/>
            <a:ext cx="913447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0334450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6082" name="1 Imagen" descr="Cliveden Gardens.-4.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763" y="0"/>
            <a:ext cx="913447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7181820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7106" name="1 Imagen" descr="Cliveden Gardens.-5.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763" y="0"/>
            <a:ext cx="913447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5980216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descr="Cliveden Gardens.-6.jpg"/>
          <p:cNvPicPr>
            <a:picLocks noChangeAspect="1"/>
          </p:cNvPicPr>
          <p:nvPr/>
        </p:nvPicPr>
        <p:blipFill>
          <a:blip r:embed="rId2"/>
          <a:stretch>
            <a:fillRect/>
          </a:stretch>
        </p:blipFill>
        <p:spPr>
          <a:xfrm>
            <a:off x="4763" y="0"/>
            <a:ext cx="9134475" cy="6858000"/>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434011959"/>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9154" name="1 Imagen" descr="Cliveden Gardens.-7.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763" y="0"/>
            <a:ext cx="913447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05573129"/>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0178" name="1 Imagen" descr="Cliveden Gardens.-9.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763" y="0"/>
            <a:ext cx="913447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27928750"/>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02" name="1 Imagen" descr="Cliveden Gardens.-13.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763" y="0"/>
            <a:ext cx="913447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02498761"/>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2226" name="1 Imagen" descr="Cliveden Gardens.-10.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763" y="0"/>
            <a:ext cx="913447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17783123"/>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3250" name="1 Imagen" descr="Cliveden Spring.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763" y="0"/>
            <a:ext cx="9525000" cy="7150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57791412"/>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1 Título"/>
          <p:cNvSpPr>
            <a:spLocks noGrp="1"/>
          </p:cNvSpPr>
          <p:nvPr>
            <p:ph type="title"/>
          </p:nvPr>
        </p:nvSpPr>
        <p:spPr/>
        <p:txBody>
          <a:bodyPr/>
          <a:lstStyle/>
          <a:p>
            <a:pPr marL="54864" indent="0" eaLnBrk="1" fontAlgn="auto" hangingPunct="1">
              <a:spcAft>
                <a:spcPts val="0"/>
              </a:spcAft>
              <a:defRPr/>
            </a:pPr>
            <a:r>
              <a:rPr lang="es-ES" dirty="0">
                <a:solidFill>
                  <a:schemeClr val="tx2">
                    <a:tint val="100000"/>
                    <a:shade val="90000"/>
                    <a:satMod val="250000"/>
                    <a:alpha val="100000"/>
                  </a:schemeClr>
                </a:solidFill>
              </a:rPr>
              <a:t>Coleton Fishacre</a:t>
            </a:r>
          </a:p>
        </p:txBody>
      </p:sp>
      <p:sp>
        <p:nvSpPr>
          <p:cNvPr id="44035" name="2 Marcador de contenido"/>
          <p:cNvSpPr>
            <a:spLocks noGrp="1"/>
          </p:cNvSpPr>
          <p:nvPr>
            <p:ph sz="quarter" idx="1"/>
          </p:nvPr>
        </p:nvSpPr>
        <p:spPr/>
        <p:txBody>
          <a:bodyPr>
            <a:normAutofit fontScale="92500" lnSpcReduction="20000"/>
          </a:bodyPr>
          <a:lstStyle/>
          <a:p>
            <a:pPr eaLnBrk="1" fontAlgn="auto" hangingPunct="1">
              <a:spcBef>
                <a:spcPts val="0"/>
              </a:spcBef>
              <a:spcAft>
                <a:spcPts val="0"/>
              </a:spcAft>
              <a:buFont typeface="Wingdings 2"/>
              <a:buChar char=""/>
              <a:defRPr/>
            </a:pPr>
            <a:r>
              <a:rPr lang="es-ES" sz="2600" b="1" dirty="0"/>
              <a:t>Coleton Fishacre</a:t>
            </a:r>
            <a:r>
              <a:rPr lang="es-ES" sz="2600" dirty="0"/>
              <a:t> es una propiedad que consta de  (97,000 m </a:t>
            </a:r>
            <a:r>
              <a:rPr lang="es-ES" sz="2600" baseline="30000" dirty="0"/>
              <a:t>2)</a:t>
            </a:r>
            <a:r>
              <a:rPr lang="es-ES" sz="2600" dirty="0"/>
              <a:t> de jardín y una casa en de estilo Artes y Oficios  , situado en Kingswear , Devon , Inglaterra . </a:t>
            </a:r>
          </a:p>
          <a:p>
            <a:pPr eaLnBrk="1" fontAlgn="auto" hangingPunct="1">
              <a:spcBef>
                <a:spcPts val="0"/>
              </a:spcBef>
              <a:spcAft>
                <a:spcPts val="0"/>
              </a:spcAft>
              <a:buFont typeface="Wingdings 2"/>
              <a:buChar char=""/>
              <a:defRPr/>
            </a:pPr>
            <a:r>
              <a:rPr lang="es-ES" sz="2600" dirty="0"/>
              <a:t>Ha propiedad del Patrimonio Nacional desde 1982.</a:t>
            </a:r>
          </a:p>
          <a:p>
            <a:pPr eaLnBrk="1" fontAlgn="auto" hangingPunct="1">
              <a:spcBef>
                <a:spcPts val="0"/>
              </a:spcBef>
              <a:spcAft>
                <a:spcPts val="0"/>
              </a:spcAft>
              <a:buFont typeface="Wingdings 2"/>
              <a:buChar char=""/>
              <a:defRPr/>
            </a:pPr>
            <a:r>
              <a:rPr lang="es-ES" sz="2600" dirty="0"/>
              <a:t> La casa de Coleton Fishacre fue construida como una casa de campo de Rupert D'Oyly Carte y su esposa, Lady Dorothy a la carta, entre 1925 y 1926.</a:t>
            </a:r>
          </a:p>
          <a:p>
            <a:pPr eaLnBrk="1" fontAlgn="auto" hangingPunct="1">
              <a:spcBef>
                <a:spcPts val="0"/>
              </a:spcBef>
              <a:spcAft>
                <a:spcPts val="0"/>
              </a:spcAft>
              <a:buFont typeface="Wingdings 2"/>
              <a:buChar char=""/>
              <a:defRPr/>
            </a:pPr>
            <a:r>
              <a:rPr lang="es-ES" sz="2600" dirty="0"/>
              <a:t> El arquitecto fue Oswald Milne , un ex asistente Edwin Lutyens , quien diseñó la casa con los principios del movimiento Arts and Crafts en mente: la simplicidad del diseño y la calidad de la artesanía.</a:t>
            </a:r>
          </a:p>
          <a:p>
            <a:pPr eaLnBrk="1" fontAlgn="auto" hangingPunct="1">
              <a:spcBef>
                <a:spcPts val="0"/>
              </a:spcBef>
              <a:spcAft>
                <a:spcPts val="0"/>
              </a:spcAft>
              <a:buFont typeface="Wingdings 2"/>
              <a:buChar char=""/>
              <a:defRPr/>
            </a:pPr>
            <a:endParaRPr lang="es-ES" dirty="0"/>
          </a:p>
          <a:p>
            <a:pPr eaLnBrk="1" fontAlgn="auto" hangingPunct="1">
              <a:spcBef>
                <a:spcPts val="0"/>
              </a:spcBef>
              <a:spcAft>
                <a:spcPts val="0"/>
              </a:spcAft>
              <a:buFont typeface="Wingdings 2"/>
              <a:buChar char=""/>
              <a:defRPr/>
            </a:pPr>
            <a:endParaRPr lang="es-ES" dirty="0"/>
          </a:p>
        </p:txBody>
      </p:sp>
    </p:spTree>
    <p:extLst>
      <p:ext uri="{BB962C8B-B14F-4D97-AF65-F5344CB8AC3E}">
        <p14:creationId xmlns:p14="http://schemas.microsoft.com/office/powerpoint/2010/main" val="4007887189"/>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2 Marcador de contenido"/>
          <p:cNvSpPr>
            <a:spLocks noGrp="1"/>
          </p:cNvSpPr>
          <p:nvPr>
            <p:ph sz="quarter" idx="1"/>
          </p:nvPr>
        </p:nvSpPr>
        <p:spPr>
          <a:xfrm>
            <a:off x="457200" y="908050"/>
            <a:ext cx="7643192" cy="5264150"/>
          </a:xfrm>
        </p:spPr>
        <p:txBody>
          <a:bodyPr>
            <a:normAutofit lnSpcReduction="10000"/>
          </a:bodyPr>
          <a:lstStyle/>
          <a:p>
            <a:pPr eaLnBrk="1" hangingPunct="1"/>
            <a:r>
              <a:rPr lang="es-ES" sz="2400" dirty="0"/>
              <a:t>El jardín en Coleton Fishacre corre por un estrecho Newcombe desde la casa hasta el mar en Pudcombe Cove. </a:t>
            </a:r>
          </a:p>
          <a:p>
            <a:pPr eaLnBrk="1" hangingPunct="1"/>
            <a:r>
              <a:rPr lang="es-ES" sz="2400" dirty="0"/>
              <a:t>El jardín cuenta con plantas raras y exóticas, algunas de las cuales son poco comunes en su capacidad para crecer fuera de un clima tropical, debido a la proximidad de la Corriente del Golfo a esta parte de la costa de Devon.</a:t>
            </a:r>
          </a:p>
          <a:p>
            <a:pPr eaLnBrk="1" hangingPunct="1"/>
            <a:r>
              <a:rPr lang="es-ES" sz="2400" dirty="0"/>
              <a:t>Lady Dorothy se señaló para la recuperación de especies exóticas de plantas para el jardín en sus viajes al extranjero. </a:t>
            </a:r>
          </a:p>
          <a:p>
            <a:pPr eaLnBrk="1" hangingPunct="1"/>
            <a:r>
              <a:rPr lang="es-ES" sz="2400" dirty="0"/>
              <a:t>Los empleados con una plantilla de seis para mantener el jardín, en comparación con cuatro  a cargo de la casa. </a:t>
            </a:r>
          </a:p>
        </p:txBody>
      </p:sp>
    </p:spTree>
    <p:extLst>
      <p:ext uri="{BB962C8B-B14F-4D97-AF65-F5344CB8AC3E}">
        <p14:creationId xmlns:p14="http://schemas.microsoft.com/office/powerpoint/2010/main" val="256057732"/>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6322" name="3 Imagen" descr="Coleton Fishacre Garden.-Devon.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9584498"/>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7346" name="1 Imagen" descr="Coleton Fishacre Garden.-Devon..-5.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93232107"/>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8370" name="1 Imagen" descr="Coleton Fishacre Garden.-Devon..-4.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61160113"/>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9394" name="1 Imagen" descr="Coleton Fishacre.-5.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59922043"/>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0418" name="1 Imagen" descr="Coleton Fishacre.-4.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18208929"/>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42" name="1 Imagen" descr="Coleton Fishacre.-6.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32752266"/>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2466" name="1 Imagen" descr="Coleton Fishacre.-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211638" y="0"/>
            <a:ext cx="4932362"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2467" name="2 Imagen" descr="Coleton Fishacre.-8.jp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4859338"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94700184"/>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3490" name="1 Imagen" descr="Coleton Fishacre.-7.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26675982"/>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4514" name="1 Imagen" descr="Coleton Fishacre.-9.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31804783"/>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5538" name="1 Imagen" descr="Coleton Fishacre.-10.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85119349"/>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6562" name="1 Imagen" descr="Coleton Fishacre.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97367782"/>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2 Título"/>
          <p:cNvSpPr>
            <a:spLocks noGrp="1"/>
          </p:cNvSpPr>
          <p:nvPr>
            <p:ph type="title"/>
          </p:nvPr>
        </p:nvSpPr>
        <p:spPr/>
        <p:txBody>
          <a:bodyPr/>
          <a:lstStyle/>
          <a:p>
            <a:pPr marL="54864" indent="0" eaLnBrk="1" fontAlgn="auto" hangingPunct="1">
              <a:spcAft>
                <a:spcPts val="0"/>
              </a:spcAft>
              <a:defRPr/>
            </a:pPr>
            <a:r>
              <a:rPr lang="es-ES" dirty="0">
                <a:solidFill>
                  <a:schemeClr val="tx2">
                    <a:tint val="100000"/>
                    <a:shade val="90000"/>
                    <a:satMod val="250000"/>
                    <a:alpha val="100000"/>
                  </a:schemeClr>
                </a:solidFill>
              </a:rPr>
              <a:t>Coughton House</a:t>
            </a:r>
          </a:p>
        </p:txBody>
      </p:sp>
      <p:sp>
        <p:nvSpPr>
          <p:cNvPr id="67587" name="3 Marcador de contenido"/>
          <p:cNvSpPr>
            <a:spLocks noGrp="1"/>
          </p:cNvSpPr>
          <p:nvPr>
            <p:ph sz="quarter" idx="1"/>
          </p:nvPr>
        </p:nvSpPr>
        <p:spPr/>
        <p:txBody>
          <a:bodyPr>
            <a:normAutofit lnSpcReduction="10000"/>
          </a:bodyPr>
          <a:lstStyle/>
          <a:p>
            <a:pPr eaLnBrk="1" hangingPunct="1"/>
            <a:r>
              <a:rPr lang="es-ES" sz="2400" dirty="0"/>
              <a:t>Una casa de estilo Tudor, con un jardín en gran medida realizados desde 1992, según el proyecto de Christina Birch. </a:t>
            </a:r>
          </a:p>
          <a:p>
            <a:pPr eaLnBrk="1" hangingPunct="1"/>
            <a:r>
              <a:rPr lang="es-ES" sz="2400" dirty="0"/>
              <a:t>Hay un círculo rosa, un huerto con variedades antiguas, un patio con un jardín de setos, un paseo junto al río Arrow, un pantano de jardín y un prado de agua restaurado.</a:t>
            </a:r>
          </a:p>
          <a:p>
            <a:pPr eaLnBrk="1" hangingPunct="1"/>
            <a:r>
              <a:rPr lang="es-ES" sz="2400" dirty="0"/>
              <a:t> El Jardín de las Rosas de la familia  Throckmorton  es reconocido como uno de los mejores en el mundo y recibió el Premio de Excelencia del Jardín La Federación Mundial de Sociedades de la Rosa - el jardín británico primero que lo ha conseguido. </a:t>
            </a:r>
          </a:p>
        </p:txBody>
      </p:sp>
    </p:spTree>
    <p:extLst>
      <p:ext uri="{BB962C8B-B14F-4D97-AF65-F5344CB8AC3E}">
        <p14:creationId xmlns:p14="http://schemas.microsoft.com/office/powerpoint/2010/main" val="4025225150"/>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692150"/>
            <a:ext cx="7571184" cy="5480050"/>
          </a:xfrm>
        </p:spPr>
        <p:txBody>
          <a:bodyPr>
            <a:normAutofit fontScale="55000" lnSpcReduction="20000"/>
          </a:bodyPr>
          <a:lstStyle/>
          <a:p>
            <a:pPr eaLnBrk="1" fontAlgn="auto" hangingPunct="1">
              <a:spcBef>
                <a:spcPts val="0"/>
              </a:spcBef>
              <a:spcAft>
                <a:spcPts val="0"/>
              </a:spcAft>
              <a:buFont typeface="Wingdings 2"/>
              <a:buChar char=""/>
              <a:defRPr/>
            </a:pPr>
            <a:r>
              <a:rPr lang="es-ES" sz="4400" dirty="0"/>
              <a:t>El jardín cuenta con más de 200 variedades diferentes de rosas - arbusto, escalada y senderismo rosas incluyendo damascos, Albas, tés y Noisettes, Floribundas y  Rosas Inglésas antiguas. </a:t>
            </a:r>
          </a:p>
          <a:p>
            <a:pPr eaLnBrk="1" fontAlgn="auto" hangingPunct="1">
              <a:spcBef>
                <a:spcPts val="0"/>
              </a:spcBef>
              <a:spcAft>
                <a:spcPts val="0"/>
              </a:spcAft>
              <a:buFont typeface="Wingdings 2"/>
              <a:buChar char=""/>
              <a:defRPr/>
            </a:pPr>
            <a:r>
              <a:rPr lang="es-ES" sz="4400" dirty="0"/>
              <a:t>La extraordinaria variedad de estilos y olores hacen de este jardín algo muy especial.</a:t>
            </a:r>
            <a:br>
              <a:rPr lang="es-ES" sz="7400" dirty="0"/>
            </a:br>
            <a:br>
              <a:rPr lang="es-ES" sz="7400" dirty="0"/>
            </a:br>
            <a:endParaRPr lang="es-ES" sz="7400" dirty="0"/>
          </a:p>
          <a:p>
            <a:pPr eaLnBrk="1" fontAlgn="auto" hangingPunct="1">
              <a:spcBef>
                <a:spcPts val="0"/>
              </a:spcBef>
              <a:spcAft>
                <a:spcPts val="0"/>
              </a:spcAft>
              <a:buFont typeface="Wingdings 2"/>
              <a:buChar char=""/>
              <a:defRPr/>
            </a:pPr>
            <a:endParaRPr lang="es-ES" sz="7400" dirty="0"/>
          </a:p>
          <a:p>
            <a:pPr eaLnBrk="1" fontAlgn="auto" hangingPunct="1">
              <a:spcBef>
                <a:spcPts val="0"/>
              </a:spcBef>
              <a:spcAft>
                <a:spcPts val="0"/>
              </a:spcAft>
              <a:buFont typeface="Wingdings 2"/>
              <a:buChar char=""/>
              <a:defRPr/>
            </a:pPr>
            <a:br>
              <a:rPr lang="es-ES" sz="7400" dirty="0"/>
            </a:br>
            <a:br>
              <a:rPr lang="es-ES" dirty="0"/>
            </a:br>
            <a:endParaRPr lang="es-ES" dirty="0"/>
          </a:p>
          <a:p>
            <a:pPr eaLnBrk="1" fontAlgn="auto" hangingPunct="1">
              <a:spcBef>
                <a:spcPts val="0"/>
              </a:spcBef>
              <a:spcAft>
                <a:spcPts val="0"/>
              </a:spcAft>
              <a:buFont typeface="Wingdings 2"/>
              <a:buChar char=""/>
              <a:defRPr/>
            </a:pPr>
            <a:endParaRPr lang="es-ES" dirty="0"/>
          </a:p>
          <a:p>
            <a:pPr eaLnBrk="1" fontAlgn="auto" hangingPunct="1">
              <a:spcBef>
                <a:spcPts val="0"/>
              </a:spcBef>
              <a:spcAft>
                <a:spcPts val="0"/>
              </a:spcAft>
              <a:buFont typeface="Wingdings 2"/>
              <a:buChar char=""/>
              <a:defRPr/>
            </a:pPr>
            <a:br>
              <a:rPr lang="es-ES" dirty="0"/>
            </a:br>
            <a:br>
              <a:rPr lang="es-ES" dirty="0"/>
            </a:br>
            <a:endParaRPr lang="es-ES" dirty="0"/>
          </a:p>
          <a:p>
            <a:pPr eaLnBrk="1" fontAlgn="auto" hangingPunct="1">
              <a:spcBef>
                <a:spcPts val="0"/>
              </a:spcBef>
              <a:spcAft>
                <a:spcPts val="0"/>
              </a:spcAft>
              <a:buFont typeface="Wingdings 2"/>
              <a:buChar char=""/>
              <a:defRPr/>
            </a:pPr>
            <a:endParaRPr lang="es-ES" dirty="0"/>
          </a:p>
        </p:txBody>
      </p:sp>
    </p:spTree>
    <p:extLst>
      <p:ext uri="{BB962C8B-B14F-4D97-AF65-F5344CB8AC3E}">
        <p14:creationId xmlns:p14="http://schemas.microsoft.com/office/powerpoint/2010/main" val="104710027"/>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9634" name="3 Imagen" descr="Coughton Court Gardens.-Warwickshire.1.bmp"/>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97012361"/>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0658" name="1 Imagen" descr="Coughton Court Gardens.-Warwickshire.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65176266"/>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682" name="1 Imagen" descr="Coughton Court Gardens.-Warwickshire.2.bmp"/>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73069092"/>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2706" name="1 Imagen" descr="Coughton_Court_(9).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07017630"/>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3730" name="1 Imagen" descr="Coughtion Court NT.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7625" y="0"/>
            <a:ext cx="9048750" cy="7029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63204846"/>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4754" name="1 Imagen" descr="Coughton Court.-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10759262"/>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5778" name="1 Imagen" descr="Coughton Court.-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58196798"/>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6802" name="1 Imagen" descr="Coughton Court.-4.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24660485"/>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7826" name="1 Imagen" descr="Coughton Court.-5.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04901951"/>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8850" name="1 Imagen" descr="Coughton Court.-6.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77031451"/>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9874" name="1 Imagen" descr="Coughton Court.-7.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17651376"/>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1 Título"/>
          <p:cNvSpPr>
            <a:spLocks noGrp="1"/>
          </p:cNvSpPr>
          <p:nvPr>
            <p:ph type="title"/>
          </p:nvPr>
        </p:nvSpPr>
        <p:spPr/>
        <p:txBody>
          <a:bodyPr/>
          <a:lstStyle/>
          <a:p>
            <a:pPr marL="54864" indent="0" eaLnBrk="1" fontAlgn="auto" hangingPunct="1">
              <a:spcAft>
                <a:spcPts val="0"/>
              </a:spcAft>
              <a:defRPr/>
            </a:pPr>
            <a:r>
              <a:rPr lang="es-ES" dirty="0">
                <a:solidFill>
                  <a:schemeClr val="tx2">
                    <a:tint val="100000"/>
                    <a:shade val="90000"/>
                    <a:satMod val="250000"/>
                    <a:alpha val="100000"/>
                  </a:schemeClr>
                </a:solidFill>
              </a:rPr>
              <a:t>Cragside</a:t>
            </a:r>
          </a:p>
        </p:txBody>
      </p:sp>
      <p:sp>
        <p:nvSpPr>
          <p:cNvPr id="80899" name="2 Marcador de contenido"/>
          <p:cNvSpPr>
            <a:spLocks noGrp="1"/>
          </p:cNvSpPr>
          <p:nvPr>
            <p:ph sz="quarter" idx="1"/>
          </p:nvPr>
        </p:nvSpPr>
        <p:spPr>
          <a:xfrm>
            <a:off x="457200" y="1916113"/>
            <a:ext cx="7499176" cy="4256087"/>
          </a:xfrm>
        </p:spPr>
        <p:txBody>
          <a:bodyPr/>
          <a:lstStyle/>
          <a:p>
            <a:pPr eaLnBrk="1" hangingPunct="1"/>
            <a:r>
              <a:rPr lang="es-ES" sz="2600" b="1" dirty="0"/>
              <a:t>Cragside</a:t>
            </a:r>
            <a:r>
              <a:rPr lang="es-ES" sz="2600" dirty="0"/>
              <a:t> es una casa de campo en la parroquia civil de Cartington en Northumberland , Inglaterra .</a:t>
            </a:r>
          </a:p>
          <a:p>
            <a:pPr eaLnBrk="1" hangingPunct="1"/>
            <a:r>
              <a:rPr lang="es-ES" sz="2600" dirty="0"/>
              <a:t>Fue la primera casa en el mundo para ser encendido usando energía hidroeléctrica.</a:t>
            </a:r>
          </a:p>
          <a:p>
            <a:pPr eaLnBrk="1" hangingPunct="1"/>
            <a:r>
              <a:rPr lang="es-ES" sz="2600" dirty="0"/>
              <a:t> Construida en una ladera rocosa por encima de un  jardín bosque de 4 km2 , que era la casa de campo de Lord Armskmtrong y ha estado en el cuidado del National Trust desde 1977</a:t>
            </a:r>
            <a:r>
              <a:rPr lang="es-ES" dirty="0"/>
              <a:t>.</a:t>
            </a:r>
          </a:p>
        </p:txBody>
      </p:sp>
    </p:spTree>
    <p:extLst>
      <p:ext uri="{BB962C8B-B14F-4D97-AF65-F5344CB8AC3E}">
        <p14:creationId xmlns:p14="http://schemas.microsoft.com/office/powerpoint/2010/main" val="2148631622"/>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2 Marcador de contenido"/>
          <p:cNvSpPr>
            <a:spLocks noGrp="1"/>
          </p:cNvSpPr>
          <p:nvPr>
            <p:ph sz="quarter" idx="1"/>
          </p:nvPr>
        </p:nvSpPr>
        <p:spPr>
          <a:xfrm>
            <a:off x="457200" y="765175"/>
            <a:ext cx="7499176" cy="5407025"/>
          </a:xfrm>
        </p:spPr>
        <p:txBody>
          <a:bodyPr/>
          <a:lstStyle/>
          <a:p>
            <a:pPr eaLnBrk="1" hangingPunct="1"/>
            <a:r>
              <a:rPr lang="es-ES" sz="2400" dirty="0"/>
              <a:t>Cragside, llamada así por </a:t>
            </a:r>
            <a:r>
              <a:rPr lang="es-ES" sz="2400" i="1" dirty="0"/>
              <a:t>Cragend Hill</a:t>
            </a:r>
            <a:r>
              <a:rPr lang="es-ES" sz="2400" dirty="0"/>
              <a:t> s, fue construida en 1863 como un modesto albergue de dos pisos , pero que luego se ampliaron con diseño de Norman Shaw , transformándola en una mansión en la elaboración del estilo Libre Tudor.</a:t>
            </a:r>
          </a:p>
          <a:p>
            <a:pPr eaLnBrk="1" hangingPunct="1">
              <a:buFont typeface="Wingdings 2" pitchFamily="18" charset="2"/>
              <a:buNone/>
            </a:pPr>
            <a:r>
              <a:rPr lang="es-ES" sz="2400" dirty="0"/>
              <a:t>. En un momento dado, el edificio incluye un observatorio astronómico  y un laboratorio científico. </a:t>
            </a:r>
          </a:p>
          <a:p>
            <a:pPr eaLnBrk="1" hangingPunct="1">
              <a:buFont typeface="Wingdings 2" pitchFamily="18" charset="2"/>
              <a:buNone/>
            </a:pPr>
            <a:r>
              <a:rPr lang="es-ES" sz="2400" dirty="0"/>
              <a:t>   El Grado I se enumeran casa está rodeada por uno de los más grandes jardines de roca de Europa  , un gran número de rododendros y una gran colección en su mayoría de  coníferas .</a:t>
            </a:r>
          </a:p>
          <a:p>
            <a:pPr eaLnBrk="1" hangingPunct="1">
              <a:buFont typeface="Wingdings 2" pitchFamily="18" charset="2"/>
              <a:buNone/>
            </a:pPr>
            <a:endParaRPr lang="es-ES" sz="2400" dirty="0"/>
          </a:p>
        </p:txBody>
      </p:sp>
    </p:spTree>
    <p:extLst>
      <p:ext uri="{BB962C8B-B14F-4D97-AF65-F5344CB8AC3E}">
        <p14:creationId xmlns:p14="http://schemas.microsoft.com/office/powerpoint/2010/main" val="3556811828"/>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2946" name="6 Imagen" descr="Cragside House_ Gardens.-Northumberland.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09648854"/>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3970" name="1 Imagen" descr="Cragside.-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88562678"/>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4994" name="1 Imagen" descr="Cragside.-4.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2817478"/>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6018" name="1 Imagen" descr="Cragside.-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97242840"/>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7042" name="1 Imagen" descr="Cragside.-5.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3692593"/>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8066" name="1 Imagen" descr="Cragside.-6.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82849189"/>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9090" name="1 Imagen" descr="Cragside.-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572000" y="0"/>
            <a:ext cx="457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9091" name="2 Imagen" descr="Cragside.-7.jp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457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35754611"/>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0114" name="1 Imagen" descr="Cragside.-9.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525963" y="0"/>
            <a:ext cx="4618037"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0115" name="2 Imagen" descr="Cragside.jp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457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43147971"/>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1138" name="1 Imagen" descr="Cragside.-1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69551965"/>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62" name="1 Imagen" descr="Cragside.-1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52059178"/>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3186" name="1 Imagen" descr="Cragside.-1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78566130"/>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4210" name="1 Imagen" descr="Cragside.-14.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63840867"/>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5234" name="1 Imagen" descr="Cragside.-15.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00060801"/>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6258" name="1 Imagen" descr="Cragside.-16.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32301895"/>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7282" name="1 Imagen" descr="Cragside.-17.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49617523"/>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8306" name="1 Imagen" descr="Cragside.-18.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133850" y="0"/>
            <a:ext cx="501015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8307" name="3 Imagen" descr="Cragside.-10.jp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4500563"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56916153"/>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1 Título"/>
          <p:cNvSpPr>
            <a:spLocks noGrp="1"/>
          </p:cNvSpPr>
          <p:nvPr>
            <p:ph type="title"/>
          </p:nvPr>
        </p:nvSpPr>
        <p:spPr/>
        <p:txBody>
          <a:bodyPr/>
          <a:lstStyle/>
          <a:p>
            <a:pPr marL="54864" indent="0" eaLnBrk="1" fontAlgn="auto" hangingPunct="1">
              <a:spcAft>
                <a:spcPts val="0"/>
              </a:spcAft>
              <a:defRPr/>
            </a:pPr>
            <a:r>
              <a:rPr lang="es-ES" dirty="0">
                <a:solidFill>
                  <a:schemeClr val="tx2">
                    <a:tint val="100000"/>
                    <a:shade val="90000"/>
                    <a:satMod val="250000"/>
                    <a:alpha val="100000"/>
                  </a:schemeClr>
                </a:solidFill>
              </a:rPr>
              <a:t>Glendurgan</a:t>
            </a:r>
          </a:p>
        </p:txBody>
      </p:sp>
      <p:sp>
        <p:nvSpPr>
          <p:cNvPr id="99331" name="2 Marcador de contenido"/>
          <p:cNvSpPr>
            <a:spLocks noGrp="1"/>
          </p:cNvSpPr>
          <p:nvPr>
            <p:ph sz="quarter" idx="1"/>
          </p:nvPr>
        </p:nvSpPr>
        <p:spPr>
          <a:xfrm>
            <a:off x="457200" y="2060575"/>
            <a:ext cx="7571184" cy="4111625"/>
          </a:xfrm>
        </p:spPr>
        <p:txBody>
          <a:bodyPr/>
          <a:lstStyle/>
          <a:p>
            <a:pPr eaLnBrk="1" hangingPunct="1"/>
            <a:r>
              <a:rPr lang="es-ES" sz="2400" b="1" dirty="0"/>
              <a:t>Glendurgan Garden</a:t>
            </a:r>
            <a:r>
              <a:rPr lang="es-ES" sz="2400" dirty="0"/>
              <a:t> es un Fideicomiso Nacional jardín situado sobre el río Helford en Mawnan Smith , cerca de Falmouth , Cornwall , Inglaterra , Reino Unido . </a:t>
            </a:r>
          </a:p>
          <a:p>
            <a:pPr eaLnBrk="1" hangingPunct="1"/>
            <a:r>
              <a:rPr lang="es-ES" sz="2400" dirty="0"/>
              <a:t>El jardín de Glendurgan  fue diseñado por Alfred Fox en la década de 1820 y 1830.</a:t>
            </a:r>
          </a:p>
          <a:p>
            <a:pPr eaLnBrk="1" hangingPunct="1"/>
            <a:r>
              <a:rPr lang="es-ES" sz="2400" dirty="0"/>
              <a:t>En 1962  el jardín el Glendurgan  se dio a la National Trust por Cuthbert y Fox Felipe. </a:t>
            </a:r>
          </a:p>
          <a:p>
            <a:pPr eaLnBrk="1" hangingPunct="1"/>
            <a:r>
              <a:rPr lang="es-ES" dirty="0"/>
              <a:t> </a:t>
            </a:r>
          </a:p>
        </p:txBody>
      </p:sp>
    </p:spTree>
    <p:extLst>
      <p:ext uri="{BB962C8B-B14F-4D97-AF65-F5344CB8AC3E}">
        <p14:creationId xmlns:p14="http://schemas.microsoft.com/office/powerpoint/2010/main" val="163598979"/>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0354" name="3 Imagen" descr="Glendurgan Gardens.-Cornwall.-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18170077"/>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1378" name="1 Imagen" descr="Glendurgan Gardens.-Cornwall.-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92791025"/>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02" name="1 Imagen" descr="Glendurgan Gardens.-Cornwall.-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93794295"/>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3426" name="1 Imagen" descr="Glendurgan Gardens.-Cornwall.-6.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93279751"/>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4450" name="2 Imagen" descr="Glendurgan Gardens.-Cornwall.-7.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54858036"/>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5474" name="1 Imagen" descr="Glendurgan Gardens.-Cornwall.-10.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18206347"/>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6498" name="1 Imagen" descr="Glendurgan.-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54941778"/>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7522" name="1 Imagen" descr="Glendurgan.-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97077615"/>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8546" name="1 Imagen" descr="Glendurgan.-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17102608"/>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9570" name="1 Imagen" descr="Glendurgan.-4.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99289623"/>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0594" name="1 Imagen" descr="Glendurgan.-5.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03818974"/>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1618" name="1 Imagen" descr="Glendurgan.-6.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20875837"/>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42" name="1 Imagen" descr="Glendurgan.-7.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6937408"/>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3666" name="1 Imagen" descr="Glendurgan.-NT.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90796445"/>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4690" name="1 Imagen" descr="Glendurgan-5.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22572034"/>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1 Título"/>
          <p:cNvSpPr>
            <a:spLocks noGrp="1"/>
          </p:cNvSpPr>
          <p:nvPr>
            <p:ph type="title"/>
          </p:nvPr>
        </p:nvSpPr>
        <p:spPr/>
        <p:txBody>
          <a:bodyPr/>
          <a:lstStyle/>
          <a:p>
            <a:pPr marL="54864" indent="0" eaLnBrk="1" fontAlgn="auto" hangingPunct="1">
              <a:spcAft>
                <a:spcPts val="0"/>
              </a:spcAft>
              <a:defRPr/>
            </a:pPr>
            <a:r>
              <a:rPr lang="es-ES" dirty="0">
                <a:solidFill>
                  <a:schemeClr val="tx2">
                    <a:tint val="100000"/>
                    <a:shade val="90000"/>
                    <a:satMod val="250000"/>
                    <a:alpha val="100000"/>
                  </a:schemeClr>
                </a:solidFill>
              </a:rPr>
              <a:t>Ham House</a:t>
            </a:r>
          </a:p>
        </p:txBody>
      </p:sp>
      <p:sp>
        <p:nvSpPr>
          <p:cNvPr id="115715" name="4 Marcador de contenido"/>
          <p:cNvSpPr>
            <a:spLocks noGrp="1"/>
          </p:cNvSpPr>
          <p:nvPr>
            <p:ph sz="quarter" idx="1"/>
          </p:nvPr>
        </p:nvSpPr>
        <p:spPr/>
        <p:txBody>
          <a:bodyPr/>
          <a:lstStyle/>
          <a:p>
            <a:pPr eaLnBrk="1" hangingPunct="1"/>
            <a:r>
              <a:rPr lang="es-ES" sz="2400" b="1" dirty="0"/>
              <a:t>Ham House,</a:t>
            </a:r>
            <a:r>
              <a:rPr lang="es-ES" sz="2400" dirty="0"/>
              <a:t> situado al lado del río Támesis en Ham , Londres, justo al sur de Richmond , en el Reino Unido , es reclamado por sus actuales propietarios, la National Trust , a ser "único en Europa con documentación completa de supervivencia desde el siglo XVII  vinculado a la moda y el poder “</a:t>
            </a:r>
          </a:p>
          <a:p>
            <a:pPr eaLnBrk="1" hangingPunct="1"/>
            <a:r>
              <a:rPr lang="es-ES" sz="2400" dirty="0"/>
              <a:t>Los hermosos jardines Stuart incluyen el famoso Cherry Garden. </a:t>
            </a:r>
          </a:p>
          <a:p>
            <a:pPr eaLnBrk="1" hangingPunct="1"/>
            <a:r>
              <a:rPr lang="es-ES" sz="2400" dirty="0"/>
              <a:t>Cuenta con parterres de lavanda flanqueado por dos berceaux (enrejados abovedada) de carpe pleached y una estatua de Baco en su centro. </a:t>
            </a:r>
          </a:p>
          <a:p>
            <a:pPr eaLnBrk="1" hangingPunct="1"/>
            <a:endParaRPr lang="es-ES" sz="2400" dirty="0"/>
          </a:p>
        </p:txBody>
      </p:sp>
    </p:spTree>
    <p:extLst>
      <p:ext uri="{BB962C8B-B14F-4D97-AF65-F5344CB8AC3E}">
        <p14:creationId xmlns:p14="http://schemas.microsoft.com/office/powerpoint/2010/main" val="3075346559"/>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8" name="2 Marcador de contenido"/>
          <p:cNvSpPr>
            <a:spLocks noGrp="1"/>
          </p:cNvSpPr>
          <p:nvPr>
            <p:ph sz="quarter" idx="1"/>
          </p:nvPr>
        </p:nvSpPr>
        <p:spPr>
          <a:xfrm>
            <a:off x="457200" y="404813"/>
            <a:ext cx="7427168" cy="5767387"/>
          </a:xfrm>
        </p:spPr>
        <p:txBody>
          <a:bodyPr>
            <a:normAutofit lnSpcReduction="10000"/>
          </a:bodyPr>
          <a:lstStyle/>
          <a:p>
            <a:pPr eaLnBrk="1" hangingPunct="1"/>
            <a:r>
              <a:rPr lang="es-ES" dirty="0"/>
              <a:t>. </a:t>
            </a:r>
          </a:p>
          <a:p>
            <a:pPr eaLnBrk="1" hangingPunct="1"/>
            <a:r>
              <a:rPr lang="es-ES" sz="2400" dirty="0"/>
              <a:t>También hay ocho planos de hierba; un arriate  terraza del sur con conos tejo recortado, hibisco  y granados; un desierto laberinto y un invernadero del siglo XVII. </a:t>
            </a:r>
          </a:p>
          <a:p>
            <a:pPr eaLnBrk="1" hangingPunct="1"/>
            <a:r>
              <a:rPr lang="es-ES" sz="2400" dirty="0"/>
              <a:t>La terraza de té se dice que es la más antigua de  en el país. Nogales y castaños en el acto de patio exterior como dormideros y sitios de anidación de una gran bandada de pericos verdes.</a:t>
            </a:r>
          </a:p>
          <a:p>
            <a:pPr eaLnBrk="1" hangingPunct="1"/>
            <a:r>
              <a:rPr lang="es-ES" sz="2400" dirty="0"/>
              <a:t> Las avenidas que figuran formales están formadas por más de 250 árboles. </a:t>
            </a:r>
          </a:p>
          <a:p>
            <a:pPr eaLnBrk="1" hangingPunct="1"/>
            <a:r>
              <a:rPr lang="es-ES" sz="2400" dirty="0"/>
              <a:t>La casa no ha cambiado mucho en 300 años, y lo mismo aplica a sus jardines, que cuentan con el más antiguo invernadero en Gran Bretaña, una nevera y una lechería.. </a:t>
            </a:r>
          </a:p>
          <a:p>
            <a:pPr eaLnBrk="1" hangingPunct="1"/>
            <a:endParaRPr lang="es-ES" sz="2400" dirty="0"/>
          </a:p>
          <a:p>
            <a:pPr eaLnBrk="1" hangingPunct="1"/>
            <a:endParaRPr lang="es-ES" dirty="0"/>
          </a:p>
        </p:txBody>
      </p:sp>
    </p:spTree>
    <p:extLst>
      <p:ext uri="{BB962C8B-B14F-4D97-AF65-F5344CB8AC3E}">
        <p14:creationId xmlns:p14="http://schemas.microsoft.com/office/powerpoint/2010/main" val="358415098"/>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2" name="2 Marcador de contenido"/>
          <p:cNvSpPr>
            <a:spLocks noGrp="1"/>
          </p:cNvSpPr>
          <p:nvPr>
            <p:ph sz="quarter" idx="1"/>
          </p:nvPr>
        </p:nvSpPr>
        <p:spPr>
          <a:xfrm>
            <a:off x="457200" y="908050"/>
            <a:ext cx="7427168" cy="5264150"/>
          </a:xfrm>
        </p:spPr>
        <p:txBody>
          <a:bodyPr/>
          <a:lstStyle/>
          <a:p>
            <a:pPr eaLnBrk="1" hangingPunct="1"/>
            <a:r>
              <a:rPr lang="es-ES" sz="2400" dirty="0"/>
              <a:t>La National Trust posee una sala de té para los visitantes. </a:t>
            </a:r>
          </a:p>
          <a:p>
            <a:pPr eaLnBrk="1" hangingPunct="1"/>
            <a:r>
              <a:rPr lang="es-ES" sz="2400" dirty="0"/>
              <a:t>La casa se dice que se aparece  la Duquesa de Lauderdale perseguida por su perro, que un número de visitantes afirman haber visto correr por los pasillos (no se permiten perros en el edificio). </a:t>
            </a:r>
          </a:p>
          <a:p>
            <a:pPr eaLnBrk="1" hangingPunct="1"/>
            <a:r>
              <a:rPr lang="es-ES" sz="2400" dirty="0"/>
              <a:t>La casa fue objeto de un año de investigación de largo por el Club de espiritismo  , que registró una serie de fenómenos que siguen  "sin tener  explicación". </a:t>
            </a:r>
          </a:p>
          <a:p>
            <a:pPr eaLnBrk="1" hangingPunct="1"/>
            <a:endParaRPr lang="es-ES" dirty="0"/>
          </a:p>
        </p:txBody>
      </p:sp>
    </p:spTree>
    <p:extLst>
      <p:ext uri="{BB962C8B-B14F-4D97-AF65-F5344CB8AC3E}">
        <p14:creationId xmlns:p14="http://schemas.microsoft.com/office/powerpoint/2010/main" val="2778121220"/>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8786" name="3 Imagen" descr="Ham House.-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50479077"/>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9810" name="1 Imagen" descr="Ham House framed by statues in garden, June 07.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4472161"/>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0834" name="1 Imagen" descr="Ham House.-1.bmp"/>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99832668"/>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1858" name="1 Imagen" descr="Ham House.-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01953109"/>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882" name="1 Imagen" descr="Ham House.-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56743261"/>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3906" name="1 Imagen" descr="Ham House.- HT.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01795624"/>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1 Título"/>
          <p:cNvSpPr>
            <a:spLocks noGrp="1"/>
          </p:cNvSpPr>
          <p:nvPr>
            <p:ph type="title"/>
          </p:nvPr>
        </p:nvSpPr>
        <p:spPr/>
        <p:txBody>
          <a:bodyPr/>
          <a:lstStyle/>
          <a:p>
            <a:pPr marL="54864" indent="0" eaLnBrk="1" fontAlgn="auto" hangingPunct="1">
              <a:spcAft>
                <a:spcPts val="0"/>
              </a:spcAft>
              <a:defRPr/>
            </a:pPr>
            <a:r>
              <a:rPr lang="es-ES" dirty="0">
                <a:solidFill>
                  <a:schemeClr val="tx2">
                    <a:tint val="100000"/>
                    <a:shade val="90000"/>
                    <a:satMod val="250000"/>
                    <a:alpha val="100000"/>
                  </a:schemeClr>
                </a:solidFill>
              </a:rPr>
              <a:t>Handbury House </a:t>
            </a:r>
          </a:p>
        </p:txBody>
      </p:sp>
      <p:sp>
        <p:nvSpPr>
          <p:cNvPr id="124931" name="2 Marcador de contenido"/>
          <p:cNvSpPr>
            <a:spLocks noGrp="1"/>
          </p:cNvSpPr>
          <p:nvPr>
            <p:ph sz="quarter" idx="1"/>
          </p:nvPr>
        </p:nvSpPr>
        <p:spPr/>
        <p:txBody>
          <a:bodyPr/>
          <a:lstStyle/>
          <a:p>
            <a:pPr eaLnBrk="1" hangingPunct="1"/>
            <a:r>
              <a:rPr lang="es-ES" sz="2400" dirty="0"/>
              <a:t>Hanbury Hall es una hermosa casa de William y Mary-estilo construido en 1701 por Thomas Vernon, abogado y diputado whig de Worcester. </a:t>
            </a:r>
          </a:p>
          <a:p>
            <a:pPr eaLnBrk="1" hangingPunct="1"/>
            <a:r>
              <a:rPr lang="es-ES" sz="2400" dirty="0"/>
              <a:t>Dentro de una mezcla de interiores te esperan para descubrir, desde el Hércules y restauradas habitaciones corredor gótica recreado, al salón recientemente decorado y espectaculares pinturas murales escalera, por Sir James Thornhill. </a:t>
            </a:r>
          </a:p>
          <a:p>
            <a:pPr eaLnBrk="1" hangingPunct="1"/>
            <a:r>
              <a:rPr lang="es-ES" sz="2400" dirty="0"/>
              <a:t>Alrededor de la casa son ocho hectáreas  de jardines recrean principios del siglo XVIII y 162 hectáreas  del parque.</a:t>
            </a:r>
          </a:p>
        </p:txBody>
      </p:sp>
    </p:spTree>
    <p:extLst>
      <p:ext uri="{BB962C8B-B14F-4D97-AF65-F5344CB8AC3E}">
        <p14:creationId xmlns:p14="http://schemas.microsoft.com/office/powerpoint/2010/main" val="378010681"/>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4" name="2 Marcador de contenido"/>
          <p:cNvSpPr>
            <a:spLocks noGrp="1"/>
          </p:cNvSpPr>
          <p:nvPr>
            <p:ph sz="quarter" idx="1"/>
          </p:nvPr>
        </p:nvSpPr>
        <p:spPr>
          <a:xfrm>
            <a:off x="457200" y="908050"/>
            <a:ext cx="7499176" cy="5264150"/>
          </a:xfrm>
        </p:spPr>
        <p:txBody>
          <a:bodyPr/>
          <a:lstStyle/>
          <a:p>
            <a:pPr eaLnBrk="1" hangingPunct="1"/>
            <a:r>
              <a:rPr lang="es-ES" sz="2400" dirty="0"/>
              <a:t>Las características incluyen el parterre intrincado trazado, huerto de frutales, bosque, invernadero, huerto y zona de bolos. Los paseos del parque le permitirán explorar los alrededores.</a:t>
            </a:r>
          </a:p>
          <a:p>
            <a:pPr eaLnBrk="1" hangingPunct="1"/>
            <a:endParaRPr lang="es-ES" dirty="0"/>
          </a:p>
        </p:txBody>
      </p:sp>
    </p:spTree>
    <p:extLst>
      <p:ext uri="{BB962C8B-B14F-4D97-AF65-F5344CB8AC3E}">
        <p14:creationId xmlns:p14="http://schemas.microsoft.com/office/powerpoint/2010/main" val="4203986051"/>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6978" name="3 Imagen" descr="Hanbury Hall Gardens.-Worcestershire.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2225" y="0"/>
            <a:ext cx="909955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2149449"/>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8002" name="1 Imagen" descr="Hanbury Manor_hotel_garden.-Hertfordshire.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53574527"/>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9026" name="1 Imagen" descr="Handbury Garden.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32497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23314658"/>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0050" name="1 Imagen" descr="Hanbury House.-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99191784"/>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1074" name="1 Imagen" descr="Hanbury House.-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72788744"/>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2098" name="1 Imagen" descr="Hanbury House.-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98525010"/>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22" name="1 Imagen" descr="Hanbury House.-4.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48148599"/>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4146" name="1 Imagen" descr="Hanbury House.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69634396"/>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5170" name="1 Imagen" descr="Hanbury House.-NT.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71316562"/>
      </p:ext>
    </p:extLst>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1 Título"/>
          <p:cNvSpPr>
            <a:spLocks noGrp="1"/>
          </p:cNvSpPr>
          <p:nvPr>
            <p:ph type="title"/>
          </p:nvPr>
        </p:nvSpPr>
        <p:spPr/>
        <p:txBody>
          <a:bodyPr/>
          <a:lstStyle/>
          <a:p>
            <a:pPr marL="54864" indent="0" eaLnBrk="1" fontAlgn="auto" hangingPunct="1">
              <a:spcAft>
                <a:spcPts val="0"/>
              </a:spcAft>
              <a:defRPr/>
            </a:pPr>
            <a:r>
              <a:rPr lang="es-ES" dirty="0">
                <a:solidFill>
                  <a:schemeClr val="tx2">
                    <a:tint val="100000"/>
                    <a:shade val="90000"/>
                    <a:satMod val="250000"/>
                    <a:alpha val="100000"/>
                  </a:schemeClr>
                </a:solidFill>
              </a:rPr>
              <a:t>Hardwick Hall</a:t>
            </a:r>
          </a:p>
        </p:txBody>
      </p:sp>
      <p:sp>
        <p:nvSpPr>
          <p:cNvPr id="136195" name="2 Marcador de contenido"/>
          <p:cNvSpPr>
            <a:spLocks noGrp="1"/>
          </p:cNvSpPr>
          <p:nvPr>
            <p:ph sz="quarter" idx="1"/>
          </p:nvPr>
        </p:nvSpPr>
        <p:spPr>
          <a:xfrm>
            <a:off x="250825" y="1916113"/>
            <a:ext cx="7705551" cy="4167187"/>
          </a:xfrm>
        </p:spPr>
        <p:txBody>
          <a:bodyPr/>
          <a:lstStyle/>
          <a:p>
            <a:pPr eaLnBrk="1" hangingPunct="1"/>
            <a:r>
              <a:rPr lang="es-ES" sz="2400" b="1" dirty="0"/>
              <a:t>Hardwick Hall</a:t>
            </a:r>
            <a:r>
              <a:rPr lang="es-ES" sz="2400" dirty="0"/>
              <a:t> en Doe Lea, Derbyshire es una de las casa de campo a estilo isabelino mas significantes de Inglaterra.</a:t>
            </a:r>
          </a:p>
          <a:p>
            <a:pPr eaLnBrk="1" hangingPunct="1"/>
            <a:r>
              <a:rPr lang="es-ES" sz="2400" dirty="0"/>
              <a:t> En común con otros trabajos de su arquitecto Robert Smythson como Longleat House y Wollaton Hall, Hardwick Hall es uno de los primeros ejemplos de la interpretación británica del estilo arquitectónico del Renacimiento, que se puso de moda cuando ya no fue necesario fortificar las casas.</a:t>
            </a:r>
          </a:p>
        </p:txBody>
      </p:sp>
    </p:spTree>
    <p:extLst>
      <p:ext uri="{BB962C8B-B14F-4D97-AF65-F5344CB8AC3E}">
        <p14:creationId xmlns:p14="http://schemas.microsoft.com/office/powerpoint/2010/main" val="607090575"/>
      </p:ext>
    </p:extLst>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8" name="2 Marcador de contenido"/>
          <p:cNvSpPr>
            <a:spLocks noGrp="1"/>
          </p:cNvSpPr>
          <p:nvPr>
            <p:ph sz="quarter" idx="1"/>
          </p:nvPr>
        </p:nvSpPr>
        <p:spPr>
          <a:xfrm>
            <a:off x="457200" y="1125538"/>
            <a:ext cx="7643192" cy="5046662"/>
          </a:xfrm>
        </p:spPr>
        <p:txBody>
          <a:bodyPr/>
          <a:lstStyle/>
          <a:p>
            <a:pPr eaLnBrk="1" hangingPunct="1"/>
            <a:r>
              <a:rPr lang="es-ES" dirty="0"/>
              <a:t>El Tesoro transfirió la casa al National Trust en 1959. Como era una residencia secundario de los Duques de Devonshire, cuya casa principal se encontraba en Chatsworth House, esta casa fue poco modificada a lo largo de los siglos, y de hecho, desde principios del siglo XIX, su atmósfera de antigüedad se preservó conscientemente. </a:t>
            </a:r>
          </a:p>
          <a:p>
            <a:pPr eaLnBrk="1" hangingPunct="1"/>
            <a:r>
              <a:rPr lang="es-ES" dirty="0"/>
              <a:t>Hardwick es una declaración de la riqueza y el poder de Bess de Hardwick, que era la mujer más rica de Inglaterra después de la Reina Isabel I.</a:t>
            </a:r>
          </a:p>
          <a:p>
            <a:pPr eaLnBrk="1" hangingPunct="1"/>
            <a:endParaRPr lang="es-ES" dirty="0"/>
          </a:p>
        </p:txBody>
      </p:sp>
    </p:spTree>
    <p:extLst>
      <p:ext uri="{BB962C8B-B14F-4D97-AF65-F5344CB8AC3E}">
        <p14:creationId xmlns:p14="http://schemas.microsoft.com/office/powerpoint/2010/main" val="3800353266"/>
      </p:ext>
    </p:extLst>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2 Marcador de contenido"/>
          <p:cNvSpPr>
            <a:spLocks noGrp="1"/>
          </p:cNvSpPr>
          <p:nvPr>
            <p:ph sz="quarter" idx="1"/>
          </p:nvPr>
        </p:nvSpPr>
        <p:spPr>
          <a:xfrm>
            <a:off x="457200" y="549275"/>
            <a:ext cx="7499176" cy="5622925"/>
          </a:xfrm>
        </p:spPr>
        <p:txBody>
          <a:bodyPr/>
          <a:lstStyle/>
          <a:p>
            <a:pPr eaLnBrk="1" hangingPunct="1"/>
            <a:r>
              <a:rPr lang="es-ES" sz="2400" dirty="0"/>
              <a:t>Las ventanas son excepcionalmente grandes y numerosas para el siglo XVI y era una poderosa demostración de riqueza en una época en la que el cristal era un objeto de lujo: "Hardwick Hall, más cristal que pared" era el dicho. </a:t>
            </a:r>
          </a:p>
          <a:p>
            <a:pPr eaLnBrk="1" hangingPunct="1"/>
            <a:r>
              <a:rPr lang="es-ES" sz="2400" dirty="0"/>
              <a:t>Hay una gran cantidad de finos tapices y muebles de los siglos XVI y XVII. </a:t>
            </a:r>
          </a:p>
          <a:p>
            <a:pPr eaLnBrk="1" hangingPunct="1"/>
            <a:r>
              <a:rPr lang="es-ES" sz="2400" dirty="0"/>
              <a:t>Una característica notable de la casa es que gran parte del mobiliario actual y otros contenidos figuran en un inventario que data de 1601.</a:t>
            </a:r>
          </a:p>
          <a:p>
            <a:pPr eaLnBrk="1" hangingPunct="1"/>
            <a:r>
              <a:rPr lang="es-ES" sz="2400" dirty="0"/>
              <a:t>Hardwick Hall contiene una gran colección de bordados, en su mayoría datan de finales del siglo XVI, muchos de los cuales se enumeran en el inventario de 1601.</a:t>
            </a:r>
          </a:p>
          <a:p>
            <a:pPr eaLnBrk="1" hangingPunct="1"/>
            <a:endParaRPr lang="es-ES" dirty="0"/>
          </a:p>
        </p:txBody>
      </p:sp>
    </p:spTree>
    <p:extLst>
      <p:ext uri="{BB962C8B-B14F-4D97-AF65-F5344CB8AC3E}">
        <p14:creationId xmlns:p14="http://schemas.microsoft.com/office/powerpoint/2010/main" val="910610183"/>
      </p:ext>
    </p:extLst>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9266" name="3 Imagen" descr="Hardwick Gadens.-Derbyshire.-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84177203"/>
      </p:ext>
    </p:extLst>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0290" name="1 Imagen" descr="Hardwick Gadens.-Derbyshire.-4.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22221702"/>
      </p:ext>
    </p:extLst>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1314" name="1 Imagen" descr="Hardwick Gadens.-Derbyshire.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5318823"/>
      </p:ext>
    </p:extLst>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2338" name="1 Imagen" descr="Hardwick Gardens.-Derbyshire..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30457633"/>
      </p:ext>
    </p:extLst>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62" name="1 Imagen" descr="Hardwick_hall_national_trust_uk.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11235385"/>
      </p:ext>
    </p:extLst>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4386" name="3 Imagen" descr="Hardwick Hall.-2-l.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35063773"/>
      </p:ext>
    </p:extLst>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5410" name="1 Imagen" descr="Hardwick Hall.-3-l.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58413752"/>
      </p:ext>
    </p:extLst>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6434" name="1 Imagen" descr="Harwick Hall.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29384242"/>
      </p:ext>
    </p:extLst>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7458" name="1 Imagen" descr="Hardwick Hall.-5.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7330201"/>
      </p:ext>
    </p:extLst>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8482" name="1 Imagen" descr="Hardwick Hall.-4.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88724766"/>
      </p:ext>
    </p:extLst>
  </p:cSld>
  <p:clrMapOvr>
    <a:masterClrMapping/>
  </p:clrMapOvr>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9506" name="1 Imagen" descr="Hardwick Hall.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27068610"/>
      </p:ext>
    </p:extLst>
  </p:cSld>
  <p:clrMapOvr>
    <a:masterClrMapping/>
  </p:clrMapOvr>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0530" name="1 Imagen" descr="Hardwick Hall.-NT.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37226669"/>
      </p:ext>
    </p:extLst>
  </p:cSld>
  <p:clrMapOvr>
    <a:masterClrMapping/>
  </p:clrMapOvr>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2" name="1 Título"/>
          <p:cNvSpPr>
            <a:spLocks noGrp="1"/>
          </p:cNvSpPr>
          <p:nvPr>
            <p:ph type="title"/>
          </p:nvPr>
        </p:nvSpPr>
        <p:spPr/>
        <p:txBody>
          <a:bodyPr/>
          <a:lstStyle/>
          <a:p>
            <a:pPr marL="54864" indent="0" eaLnBrk="1" fontAlgn="auto" hangingPunct="1">
              <a:spcAft>
                <a:spcPts val="0"/>
              </a:spcAft>
              <a:defRPr/>
            </a:pPr>
            <a:r>
              <a:rPr lang="es-ES" dirty="0">
                <a:solidFill>
                  <a:schemeClr val="tx2">
                    <a:tint val="100000"/>
                    <a:shade val="90000"/>
                    <a:satMod val="250000"/>
                    <a:alpha val="100000"/>
                  </a:schemeClr>
                </a:solidFill>
              </a:rPr>
              <a:t>Hidcote Manor  </a:t>
            </a:r>
          </a:p>
        </p:txBody>
      </p:sp>
      <p:sp>
        <p:nvSpPr>
          <p:cNvPr id="151555" name="2 Marcador de contenido"/>
          <p:cNvSpPr>
            <a:spLocks noGrp="1"/>
          </p:cNvSpPr>
          <p:nvPr>
            <p:ph sz="quarter" idx="1"/>
          </p:nvPr>
        </p:nvSpPr>
        <p:spPr/>
        <p:txBody>
          <a:bodyPr/>
          <a:lstStyle/>
          <a:p>
            <a:pPr eaLnBrk="1" hangingPunct="1"/>
            <a:r>
              <a:rPr lang="es-ES" sz="2400" b="1" dirty="0"/>
              <a:t>Hidcote Manor Garden</a:t>
            </a:r>
            <a:r>
              <a:rPr lang="es-ES" sz="2400" dirty="0"/>
              <a:t> es un jardín paisajístico situado en las afueras del pequeño pueblo de Hidcote Bartrim, cerca de Chipping Campden , Gloucestershire , Inglaterra y propiedad de la National Trust . </a:t>
            </a:r>
          </a:p>
          <a:p>
            <a:pPr eaLnBrk="1" hangingPunct="1"/>
            <a:r>
              <a:rPr lang="es-ES" sz="2400" dirty="0"/>
              <a:t>Creado por americanos de origen horticultor Mayor Lawrence Johnston , a menudo es descrito como uno de los grandes de Inglaterra jardín estilo Art &amp; Crafts con su colección de raros árboles , arbustos y mixed borders herbáceos . </a:t>
            </a:r>
          </a:p>
          <a:p>
            <a:pPr eaLnBrk="1" hangingPunct="1"/>
            <a:endParaRPr lang="es-ES" sz="2400" dirty="0"/>
          </a:p>
        </p:txBody>
      </p:sp>
    </p:spTree>
    <p:extLst>
      <p:ext uri="{BB962C8B-B14F-4D97-AF65-F5344CB8AC3E}">
        <p14:creationId xmlns:p14="http://schemas.microsoft.com/office/powerpoint/2010/main" val="3394555397"/>
      </p:ext>
    </p:extLst>
  </p:cSld>
  <p:clrMapOvr>
    <a:masterClrMapping/>
  </p:clrMapOvr>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578" name="2 Marcador de contenido"/>
          <p:cNvSpPr>
            <a:spLocks noGrp="1"/>
          </p:cNvSpPr>
          <p:nvPr>
            <p:ph sz="quarter" idx="1"/>
          </p:nvPr>
        </p:nvSpPr>
        <p:spPr>
          <a:xfrm>
            <a:off x="457200" y="476250"/>
            <a:ext cx="7643192" cy="6381750"/>
          </a:xfrm>
        </p:spPr>
        <p:txBody>
          <a:bodyPr>
            <a:normAutofit lnSpcReduction="10000"/>
          </a:bodyPr>
          <a:lstStyle/>
          <a:p>
            <a:pPr eaLnBrk="1" hangingPunct="1"/>
            <a:r>
              <a:rPr lang="es-ES" sz="2400" dirty="0"/>
              <a:t>El jardín tiene la forma de una serie de habitaciones al aire libre  de varios personajes y temas creados por el uso creativo de la caja de setos , el carpe y el tejo y las paredes de piedra. Estas habitaciones, como el 'White Garden' y ' Fucsia Garden 'están unidos entre sí, y algunos por las vistas imaginativa y amuebladas con topiarias. </a:t>
            </a:r>
          </a:p>
          <a:p>
            <a:pPr eaLnBrk="1" hangingPunct="1"/>
            <a:r>
              <a:rPr lang="es-ES" sz="2400" dirty="0"/>
              <a:t>Algunos han estanques y fuentes , y todos están plantadas con flores en las camas regímenes. </a:t>
            </a:r>
          </a:p>
          <a:p>
            <a:pPr eaLnBrk="1" hangingPunct="1"/>
            <a:r>
              <a:rPr lang="es-ES" sz="2400" dirty="0"/>
              <a:t>Rodean la casa señorial del  siglo XVII casa señorial , y hay numerosas dependencias y un huerto . </a:t>
            </a:r>
          </a:p>
          <a:p>
            <a:pPr eaLnBrk="1" hangingPunct="1"/>
            <a:r>
              <a:rPr lang="es-ES" sz="2400" dirty="0"/>
              <a:t>  La propiedad está cerca de los Jardines Kiftsgate Tribunal , que están construidos sobre el borde del acantilado Cotswolds con vistas al Valle de Evesham . </a:t>
            </a:r>
          </a:p>
          <a:p>
            <a:pPr eaLnBrk="1" hangingPunct="1"/>
            <a:endParaRPr lang="es-ES" dirty="0"/>
          </a:p>
        </p:txBody>
      </p:sp>
    </p:spTree>
    <p:extLst>
      <p:ext uri="{BB962C8B-B14F-4D97-AF65-F5344CB8AC3E}">
        <p14:creationId xmlns:p14="http://schemas.microsoft.com/office/powerpoint/2010/main" val="3241729782"/>
      </p:ext>
    </p:extLst>
  </p:cSld>
  <p:clrMapOvr>
    <a:masterClrMapping/>
  </p:clrMapOvr>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02" name="3 Imagen" descr="Hidcote.-4.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66601618"/>
      </p:ext>
    </p:extLst>
  </p:cSld>
  <p:clrMapOvr>
    <a:masterClrMapping/>
  </p:clrMapOvr>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4626" name="1 Imagen" descr="Hidcote Gardens (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64253351"/>
      </p:ext>
    </p:extLst>
  </p:cSld>
  <p:clrMapOvr>
    <a:masterClrMapping/>
  </p:clrMapOvr>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5650" name="1 Imagen" descr="Hidcote Manor Gardens.-Gloucestershire.15.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50110542"/>
      </p:ext>
    </p:extLst>
  </p:cSld>
  <p:clrMapOvr>
    <a:masterClrMapping/>
  </p:clrMapOvr>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6674" name="1 Imagen" descr="Hidcote_Manor_Garden_06.-x.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1739213"/>
      </p:ext>
    </p:extLst>
  </p:cSld>
  <p:clrMapOvr>
    <a:masterClrMapping/>
  </p:clrMapOvr>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7698" name="1 Imagen" descr="Hidcote Manor Gardens.-Gloucestershire.7.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67770842"/>
      </p:ext>
    </p:extLst>
  </p:cSld>
  <p:clrMapOvr>
    <a:masterClrMapping/>
  </p:clrMapOvr>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8722" name="1 Imagen" descr="Hidcote_Manor_Garden_03.-x.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11841746"/>
      </p:ext>
    </p:extLst>
  </p:cSld>
  <p:clrMapOvr>
    <a:masterClrMapping/>
  </p:clrMapOvr>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9746" name="1 Imagen" descr="Hidcote_Manor_Garden_07.-x.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27041533"/>
      </p:ext>
    </p:extLst>
  </p:cSld>
  <p:clrMapOvr>
    <a:masterClrMapping/>
  </p:clrMapOvr>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0770" name="1 Imagen" descr="Hidcote Manor Gardens.-Gloucestershire.6.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66794609"/>
      </p:ext>
    </p:extLst>
  </p:cSld>
  <p:clrMapOvr>
    <a:masterClrMapping/>
  </p:clrMapOvr>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1794" name="2 Imagen" descr="Highclere_Gardens_5.-x.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70686780"/>
      </p:ext>
    </p:extLst>
  </p:cSld>
  <p:clrMapOvr>
    <a:masterClrMapping/>
  </p:clrMapOvr>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2818" name="1 Imagen" descr="Hidcote Manor.-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5739891"/>
      </p:ext>
    </p:extLst>
  </p:cSld>
  <p:clrMapOvr>
    <a:masterClrMapping/>
  </p:clrMapOvr>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42" name="1 Imagen" descr="Hidcote Manor.-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56208559"/>
      </p:ext>
    </p:extLst>
  </p:cSld>
  <p:clrMapOvr>
    <a:masterClrMapping/>
  </p:clrMapOvr>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4866" name="1 Imagen" descr="Hidcote Manor.-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3141359"/>
      </p:ext>
    </p:extLst>
  </p:cSld>
  <p:clrMapOvr>
    <a:masterClrMapping/>
  </p:clrMapOvr>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5890" name="1 Imagen" descr="Hidcote Manor.-4.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09630632"/>
      </p:ext>
    </p:extLst>
  </p:cSld>
  <p:clrMapOvr>
    <a:masterClrMapping/>
  </p:clrMapOvr>
</p:sld>
</file>

<file path=ppt/slides/slide1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6914" name="1 Imagen" descr="Hidcote Manor.-NT.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47408805"/>
      </p:ext>
    </p:extLst>
  </p:cSld>
  <p:clrMapOvr>
    <a:masterClrMapping/>
  </p:clrMapOvr>
</p:sld>
</file>

<file path=ppt/slides/slide1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7938" name="1 Imagen" descr="Hidcote Manor.-5.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79296229"/>
      </p:ext>
    </p:extLst>
  </p:cSld>
  <p:clrMapOvr>
    <a:masterClrMapping/>
  </p:clrMapOvr>
</p:sld>
</file>

<file path=ppt/slides/slide1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8962" name="1 Imagen" descr="Hidcote2-l Pillargarden.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33084148"/>
      </p:ext>
    </p:extLst>
  </p:cSld>
  <p:clrMapOvr>
    <a:masterClrMapping/>
  </p:clrMapOvr>
</p:sld>
</file>

<file path=ppt/slides/slide1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9986" name="1 Imagen" descr="Hidcote3-l Borde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63931275"/>
      </p:ext>
    </p:extLst>
  </p:cSld>
  <p:clrMapOvr>
    <a:masterClrMapping/>
  </p:clrMapOvr>
</p:sld>
</file>

<file path=ppt/slides/slide1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1010" name="1 Imagen" descr="Hidcote Gardens.-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82989229"/>
      </p:ext>
    </p:extLst>
  </p:cSld>
  <p:clrMapOvr>
    <a:masterClrMapping/>
  </p:clrMapOvr>
</p:sld>
</file>

<file path=ppt/slides/slide1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2034" name="1 Imagen" descr="Hidcote Gardens.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97237868"/>
      </p:ext>
    </p:extLst>
  </p:cSld>
  <p:clrMapOvr>
    <a:masterClrMapping/>
  </p:clrMapOvr>
</p:sld>
</file>

<file path=ppt/slides/slide1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3058" name="1 Imagen" descr="Hidcote Manor.-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15934086"/>
      </p:ext>
    </p:extLst>
  </p:cSld>
  <p:clrMapOvr>
    <a:masterClrMapping/>
  </p:clrMapOvr>
</p:sld>
</file>

<file path=ppt/slides/slide1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626" name="2 Título"/>
          <p:cNvSpPr>
            <a:spLocks noGrp="1"/>
          </p:cNvSpPr>
          <p:nvPr>
            <p:ph type="title"/>
          </p:nvPr>
        </p:nvSpPr>
        <p:spPr/>
        <p:txBody>
          <a:bodyPr/>
          <a:lstStyle/>
          <a:p>
            <a:pPr marL="54864" indent="0" eaLnBrk="1" fontAlgn="auto" hangingPunct="1">
              <a:spcAft>
                <a:spcPts val="0"/>
              </a:spcAft>
              <a:defRPr/>
            </a:pPr>
            <a:r>
              <a:rPr lang="es-ES" dirty="0">
                <a:solidFill>
                  <a:schemeClr val="tx2">
                    <a:tint val="100000"/>
                    <a:shade val="90000"/>
                    <a:satMod val="250000"/>
                    <a:alpha val="100000"/>
                  </a:schemeClr>
                </a:solidFill>
              </a:rPr>
              <a:t>Hinton Ampfner</a:t>
            </a:r>
          </a:p>
        </p:txBody>
      </p:sp>
      <p:sp>
        <p:nvSpPr>
          <p:cNvPr id="154627" name="3 Marcador de contenido"/>
          <p:cNvSpPr>
            <a:spLocks noGrp="1"/>
          </p:cNvSpPr>
          <p:nvPr>
            <p:ph sz="quarter" idx="1"/>
          </p:nvPr>
        </p:nvSpPr>
        <p:spPr/>
        <p:txBody>
          <a:bodyPr>
            <a:normAutofit fontScale="70000" lnSpcReduction="20000"/>
          </a:bodyPr>
          <a:lstStyle/>
          <a:p>
            <a:pPr eaLnBrk="1" fontAlgn="auto" hangingPunct="1">
              <a:spcBef>
                <a:spcPts val="0"/>
              </a:spcBef>
              <a:spcAft>
                <a:spcPts val="0"/>
              </a:spcAft>
              <a:buFont typeface="Wingdings 2"/>
              <a:buChar char=""/>
              <a:defRPr/>
            </a:pPr>
            <a:r>
              <a:rPr lang="es-ES" sz="3100" b="1" dirty="0"/>
              <a:t>Hinton Ampner House</a:t>
            </a:r>
            <a:r>
              <a:rPr lang="es-ES" sz="3100" dirty="0"/>
              <a:t> es una casa señorial con jardín dentro de la parroquia de Hinton Ampner, cerca de Alresford , Hampshire , Inglaterra . </a:t>
            </a:r>
          </a:p>
          <a:p>
            <a:pPr eaLnBrk="1" fontAlgn="auto" hangingPunct="1">
              <a:spcBef>
                <a:spcPts val="0"/>
              </a:spcBef>
              <a:spcAft>
                <a:spcPts val="0"/>
              </a:spcAft>
              <a:buFont typeface="Wingdings 2"/>
              <a:buChar char=""/>
              <a:defRPr/>
            </a:pPr>
            <a:r>
              <a:rPr lang="es-ES" sz="3100" dirty="0"/>
              <a:t>La casa y el jardín son propiedad del National Trust y están abiertos al público.  </a:t>
            </a:r>
          </a:p>
          <a:p>
            <a:pPr eaLnBrk="1" fontAlgn="auto" hangingPunct="1">
              <a:spcBef>
                <a:spcPts val="0"/>
              </a:spcBef>
              <a:spcAft>
                <a:spcPts val="0"/>
              </a:spcAft>
              <a:buFont typeface="Wingdings 2"/>
              <a:buChar char=""/>
              <a:defRPr/>
            </a:pPr>
            <a:r>
              <a:rPr lang="es-ES" sz="3100" dirty="0"/>
              <a:t>El jardín fue creado por Ralph Dutton (1898-1985), el octavo y último barón Sherborne , a partir de 1930, haciendo de este un jardín del siglo XX moderno.</a:t>
            </a:r>
          </a:p>
          <a:p>
            <a:pPr eaLnBrk="1" fontAlgn="auto" hangingPunct="1">
              <a:spcBef>
                <a:spcPts val="0"/>
              </a:spcBef>
              <a:spcAft>
                <a:spcPts val="0"/>
              </a:spcAft>
              <a:buFont typeface="Wingdings 2"/>
              <a:buChar char=""/>
              <a:defRPr/>
            </a:pPr>
            <a:r>
              <a:rPr lang="es-ES" sz="3100" dirty="0"/>
              <a:t> La propiedad es ahora más conocida por su jardín que la casa.</a:t>
            </a:r>
          </a:p>
          <a:p>
            <a:pPr eaLnBrk="1" fontAlgn="auto" hangingPunct="1">
              <a:spcBef>
                <a:spcPts val="0"/>
              </a:spcBef>
              <a:spcAft>
                <a:spcPts val="0"/>
              </a:spcAft>
              <a:buFont typeface="Wingdings 2"/>
              <a:buChar char=""/>
              <a:defRPr/>
            </a:pPr>
            <a:r>
              <a:rPr lang="es-ES" sz="3100" dirty="0"/>
              <a:t>Anteriormente, el parque fue directamente hasta la casa, que fue diseñado para ser un pabellón de caza. Un anterior casa Tudor estaba cerca del sitio actual, antes que la casa actual fuera construida. </a:t>
            </a:r>
          </a:p>
          <a:p>
            <a:pPr eaLnBrk="1" fontAlgn="auto" hangingPunct="1">
              <a:spcBef>
                <a:spcPts val="0"/>
              </a:spcBef>
              <a:spcAft>
                <a:spcPts val="0"/>
              </a:spcAft>
              <a:buFont typeface="Wingdings 2"/>
              <a:buChar char=""/>
              <a:defRPr/>
            </a:pPr>
            <a:endParaRPr lang="es-ES" dirty="0"/>
          </a:p>
        </p:txBody>
      </p:sp>
    </p:spTree>
    <p:extLst>
      <p:ext uri="{BB962C8B-B14F-4D97-AF65-F5344CB8AC3E}">
        <p14:creationId xmlns:p14="http://schemas.microsoft.com/office/powerpoint/2010/main" val="1832743463"/>
      </p:ext>
    </p:extLst>
  </p:cSld>
  <p:clrMapOvr>
    <a:masterClrMapping/>
  </p:clrMapOvr>
</p:sld>
</file>

<file path=ppt/slides/slide1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5106" name="1 Imagen" descr="Hinton Ampner.-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92453636"/>
      </p:ext>
    </p:extLst>
  </p:cSld>
  <p:clrMapOvr>
    <a:masterClrMapping/>
  </p:clrMapOvr>
</p:sld>
</file>

<file path=ppt/slides/slide1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6130" name="1 Imagen" descr="Hinton Ampner.-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00777016"/>
      </p:ext>
    </p:extLst>
  </p:cSld>
  <p:clrMapOvr>
    <a:masterClrMapping/>
  </p:clrMapOvr>
</p:sld>
</file>

<file path=ppt/slides/slide1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7154" name="1 Imagen" descr="Hinton Ampner.-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14430071"/>
      </p:ext>
    </p:extLst>
  </p:cSld>
  <p:clrMapOvr>
    <a:masterClrMapping/>
  </p:clrMapOvr>
</p:sld>
</file>

<file path=ppt/slides/slide1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8178" name="1 Imagen" descr="Hinton Ampner.-4.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41065938"/>
      </p:ext>
    </p:extLst>
  </p:cSld>
  <p:clrMapOvr>
    <a:masterClrMapping/>
  </p:clrMapOvr>
</p:sld>
</file>

<file path=ppt/slides/slide1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9202" name="1 Imagen" descr="Hinton Ampner.-5.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03100704"/>
      </p:ext>
    </p:extLst>
  </p:cSld>
  <p:clrMapOvr>
    <a:masterClrMapping/>
  </p:clrMapOvr>
</p:sld>
</file>

<file path=ppt/slides/slide1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0226" name="1 Imagen" descr="Hinton Ampner.-6.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04273457"/>
      </p:ext>
    </p:extLst>
  </p:cSld>
  <p:clrMapOvr>
    <a:masterClrMapping/>
  </p:clrMapOvr>
</p:sld>
</file>

<file path=ppt/slides/slide1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1250" name="1 Imagen" descr="Hinton Ampner.-7.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46443445"/>
      </p:ext>
    </p:extLst>
  </p:cSld>
  <p:clrMapOvr>
    <a:masterClrMapping/>
  </p:clrMapOvr>
</p:sld>
</file>

<file path=ppt/slides/slide1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2274" name="1 Imagen" descr="Hinton Ampner.-8.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66349351"/>
      </p:ext>
    </p:extLst>
  </p:cSld>
  <p:clrMapOvr>
    <a:masterClrMapping/>
  </p:clrMapOvr>
</p:sld>
</file>

<file path=ppt/slides/slide1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3298" name="1 Imagen" descr="Hinton Ampner.-9.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27367567"/>
      </p:ext>
    </p:extLst>
  </p:cSld>
  <p:clrMapOvr>
    <a:masterClrMapping/>
  </p:clrMapOvr>
</p:sld>
</file>

<file path=ppt/slides/slide1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22" name="1 Imagen" descr="Hinton Ampner.-10.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62626545"/>
      </p:ext>
    </p:extLst>
  </p:cSld>
  <p:clrMapOvr>
    <a:masterClrMapping/>
  </p:clrMapOvr>
</p:sld>
</file>

<file path=ppt/slides/slide1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5346" name="1 Imagen" descr="Hinton Ampner.-1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08902777"/>
      </p:ext>
    </p:extLst>
  </p:cSld>
  <p:clrMapOvr>
    <a:masterClrMapping/>
  </p:clrMapOvr>
</p:sld>
</file>

<file path=ppt/slides/slide1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6370" name="1 Imagen" descr="Hinton Ampner.-1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68124414"/>
      </p:ext>
    </p:extLst>
  </p:cSld>
  <p:clrMapOvr>
    <a:masterClrMapping/>
  </p:clrMapOvr>
</p:sld>
</file>

<file path=ppt/slides/slide1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7394" name="2 Imagen" descr="Hinton Ampne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47369846"/>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Default Theme">
  <a:themeElements>
    <a:clrScheme name="Oriel">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Oriel">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iel">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30</TotalTime>
  <Words>2361</Words>
  <Application>Microsoft Office PowerPoint</Application>
  <PresentationFormat>Presentación en pantalla (4:3)</PresentationFormat>
  <Paragraphs>363</Paragraphs>
  <Slides>174</Slides>
  <Notes>139</Notes>
  <HiddenSlides>0</HiddenSlides>
  <MMClips>0</MMClips>
  <ScaleCrop>false</ScaleCrop>
  <HeadingPairs>
    <vt:vector size="6" baseType="variant">
      <vt:variant>
        <vt:lpstr>Fuentes usadas</vt:lpstr>
      </vt:variant>
      <vt:variant>
        <vt:i4>4</vt:i4>
      </vt:variant>
      <vt:variant>
        <vt:lpstr>Tema</vt:lpstr>
      </vt:variant>
      <vt:variant>
        <vt:i4>1</vt:i4>
      </vt:variant>
      <vt:variant>
        <vt:lpstr>Títulos de diapositiva</vt:lpstr>
      </vt:variant>
      <vt:variant>
        <vt:i4>174</vt:i4>
      </vt:variant>
    </vt:vector>
  </HeadingPairs>
  <TitlesOfParts>
    <vt:vector size="179" baseType="lpstr">
      <vt:lpstr>Calibri</vt:lpstr>
      <vt:lpstr>Century Schoolbook</vt:lpstr>
      <vt:lpstr>Wingdings</vt:lpstr>
      <vt:lpstr>Wingdings 2</vt:lpstr>
      <vt:lpstr>Default Theme</vt:lpstr>
      <vt:lpstr>EUROPA.-LA VUELTA AL MUNDO EN 885 JARDINES.-  INGLESES.-National Trust.II Cliveden.-Coleton Fishacre.-Coughton House.-Cragside.-Glendurgan.-Ham House.-Handbury.- </vt:lpstr>
      <vt:lpstr>Cliveden</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Coleton Fishacre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Coughton House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Cragside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Glendurgan</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Ham House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Handbury House </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Hardwick Hall</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Hidcote Manor  </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Hinton Ampfner</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LA VUELTA AL MUNDO EN 80 JARDINES.-REINO UNIDO.-</dc:title>
  <dc:creator>Josep</dc:creator>
  <cp:lastModifiedBy>Usuario</cp:lastModifiedBy>
  <cp:revision>16</cp:revision>
  <dcterms:created xsi:type="dcterms:W3CDTF">2013-09-08T06:06:48Z</dcterms:created>
  <dcterms:modified xsi:type="dcterms:W3CDTF">2018-03-07T12:23:34Z</dcterms:modified>
</cp:coreProperties>
</file>