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441"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 id="436" r:id="rId183"/>
    <p:sldId id="437" r:id="rId184"/>
    <p:sldId id="438" r:id="rId185"/>
    <p:sldId id="439" r:id="rId186"/>
    <p:sldId id="440" r:id="rId18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tableStyles" Target="tableStyle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36FDB2-1C15-49F9-AF1C-7083C71A0E31}"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04DD6A-DB96-4B0F-84ED-282B0CF0BCC7}" type="slidenum">
              <a:rPr lang="es-ES" smtClean="0"/>
              <a:t>‹Nº›</a:t>
            </a:fld>
            <a:endParaRPr lang="es-ES" dirty="0"/>
          </a:p>
        </p:txBody>
      </p:sp>
    </p:spTree>
    <p:extLst>
      <p:ext uri="{BB962C8B-B14F-4D97-AF65-F5344CB8AC3E}">
        <p14:creationId xmlns:p14="http://schemas.microsoft.com/office/powerpoint/2010/main" val="1458230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Packwood House</a:t>
            </a:r>
          </a:p>
        </p:txBody>
      </p:sp>
      <p:sp>
        <p:nvSpPr>
          <p:cNvPr id="4" name="3 Marcador de número de diapositiva"/>
          <p:cNvSpPr>
            <a:spLocks noGrp="1"/>
          </p:cNvSpPr>
          <p:nvPr>
            <p:ph type="sldNum" sz="quarter" idx="5"/>
          </p:nvPr>
        </p:nvSpPr>
        <p:spPr/>
        <p:txBody>
          <a:bodyPr/>
          <a:lstStyle/>
          <a:p>
            <a:pPr>
              <a:defRPr/>
            </a:pPr>
            <a:fld id="{E9B7C0D6-5745-423E-87B2-0B00371AF385}"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Packwood House</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38AA15-B3E9-44A7-93D4-F9D783D07FA8}"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Packwood House</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4E2494-7642-412B-A1A2-12D4B366F905}"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Packwood House</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AB2629-2FBF-40E0-9417-70DC3C580237}"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Packwood House</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6AEB57-2ADD-4CC4-BE62-8966A7D9F43C}"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Packwood House</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6FB3A1-651C-4020-A59D-692703A46B56}"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Packwood House</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7BA20F-CFA4-428C-ABA9-60382AB27466}"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Packwood House</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52B5A9-23B0-46DF-BF1B-76B8BB66ED7D}"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Packwood House</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C409F3-D0C4-4BB0-B48E-90731872D2EE}"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Packwood House</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2C9655-B516-477A-8583-F0F193A68E32}"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Packwood House</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DC7A26-45DE-4F1D-B4F0-28A3D07790F0}"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Packwood House</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F4F776-2D14-487E-B084-412DF107B101}"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Packwood House</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3FBB86-E05A-4EB3-8411-A3911D64B105}"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Polesden Lacey</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BFB056-37C3-45A0-B45A-7BB578D353FB}"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Polesden Lacey</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0EF2F3-EBF7-4F8B-AB90-B13A1C2E218F}"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Polesden Lacey</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2AF36A-218F-4705-9515-038120B2DE72}"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Polesden Lacey.</a:t>
            </a:r>
          </a:p>
          <a:p>
            <a:endParaRPr lang="es-ES" dirty="0"/>
          </a:p>
        </p:txBody>
      </p:sp>
      <p:sp>
        <p:nvSpPr>
          <p:cNvPr id="4" name="3 Marcador de número de diapositiva"/>
          <p:cNvSpPr>
            <a:spLocks noGrp="1"/>
          </p:cNvSpPr>
          <p:nvPr>
            <p:ph type="sldNum" sz="quarter" idx="5"/>
          </p:nvPr>
        </p:nvSpPr>
        <p:spPr/>
        <p:txBody>
          <a:bodyPr/>
          <a:lstStyle/>
          <a:p>
            <a:pPr>
              <a:defRPr/>
            </a:pPr>
            <a:fld id="{F008B959-17A9-4B06-8E52-918F0D077C98}"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Polesden Lacey.</a:t>
            </a:r>
          </a:p>
          <a:p>
            <a:endParaRPr lang="es-ES" dirty="0"/>
          </a:p>
        </p:txBody>
      </p:sp>
      <p:sp>
        <p:nvSpPr>
          <p:cNvPr id="4" name="3 Marcador de número de diapositiva"/>
          <p:cNvSpPr>
            <a:spLocks noGrp="1"/>
          </p:cNvSpPr>
          <p:nvPr>
            <p:ph type="sldNum" sz="quarter" idx="5"/>
          </p:nvPr>
        </p:nvSpPr>
        <p:spPr/>
        <p:txBody>
          <a:bodyPr/>
          <a:lstStyle/>
          <a:p>
            <a:pPr>
              <a:defRPr/>
            </a:pPr>
            <a:fld id="{582C08F9-88F5-407C-BD00-DF0F85DFBD10}"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Polesden Lacey.</a:t>
            </a:r>
          </a:p>
        </p:txBody>
      </p:sp>
      <p:sp>
        <p:nvSpPr>
          <p:cNvPr id="4" name="3 Marcador de número de diapositiva"/>
          <p:cNvSpPr>
            <a:spLocks noGrp="1"/>
          </p:cNvSpPr>
          <p:nvPr>
            <p:ph type="sldNum" sz="quarter" idx="5"/>
          </p:nvPr>
        </p:nvSpPr>
        <p:spPr/>
        <p:txBody>
          <a:bodyPr/>
          <a:lstStyle/>
          <a:p>
            <a:pPr>
              <a:defRPr/>
            </a:pPr>
            <a:fld id="{2834564D-AF51-481D-A430-1523EB0204D8}"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Polesden Lacey.</a:t>
            </a:r>
          </a:p>
          <a:p>
            <a:endParaRPr lang="es-ES" dirty="0"/>
          </a:p>
        </p:txBody>
      </p:sp>
      <p:sp>
        <p:nvSpPr>
          <p:cNvPr id="4" name="3 Marcador de número de diapositiva"/>
          <p:cNvSpPr>
            <a:spLocks noGrp="1"/>
          </p:cNvSpPr>
          <p:nvPr>
            <p:ph type="sldNum" sz="quarter" idx="5"/>
          </p:nvPr>
        </p:nvSpPr>
        <p:spPr/>
        <p:txBody>
          <a:bodyPr/>
          <a:lstStyle/>
          <a:p>
            <a:pPr>
              <a:defRPr/>
            </a:pPr>
            <a:fld id="{FEB47F17-D362-4A11-934D-6D4966E86218}"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Polesden Lacey.</a:t>
            </a:r>
          </a:p>
          <a:p>
            <a:endParaRPr lang="es-ES" dirty="0"/>
          </a:p>
        </p:txBody>
      </p:sp>
      <p:sp>
        <p:nvSpPr>
          <p:cNvPr id="4" name="3 Marcador de número de diapositiva"/>
          <p:cNvSpPr>
            <a:spLocks noGrp="1"/>
          </p:cNvSpPr>
          <p:nvPr>
            <p:ph type="sldNum" sz="quarter" idx="5"/>
          </p:nvPr>
        </p:nvSpPr>
        <p:spPr/>
        <p:txBody>
          <a:bodyPr/>
          <a:lstStyle/>
          <a:p>
            <a:pPr>
              <a:defRPr/>
            </a:pPr>
            <a:fld id="{8A574BF4-0580-4476-A4BD-AAB5D493ED27}"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Polesden Lacey.</a:t>
            </a:r>
          </a:p>
          <a:p>
            <a:endParaRPr lang="es-ES" dirty="0"/>
          </a:p>
        </p:txBody>
      </p:sp>
      <p:sp>
        <p:nvSpPr>
          <p:cNvPr id="4" name="3 Marcador de número de diapositiva"/>
          <p:cNvSpPr>
            <a:spLocks noGrp="1"/>
          </p:cNvSpPr>
          <p:nvPr>
            <p:ph type="sldNum" sz="quarter" idx="5"/>
          </p:nvPr>
        </p:nvSpPr>
        <p:spPr/>
        <p:txBody>
          <a:bodyPr/>
          <a:lstStyle/>
          <a:p>
            <a:pPr>
              <a:defRPr/>
            </a:pPr>
            <a:fld id="{72484879-4815-4B40-B289-8980814EF85B}"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Prior Park</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A4AEBF-426D-45D6-A003-7498E2FCAC07}"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Prior Park</a:t>
            </a:r>
          </a:p>
        </p:txBody>
      </p:sp>
      <p:sp>
        <p:nvSpPr>
          <p:cNvPr id="4" name="3 Marcador de número de diapositiva"/>
          <p:cNvSpPr>
            <a:spLocks noGrp="1"/>
          </p:cNvSpPr>
          <p:nvPr>
            <p:ph type="sldNum" sz="quarter" idx="5"/>
          </p:nvPr>
        </p:nvSpPr>
        <p:spPr/>
        <p:txBody>
          <a:bodyPr/>
          <a:lstStyle/>
          <a:p>
            <a:pPr>
              <a:defRPr/>
            </a:pPr>
            <a:fld id="{FD8D14E1-147D-4789-8C61-0D83AC8F2453}"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Prior Park</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91B4E1-0158-4D38-9DB7-56A5C9B05F18}"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Prior Park</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8F1B62-C96B-4E3B-B531-3ED93111CDBD}"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Prior Park</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461806-89C5-45D5-BE32-6CA1AC3DB9D2}"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Prior Park</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080A41-744F-40AB-97F8-BF457C79F38F}"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Prior Park</a:t>
            </a:r>
          </a:p>
        </p:txBody>
      </p:sp>
      <p:sp>
        <p:nvSpPr>
          <p:cNvPr id="4" name="3 Marcador de número de diapositiva"/>
          <p:cNvSpPr>
            <a:spLocks noGrp="1"/>
          </p:cNvSpPr>
          <p:nvPr>
            <p:ph type="sldNum" sz="quarter" idx="5"/>
          </p:nvPr>
        </p:nvSpPr>
        <p:spPr/>
        <p:txBody>
          <a:bodyPr/>
          <a:lstStyle/>
          <a:p>
            <a:pPr>
              <a:defRPr/>
            </a:pPr>
            <a:fld id="{8C7EC239-4C42-4F65-9CF9-937B345C7929}"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Prior Park</a:t>
            </a:r>
          </a:p>
        </p:txBody>
      </p:sp>
      <p:sp>
        <p:nvSpPr>
          <p:cNvPr id="4" name="3 Marcador de número de diapositiva"/>
          <p:cNvSpPr>
            <a:spLocks noGrp="1"/>
          </p:cNvSpPr>
          <p:nvPr>
            <p:ph type="sldNum" sz="quarter" idx="5"/>
          </p:nvPr>
        </p:nvSpPr>
        <p:spPr/>
        <p:txBody>
          <a:bodyPr/>
          <a:lstStyle/>
          <a:p>
            <a:pPr>
              <a:defRPr/>
            </a:pPr>
            <a:fld id="{B9D8471A-934A-4D34-8431-462FB6E5D6EE}"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Schefield Park</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826731-4D07-43F2-A266-E68170491286}"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Schefield Park</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1C19ED-425E-4B38-BED3-B87965E2BBAF}"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Schefield Park</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A8EB36-B11A-49EE-8E57-DA8B108C03AC}"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Schefield Park</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B7234C-5CD5-430C-A7FE-991BF0325F40}"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Schefield Park</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64F2CA-4FA5-46EA-9C28-EDD38DA7A17C}"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Schefield Park</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923172-1640-4FAC-816A-A1029A61AFDF}"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Schefield Park</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363FA8-A36F-44DE-9BC9-9CB264484B6C}"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Schefield Park</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9B994A-1D33-4CB1-BBAA-1066120B6D57}"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Schefield Park</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0952C1-BEA8-415A-81AA-E97D695C81EE}"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Schefield Park</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193FB6-F21C-408E-90F1-B4A77BB0B004}"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Schefield Park</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076C3C-96A9-4885-B8AF-70649AC0937A}"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Schefield Park</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7281E5-6617-48F9-A3D5-01168AB8DC31}"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Schefield Park</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B599CC-9F20-4812-8A4B-21C7922CAF8B}"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Schefield Park</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F57F6C-346E-41C4-8EF6-72CD6921A231}"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Scheffield Park</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E9EED5-A501-4CF1-B6AB-26EC50D87981}"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Sisinghurst Garden</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5E0A6E-7E9F-4FAC-9EC7-25D12747CD7E}"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Gardens</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F91A4B-07FF-4E0A-A8C5-D38381209203}"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Garden</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B6C333-1D66-47CF-8CB8-CD063232E7CD}"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Castle Garden</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CC66F7-929A-43D4-BCB2-290B1F35C46B}"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Castle Gardens</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305787-AD1C-4F31-9260-C36AB5A299A5}"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Castle Gardens</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13D965-0B63-467C-B5D1-78860A842650}"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Castle Garden</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014305-D26B-46A3-8F8C-DCA8B3FDC8BE}"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Castle Gardens</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5FABCA-B1A5-4EB6-9BC2-AFFF07493710}"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Castle Gardens</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EB4089-9AD1-40E2-A483-AAEAF234852E}"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Castle Garden</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A9C772-B059-4A8F-8705-85990CBDFFDC}"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Castle Gardens</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D88B8F-F630-4B98-9653-F758642266AC}"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Castle Gardens</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C42CE7-0D1B-46E1-AB16-153C60406D70}"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Castle Gardens</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2961C3-2F8F-4378-8C29-4978A5EC6C7C}"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Castle Gardens</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213303-E144-4087-A651-FCCE580569E0}"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Castle Gardens</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E4DA17-DA2F-4DDA-A85A-81D6026491C8}"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Castle Gardens</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AB824F-1647-49DA-82DB-09E36C1FEB38}"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Castle Gardens</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9D168B-7357-4C64-891B-760E50CAB764}"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Castle Gardens</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478304-8E0F-436B-B9A5-4E6BF4F9D5CC}"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Castle Gardens</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2FE77E-DB60-4400-BD3C-D6B94C4AD91F}"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Castle Gardens</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2A03AD-CCF7-4DB9-BCB8-B676E537704C}"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Castle Gardens</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3B2776-52D9-465F-B79E-BFAD1FE697AD}"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Sissinghurst Castle Gardens</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54DDC1-53BA-47E2-80F7-FA26D373198E}"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Sissinghurst Castle Gardens</a:t>
            </a:r>
          </a:p>
        </p:txBody>
      </p:sp>
      <p:sp>
        <p:nvSpPr>
          <p:cNvPr id="4" name="3 Marcador de número de diapositiva"/>
          <p:cNvSpPr>
            <a:spLocks noGrp="1"/>
          </p:cNvSpPr>
          <p:nvPr>
            <p:ph type="sldNum" sz="quarter" idx="5"/>
          </p:nvPr>
        </p:nvSpPr>
        <p:spPr/>
        <p:txBody>
          <a:bodyPr/>
          <a:lstStyle/>
          <a:p>
            <a:pPr>
              <a:defRPr/>
            </a:pPr>
            <a:fld id="{B0B42CE2-DD71-49B0-80DC-4EDCC82BB540}"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Sissinghurst Castle Gardens</a:t>
            </a:r>
          </a:p>
        </p:txBody>
      </p:sp>
      <p:sp>
        <p:nvSpPr>
          <p:cNvPr id="4" name="3 Marcador de número de diapositiva"/>
          <p:cNvSpPr>
            <a:spLocks noGrp="1"/>
          </p:cNvSpPr>
          <p:nvPr>
            <p:ph type="sldNum" sz="quarter" idx="5"/>
          </p:nvPr>
        </p:nvSpPr>
        <p:spPr/>
        <p:txBody>
          <a:bodyPr/>
          <a:lstStyle/>
          <a:p>
            <a:pPr>
              <a:defRPr/>
            </a:pPr>
            <a:fld id="{3C57AA07-7CC8-4D10-B741-84E199CC9E42}"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Sissinghurst Castle Gardens</a:t>
            </a:r>
          </a:p>
        </p:txBody>
      </p:sp>
      <p:sp>
        <p:nvSpPr>
          <p:cNvPr id="4" name="3 Marcador de número de diapositiva"/>
          <p:cNvSpPr>
            <a:spLocks noGrp="1"/>
          </p:cNvSpPr>
          <p:nvPr>
            <p:ph type="sldNum" sz="quarter" idx="5"/>
          </p:nvPr>
        </p:nvSpPr>
        <p:spPr/>
        <p:txBody>
          <a:bodyPr/>
          <a:lstStyle/>
          <a:p>
            <a:pPr>
              <a:defRPr/>
            </a:pPr>
            <a:fld id="{EDCB3D54-5746-460F-AF48-18F29250DDB1}"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Sissinghurst Castle Gardens</a:t>
            </a:r>
          </a:p>
        </p:txBody>
      </p:sp>
      <p:sp>
        <p:nvSpPr>
          <p:cNvPr id="4" name="3 Marcador de número de diapositiva"/>
          <p:cNvSpPr>
            <a:spLocks noGrp="1"/>
          </p:cNvSpPr>
          <p:nvPr>
            <p:ph type="sldNum" sz="quarter" idx="5"/>
          </p:nvPr>
        </p:nvSpPr>
        <p:spPr/>
        <p:txBody>
          <a:bodyPr/>
          <a:lstStyle/>
          <a:p>
            <a:pPr>
              <a:defRPr/>
            </a:pPr>
            <a:fld id="{3164C8ED-F7FD-4B14-A5E0-E5D7A7504229}"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Sissinghurst Castle Gardens</a:t>
            </a:r>
          </a:p>
        </p:txBody>
      </p:sp>
      <p:sp>
        <p:nvSpPr>
          <p:cNvPr id="4" name="3 Marcador de número de diapositiva"/>
          <p:cNvSpPr>
            <a:spLocks noGrp="1"/>
          </p:cNvSpPr>
          <p:nvPr>
            <p:ph type="sldNum" sz="quarter" idx="5"/>
          </p:nvPr>
        </p:nvSpPr>
        <p:spPr/>
        <p:txBody>
          <a:bodyPr/>
          <a:lstStyle/>
          <a:p>
            <a:pPr>
              <a:defRPr/>
            </a:pPr>
            <a:fld id="{36FB92E1-5AA8-49CA-A527-2FD4551C321E}"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Sissinghurst Castle Gardens</a:t>
            </a:r>
          </a:p>
        </p:txBody>
      </p:sp>
      <p:sp>
        <p:nvSpPr>
          <p:cNvPr id="4" name="3 Marcador de número de diapositiva"/>
          <p:cNvSpPr>
            <a:spLocks noGrp="1"/>
          </p:cNvSpPr>
          <p:nvPr>
            <p:ph type="sldNum" sz="quarter" idx="5"/>
          </p:nvPr>
        </p:nvSpPr>
        <p:spPr/>
        <p:txBody>
          <a:bodyPr/>
          <a:lstStyle/>
          <a:p>
            <a:pPr>
              <a:defRPr/>
            </a:pPr>
            <a:fld id="{D3FFD98F-07B0-4205-88F1-96F7171BFEE6}"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Sissinghurst Castle Gardens</a:t>
            </a:r>
          </a:p>
        </p:txBody>
      </p:sp>
      <p:sp>
        <p:nvSpPr>
          <p:cNvPr id="4" name="3 Marcador de número de diapositiva"/>
          <p:cNvSpPr>
            <a:spLocks noGrp="1"/>
          </p:cNvSpPr>
          <p:nvPr>
            <p:ph type="sldNum" sz="quarter" idx="5"/>
          </p:nvPr>
        </p:nvSpPr>
        <p:spPr/>
        <p:txBody>
          <a:bodyPr/>
          <a:lstStyle/>
          <a:p>
            <a:pPr>
              <a:defRPr/>
            </a:pPr>
            <a:fld id="{6DC3E75E-3071-44E2-A4B1-FAF61CBFCA26}"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Sissinghurst Castle Gardens</a:t>
            </a:r>
          </a:p>
        </p:txBody>
      </p:sp>
      <p:sp>
        <p:nvSpPr>
          <p:cNvPr id="4" name="3 Marcador de número de diapositiva"/>
          <p:cNvSpPr>
            <a:spLocks noGrp="1"/>
          </p:cNvSpPr>
          <p:nvPr>
            <p:ph type="sldNum" sz="quarter" idx="5"/>
          </p:nvPr>
        </p:nvSpPr>
        <p:spPr/>
        <p:txBody>
          <a:bodyPr/>
          <a:lstStyle/>
          <a:p>
            <a:pPr>
              <a:defRPr/>
            </a:pPr>
            <a:fld id="{1E78D09E-B5BC-47DD-8794-873C8981DEDA}"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Sissinghurst Castle Gardens</a:t>
            </a:r>
          </a:p>
        </p:txBody>
      </p:sp>
      <p:sp>
        <p:nvSpPr>
          <p:cNvPr id="4" name="3 Marcador de número de diapositiva"/>
          <p:cNvSpPr>
            <a:spLocks noGrp="1"/>
          </p:cNvSpPr>
          <p:nvPr>
            <p:ph type="sldNum" sz="quarter" idx="5"/>
          </p:nvPr>
        </p:nvSpPr>
        <p:spPr/>
        <p:txBody>
          <a:bodyPr/>
          <a:lstStyle/>
          <a:p>
            <a:pPr>
              <a:defRPr/>
            </a:pPr>
            <a:fld id="{0FF9D26C-37E6-4E68-9AD9-85B7D753999B}"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Sissinghurst Castle Gardens</a:t>
            </a:r>
          </a:p>
        </p:txBody>
      </p:sp>
      <p:sp>
        <p:nvSpPr>
          <p:cNvPr id="4" name="3 Marcador de número de diapositiva"/>
          <p:cNvSpPr>
            <a:spLocks noGrp="1"/>
          </p:cNvSpPr>
          <p:nvPr>
            <p:ph type="sldNum" sz="quarter" idx="5"/>
          </p:nvPr>
        </p:nvSpPr>
        <p:spPr/>
        <p:txBody>
          <a:bodyPr/>
          <a:lstStyle/>
          <a:p>
            <a:pPr>
              <a:defRPr/>
            </a:pPr>
            <a:fld id="{99715E52-A635-423D-BCF1-83ACFFDE5151}"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Sissinghurst Castle Gardens</a:t>
            </a:r>
          </a:p>
        </p:txBody>
      </p:sp>
      <p:sp>
        <p:nvSpPr>
          <p:cNvPr id="4" name="3 Marcador de número de diapositiva"/>
          <p:cNvSpPr>
            <a:spLocks noGrp="1"/>
          </p:cNvSpPr>
          <p:nvPr>
            <p:ph type="sldNum" sz="quarter" idx="5"/>
          </p:nvPr>
        </p:nvSpPr>
        <p:spPr/>
        <p:txBody>
          <a:bodyPr/>
          <a:lstStyle/>
          <a:p>
            <a:pPr>
              <a:defRPr/>
            </a:pPr>
            <a:fld id="{5EEC7B6F-3553-4FD8-8786-80A41886C930}"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Sissinghurst Castle Gardens</a:t>
            </a:r>
          </a:p>
        </p:txBody>
      </p:sp>
      <p:sp>
        <p:nvSpPr>
          <p:cNvPr id="4" name="3 Marcador de número de diapositiva"/>
          <p:cNvSpPr>
            <a:spLocks noGrp="1"/>
          </p:cNvSpPr>
          <p:nvPr>
            <p:ph type="sldNum" sz="quarter" idx="5"/>
          </p:nvPr>
        </p:nvSpPr>
        <p:spPr/>
        <p:txBody>
          <a:bodyPr/>
          <a:lstStyle/>
          <a:p>
            <a:pPr>
              <a:defRPr/>
            </a:pPr>
            <a:fld id="{3563B0AF-4EDA-407E-AAA6-8AA6056ECAD9}"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787069-ED17-4519-9833-08594583274A}"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425177-E31A-44F3-AD18-086111288363}"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F4E212-7DC5-4182-AC87-13FC06ABF646}"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77A14F-9F8B-462E-8CC1-4DB3F3135954}"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852345-E309-4C8A-9768-A3F8B3D6ED28}"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42A686-533C-4CAA-9687-77CD5DB98018}"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2E0DFF-9856-4F44-B91C-0D522386C3E9}"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B870C2-F1C8-436D-AFC1-84ADBA177558}"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5C07E1-7FA6-41A9-A0CC-B6E2D2B13419}"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A2487B-A4D6-419E-AF43-1035E243C1E7}"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613224-8F12-44C4-9F09-C59221A8549E}"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3CC050-59C2-4976-8C3F-73BF2F1E2C47}"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BF2BA2-C9DA-4DCD-BF4F-05D2C1F1E017}"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3BE439-2618-43E0-83AE-46C4B6F6532A}"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351E09-B234-44AD-A028-D1512D584469}"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A340D4-91DF-41CC-860E-7F695579813C}"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D2777A-A481-466C-B478-A19D25B61FA6}"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4E2FAB-2F0C-409C-858C-6AFB00BC67E4}"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342A58-A8EA-4D17-8EE3-5F37B71F01DE}"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5483CD-1C5F-48C5-8FFC-57BA85E904A1}"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BF1BB8-0A2C-4DF2-9BCE-DB6446479836}"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9C3037-1BBD-4291-B5D8-44F1C21E09FC}"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Stowe</a:t>
            </a:r>
          </a:p>
        </p:txBody>
      </p:sp>
      <p:sp>
        <p:nvSpPr>
          <p:cNvPr id="4" name="3 Marcador de número de diapositiva"/>
          <p:cNvSpPr>
            <a:spLocks noGrp="1"/>
          </p:cNvSpPr>
          <p:nvPr>
            <p:ph type="sldNum" sz="quarter" idx="5"/>
          </p:nvPr>
        </p:nvSpPr>
        <p:spPr/>
        <p:txBody>
          <a:bodyPr/>
          <a:lstStyle/>
          <a:p>
            <a:pPr>
              <a:defRPr/>
            </a:pPr>
            <a:fld id="{8C906095-69D2-421A-8960-F126D69699C2}"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Stowe</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33AF2B-F187-4EA6-B377-E40B873AEC61}"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Stowe</a:t>
            </a:r>
          </a:p>
        </p:txBody>
      </p:sp>
      <p:sp>
        <p:nvSpPr>
          <p:cNvPr id="4" name="3 Marcador de número de diapositiva"/>
          <p:cNvSpPr>
            <a:spLocks noGrp="1"/>
          </p:cNvSpPr>
          <p:nvPr>
            <p:ph type="sldNum" sz="quarter" idx="5"/>
          </p:nvPr>
        </p:nvSpPr>
        <p:spPr/>
        <p:txBody>
          <a:bodyPr/>
          <a:lstStyle/>
          <a:p>
            <a:pPr>
              <a:defRPr/>
            </a:pPr>
            <a:fld id="{54FEFF8D-5697-4121-B97B-3F262A5295C3}"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Stowe Palladian Bridge</a:t>
            </a:r>
          </a:p>
        </p:txBody>
      </p:sp>
      <p:sp>
        <p:nvSpPr>
          <p:cNvPr id="4" name="3 Marcador de número de diapositiva"/>
          <p:cNvSpPr>
            <a:spLocks noGrp="1"/>
          </p:cNvSpPr>
          <p:nvPr>
            <p:ph type="sldNum" sz="quarter" idx="5"/>
          </p:nvPr>
        </p:nvSpPr>
        <p:spPr/>
        <p:txBody>
          <a:bodyPr/>
          <a:lstStyle/>
          <a:p>
            <a:pPr>
              <a:defRPr/>
            </a:pPr>
            <a:fld id="{32D06332-A4EC-4746-8D03-ED6F4727AE7B}"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Stowe Palladian Bridge</a:t>
            </a:r>
          </a:p>
        </p:txBody>
      </p:sp>
      <p:sp>
        <p:nvSpPr>
          <p:cNvPr id="4" name="3 Marcador de número de diapositiva"/>
          <p:cNvSpPr>
            <a:spLocks noGrp="1"/>
          </p:cNvSpPr>
          <p:nvPr>
            <p:ph type="sldNum" sz="quarter" idx="5"/>
          </p:nvPr>
        </p:nvSpPr>
        <p:spPr/>
        <p:txBody>
          <a:bodyPr/>
          <a:lstStyle/>
          <a:p>
            <a:pPr>
              <a:defRPr/>
            </a:pPr>
            <a:fld id="{32E5C986-3DE1-44FD-849E-24A0AA5BBC1D}"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Stowe Landscape</a:t>
            </a:r>
          </a:p>
        </p:txBody>
      </p:sp>
      <p:sp>
        <p:nvSpPr>
          <p:cNvPr id="4" name="3 Marcador de número de diapositiva"/>
          <p:cNvSpPr>
            <a:spLocks noGrp="1"/>
          </p:cNvSpPr>
          <p:nvPr>
            <p:ph type="sldNum" sz="quarter" idx="5"/>
          </p:nvPr>
        </p:nvSpPr>
        <p:spPr/>
        <p:txBody>
          <a:bodyPr/>
          <a:lstStyle/>
          <a:p>
            <a:pPr>
              <a:defRPr/>
            </a:pPr>
            <a:fld id="{C01E791C-4E66-45E6-97DE-1D5E916405DF}"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Stowe</a:t>
            </a:r>
          </a:p>
        </p:txBody>
      </p:sp>
      <p:sp>
        <p:nvSpPr>
          <p:cNvPr id="4" name="3 Marcador de número de diapositiva"/>
          <p:cNvSpPr>
            <a:spLocks noGrp="1"/>
          </p:cNvSpPr>
          <p:nvPr>
            <p:ph type="sldNum" sz="quarter" idx="5"/>
          </p:nvPr>
        </p:nvSpPr>
        <p:spPr/>
        <p:txBody>
          <a:bodyPr/>
          <a:lstStyle/>
          <a:p>
            <a:pPr>
              <a:defRPr/>
            </a:pPr>
            <a:fld id="{A0C3F086-B321-4D5F-AF8B-F0D5792F4DA8}"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Stowe Landscape</a:t>
            </a:r>
          </a:p>
        </p:txBody>
      </p:sp>
      <p:sp>
        <p:nvSpPr>
          <p:cNvPr id="4" name="3 Marcador de número de diapositiva"/>
          <p:cNvSpPr>
            <a:spLocks noGrp="1"/>
          </p:cNvSpPr>
          <p:nvPr>
            <p:ph type="sldNum" sz="quarter" idx="5"/>
          </p:nvPr>
        </p:nvSpPr>
        <p:spPr/>
        <p:txBody>
          <a:bodyPr/>
          <a:lstStyle/>
          <a:p>
            <a:pPr>
              <a:defRPr/>
            </a:pPr>
            <a:fld id="{F64B525C-817C-4ACE-BF28-F20030ACDA4C}"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Stowe </a:t>
            </a:r>
          </a:p>
        </p:txBody>
      </p:sp>
      <p:sp>
        <p:nvSpPr>
          <p:cNvPr id="4" name="3 Marcador de número de diapositiva"/>
          <p:cNvSpPr>
            <a:spLocks noGrp="1"/>
          </p:cNvSpPr>
          <p:nvPr>
            <p:ph type="sldNum" sz="quarter" idx="5"/>
          </p:nvPr>
        </p:nvSpPr>
        <p:spPr/>
        <p:txBody>
          <a:bodyPr/>
          <a:lstStyle/>
          <a:p>
            <a:pPr>
              <a:defRPr/>
            </a:pPr>
            <a:fld id="{B5555E5C-1871-4C2B-BAA8-408A8292544A}"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Tatton  Park</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FC2639-F586-4D68-9DAC-899E2F3220F1}"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Tatton Park</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782B62-3000-4A73-B9C4-76AC61A9EDEC}"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Tatton Park</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28B890-10C2-40DF-9A4B-BA450EC6F754}"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Tatton Park</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657357-6367-4504-9A85-9DC8CDE8FBF1}"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Tatton Park</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14C4D9-8BDC-4CF3-8F4C-631D2B56501F}"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8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Tatton Park</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1AA4D1-9EF4-43BA-A274-C172A908E002}"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9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Tatton Park</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05C298-7F26-4839-9A04-54215B64581F}"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0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Tatton Park</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A9BD13-951C-49FF-8199-B8E529DF337F}"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1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Tatton Park</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A4C5A1-3CA0-4AFC-B530-6F08C256ACB5}"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2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Tatton Park</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EEE21C-F7D3-421D-AA7D-09009D2B1B41}"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3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Tatton Park</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DD169E-D635-4524-A629-C17EB63F3053}"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4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Waddesdon Manor</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9D001C-577E-459F-9C46-29879FE2F888}"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5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Waddesdon Manor</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B91663-E4B2-4973-9FC2-1975D466EDBE}"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6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Waddesdon Manor</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81C9A2-96D2-403A-A3D2-49BA74149B46}"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Waddesdon Manor</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5C96C6-BD81-442C-A024-81F2470B342F}"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8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Waddesdon Manor</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37ABF1-7B31-4BC0-ADFD-13C8965CF242}"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9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Waddesdon Manor</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E9B734-789C-4878-843F-2E69868606C0}"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0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Waddesdon Manor</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BD5832-6A2F-4631-AC03-6B3D1CD856F0}"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1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Waddesdon Manor</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5C49B0-2B70-4D63-A425-BBB16C7C9C38}"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2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Waddesdon Manor</a:t>
            </a:r>
          </a:p>
        </p:txBody>
      </p:sp>
      <p:sp>
        <p:nvSpPr>
          <p:cNvPr id="4" name="3 Marcador de número de diapositiva"/>
          <p:cNvSpPr>
            <a:spLocks noGrp="1"/>
          </p:cNvSpPr>
          <p:nvPr>
            <p:ph type="sldNum" sz="quarter" idx="5"/>
          </p:nvPr>
        </p:nvSpPr>
        <p:spPr/>
        <p:txBody>
          <a:bodyPr/>
          <a:lstStyle/>
          <a:p>
            <a:pPr>
              <a:defRPr/>
            </a:pPr>
            <a:fld id="{0C454FCA-3D3F-4A88-BEBD-A5294ECF5883}"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3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Waddesdon Manor</a:t>
            </a:r>
          </a:p>
        </p:txBody>
      </p:sp>
      <p:sp>
        <p:nvSpPr>
          <p:cNvPr id="4" name="3 Marcador de número de diapositiva"/>
          <p:cNvSpPr>
            <a:spLocks noGrp="1"/>
          </p:cNvSpPr>
          <p:nvPr>
            <p:ph type="sldNum" sz="quarter" idx="5"/>
          </p:nvPr>
        </p:nvSpPr>
        <p:spPr/>
        <p:txBody>
          <a:bodyPr/>
          <a:lstStyle/>
          <a:p>
            <a:pPr>
              <a:defRPr/>
            </a:pPr>
            <a:fld id="{91C1ABE0-D4C2-426B-9299-E204550743DD}"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4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Waddesdon Manor</a:t>
            </a:r>
          </a:p>
        </p:txBody>
      </p:sp>
      <p:sp>
        <p:nvSpPr>
          <p:cNvPr id="4" name="3 Marcador de número de diapositiva"/>
          <p:cNvSpPr>
            <a:spLocks noGrp="1"/>
          </p:cNvSpPr>
          <p:nvPr>
            <p:ph type="sldNum" sz="quarter" idx="5"/>
          </p:nvPr>
        </p:nvSpPr>
        <p:spPr/>
        <p:txBody>
          <a:bodyPr/>
          <a:lstStyle/>
          <a:p>
            <a:pPr>
              <a:defRPr/>
            </a:pPr>
            <a:fld id="{B575FC2B-F2A8-489E-8754-444C17D90073}"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5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Waddesdon Manor</a:t>
            </a:r>
          </a:p>
        </p:txBody>
      </p:sp>
      <p:sp>
        <p:nvSpPr>
          <p:cNvPr id="4" name="3 Marcador de número de diapositiva"/>
          <p:cNvSpPr>
            <a:spLocks noGrp="1"/>
          </p:cNvSpPr>
          <p:nvPr>
            <p:ph type="sldNum" sz="quarter" idx="5"/>
          </p:nvPr>
        </p:nvSpPr>
        <p:spPr/>
        <p:txBody>
          <a:bodyPr/>
          <a:lstStyle/>
          <a:p>
            <a:pPr>
              <a:defRPr/>
            </a:pPr>
            <a:fld id="{3E83923E-FDC7-4EE7-881B-0843E09DE473}"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6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Waddesdon Manor</a:t>
            </a:r>
          </a:p>
        </p:txBody>
      </p:sp>
      <p:sp>
        <p:nvSpPr>
          <p:cNvPr id="4" name="3 Marcador de número de diapositiva"/>
          <p:cNvSpPr>
            <a:spLocks noGrp="1"/>
          </p:cNvSpPr>
          <p:nvPr>
            <p:ph type="sldNum" sz="quarter" idx="5"/>
          </p:nvPr>
        </p:nvSpPr>
        <p:spPr/>
        <p:txBody>
          <a:bodyPr/>
          <a:lstStyle/>
          <a:p>
            <a:pPr>
              <a:defRPr/>
            </a:pPr>
            <a:fld id="{5063CF52-6092-42D7-AE5C-DE55F13E872D}" type="slidenum">
              <a:rPr lang="es-ES">
                <a:solidFill>
                  <a:prstClr val="black"/>
                </a:solidFill>
              </a:rPr>
              <a:pPr>
                <a:defRPr/>
              </a:pPr>
              <a:t>162</a:t>
            </a:fld>
            <a:endParaRPr lang="es-ES" dirty="0">
              <a:solidFill>
                <a:prstClr val="black"/>
              </a:solidFil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Waddesdon Manor</a:t>
            </a:r>
          </a:p>
        </p:txBody>
      </p:sp>
      <p:sp>
        <p:nvSpPr>
          <p:cNvPr id="4" name="3 Marcador de número de diapositiva"/>
          <p:cNvSpPr>
            <a:spLocks noGrp="1"/>
          </p:cNvSpPr>
          <p:nvPr>
            <p:ph type="sldNum" sz="quarter" idx="5"/>
          </p:nvPr>
        </p:nvSpPr>
        <p:spPr/>
        <p:txBody>
          <a:bodyPr/>
          <a:lstStyle/>
          <a:p>
            <a:pPr>
              <a:defRPr/>
            </a:pPr>
            <a:fld id="{5BF24E15-CB3C-4AFD-AB05-C5CF31DB6F7B}" type="slidenum">
              <a:rPr lang="es-ES">
                <a:solidFill>
                  <a:prstClr val="black"/>
                </a:solidFill>
              </a:rPr>
              <a:pPr>
                <a:defRPr/>
              </a:pPr>
              <a:t>163</a:t>
            </a:fld>
            <a:endParaRPr lang="es-ES" dirty="0">
              <a:solidFill>
                <a:prstClr val="black"/>
              </a:solidFill>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8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Waddesdon Manor</a:t>
            </a:r>
          </a:p>
        </p:txBody>
      </p:sp>
      <p:sp>
        <p:nvSpPr>
          <p:cNvPr id="4" name="3 Marcador de número de diapositiva"/>
          <p:cNvSpPr>
            <a:spLocks noGrp="1"/>
          </p:cNvSpPr>
          <p:nvPr>
            <p:ph type="sldNum" sz="quarter" idx="5"/>
          </p:nvPr>
        </p:nvSpPr>
        <p:spPr/>
        <p:txBody>
          <a:bodyPr/>
          <a:lstStyle/>
          <a:p>
            <a:pPr>
              <a:defRPr/>
            </a:pPr>
            <a:fld id="{7A3A62C4-2E1F-4D36-9FBE-ECF4FFB2BAEC}" type="slidenum">
              <a:rPr lang="es-ES">
                <a:solidFill>
                  <a:prstClr val="black"/>
                </a:solidFill>
              </a:rPr>
              <a:pPr>
                <a:defRPr/>
              </a:pPr>
              <a:t>164</a:t>
            </a:fld>
            <a:endParaRPr lang="es-ES" dirty="0">
              <a:solidFill>
                <a:prstClr val="black"/>
              </a:solidFill>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9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Waddesdon Manor</a:t>
            </a:r>
          </a:p>
        </p:txBody>
      </p:sp>
      <p:sp>
        <p:nvSpPr>
          <p:cNvPr id="4" name="3 Marcador de número de diapositiva"/>
          <p:cNvSpPr>
            <a:spLocks noGrp="1"/>
          </p:cNvSpPr>
          <p:nvPr>
            <p:ph type="sldNum" sz="quarter" idx="5"/>
          </p:nvPr>
        </p:nvSpPr>
        <p:spPr/>
        <p:txBody>
          <a:bodyPr/>
          <a:lstStyle/>
          <a:p>
            <a:pPr>
              <a:defRPr/>
            </a:pPr>
            <a:fld id="{7FFFA43E-78B5-4BB6-AE39-08D765CDD66C}" type="slidenum">
              <a:rPr lang="es-ES">
                <a:solidFill>
                  <a:prstClr val="black"/>
                </a:solidFill>
              </a:rPr>
              <a:pPr>
                <a:defRPr/>
              </a:pPr>
              <a:t>165</a:t>
            </a:fld>
            <a:endParaRPr lang="es-ES" dirty="0">
              <a:solidFill>
                <a:prstClr val="black"/>
              </a:solidFill>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0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Waddesdon Manor</a:t>
            </a:r>
          </a:p>
        </p:txBody>
      </p:sp>
      <p:sp>
        <p:nvSpPr>
          <p:cNvPr id="4" name="3 Marcador de número de diapositiva"/>
          <p:cNvSpPr>
            <a:spLocks noGrp="1"/>
          </p:cNvSpPr>
          <p:nvPr>
            <p:ph type="sldNum" sz="quarter" idx="5"/>
          </p:nvPr>
        </p:nvSpPr>
        <p:spPr/>
        <p:txBody>
          <a:bodyPr/>
          <a:lstStyle/>
          <a:p>
            <a:pPr>
              <a:defRPr/>
            </a:pPr>
            <a:fld id="{BEFA8939-FF78-4404-8F57-025487DE5C49}" type="slidenum">
              <a:rPr lang="es-ES">
                <a:solidFill>
                  <a:prstClr val="black"/>
                </a:solidFill>
              </a:rPr>
              <a:pPr>
                <a:defRPr/>
              </a:pPr>
              <a:t>166</a:t>
            </a:fld>
            <a:endParaRPr lang="es-ES" dirty="0">
              <a:solidFill>
                <a:prstClr val="black"/>
              </a:solidFill>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2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Waddesdon Manor</a:t>
            </a:r>
          </a:p>
        </p:txBody>
      </p:sp>
      <p:sp>
        <p:nvSpPr>
          <p:cNvPr id="4" name="3 Marcador de número de diapositiva"/>
          <p:cNvSpPr>
            <a:spLocks noGrp="1"/>
          </p:cNvSpPr>
          <p:nvPr>
            <p:ph type="sldNum" sz="quarter" idx="5"/>
          </p:nvPr>
        </p:nvSpPr>
        <p:spPr/>
        <p:txBody>
          <a:bodyPr/>
          <a:lstStyle/>
          <a:p>
            <a:pPr>
              <a:defRPr/>
            </a:pPr>
            <a:fld id="{BC61E6B9-6541-4D34-9D18-E8E2ECCB33F2}" type="slidenum">
              <a:rPr lang="es-ES">
                <a:solidFill>
                  <a:prstClr val="black"/>
                </a:solidFill>
              </a:rPr>
              <a:pPr>
                <a:defRPr/>
              </a:pPr>
              <a:t>167</a:t>
            </a:fld>
            <a:endParaRPr lang="es-ES" dirty="0">
              <a:solidFill>
                <a:prstClr val="black"/>
              </a:solidFill>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3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Wakehurst Place</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7E612F-9489-4E63-B080-9B311E71418A}" type="slidenum">
              <a:rPr lang="es-ES">
                <a:solidFill>
                  <a:prstClr val="black"/>
                </a:solidFill>
              </a:rPr>
              <a:pPr>
                <a:defRPr/>
              </a:pPr>
              <a:t>171</a:t>
            </a:fld>
            <a:endParaRPr lang="es-ES" dirty="0">
              <a:solidFill>
                <a:prstClr val="black"/>
              </a:solidFill>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Wakehurst</a:t>
            </a:r>
          </a:p>
        </p:txBody>
      </p:sp>
      <p:sp>
        <p:nvSpPr>
          <p:cNvPr id="4" name="3 Marcador de número de diapositiva"/>
          <p:cNvSpPr>
            <a:spLocks noGrp="1"/>
          </p:cNvSpPr>
          <p:nvPr>
            <p:ph type="sldNum" sz="quarter" idx="5"/>
          </p:nvPr>
        </p:nvSpPr>
        <p:spPr/>
        <p:txBody>
          <a:bodyPr/>
          <a:lstStyle/>
          <a:p>
            <a:pPr>
              <a:defRPr/>
            </a:pPr>
            <a:fld id="{F44BA55C-86BA-4D8B-A310-9C0A37472B15}" type="slidenum">
              <a:rPr lang="es-ES">
                <a:solidFill>
                  <a:prstClr val="black"/>
                </a:solidFill>
              </a:rPr>
              <a:pPr>
                <a:defRPr/>
              </a:pPr>
              <a:t>172</a:t>
            </a:fld>
            <a:endParaRPr lang="es-ES" dirty="0">
              <a:solidFill>
                <a:prstClr val="black"/>
              </a:solidFill>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5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Wakehurst</a:t>
            </a:r>
          </a:p>
        </p:txBody>
      </p:sp>
      <p:sp>
        <p:nvSpPr>
          <p:cNvPr id="4" name="3 Marcador de número de diapositiva"/>
          <p:cNvSpPr>
            <a:spLocks noGrp="1"/>
          </p:cNvSpPr>
          <p:nvPr>
            <p:ph type="sldNum" sz="quarter" idx="5"/>
          </p:nvPr>
        </p:nvSpPr>
        <p:spPr/>
        <p:txBody>
          <a:bodyPr/>
          <a:lstStyle/>
          <a:p>
            <a:pPr>
              <a:defRPr/>
            </a:pPr>
            <a:fld id="{930C2489-43C1-4C16-BB9C-CB5F3309A2D2}" type="slidenum">
              <a:rPr lang="es-ES">
                <a:solidFill>
                  <a:prstClr val="black"/>
                </a:solidFill>
              </a:rPr>
              <a:pPr>
                <a:defRPr/>
              </a:pPr>
              <a:t>173</a:t>
            </a:fld>
            <a:endParaRPr lang="es-ES" dirty="0">
              <a:solidFill>
                <a:prstClr val="black"/>
              </a:solidFill>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6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Wakehurst</a:t>
            </a:r>
          </a:p>
        </p:txBody>
      </p:sp>
      <p:sp>
        <p:nvSpPr>
          <p:cNvPr id="4" name="3 Marcador de número de diapositiva"/>
          <p:cNvSpPr>
            <a:spLocks noGrp="1"/>
          </p:cNvSpPr>
          <p:nvPr>
            <p:ph type="sldNum" sz="quarter" idx="5"/>
          </p:nvPr>
        </p:nvSpPr>
        <p:spPr/>
        <p:txBody>
          <a:bodyPr/>
          <a:lstStyle/>
          <a:p>
            <a:pPr>
              <a:defRPr/>
            </a:pPr>
            <a:fld id="{1162D028-0BA9-4009-984C-F8A1FD6FAB53}" type="slidenum">
              <a:rPr lang="es-ES">
                <a:solidFill>
                  <a:prstClr val="black"/>
                </a:solidFill>
              </a:rPr>
              <a:pPr>
                <a:defRPr/>
              </a:pPr>
              <a:t>174</a:t>
            </a:fld>
            <a:endParaRPr lang="es-ES" dirty="0">
              <a:solidFill>
                <a:prstClr val="black"/>
              </a:solidFill>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7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Wakehurst Place</a:t>
            </a:r>
          </a:p>
        </p:txBody>
      </p:sp>
      <p:sp>
        <p:nvSpPr>
          <p:cNvPr id="4" name="3 Marcador de número de diapositiva"/>
          <p:cNvSpPr>
            <a:spLocks noGrp="1"/>
          </p:cNvSpPr>
          <p:nvPr>
            <p:ph type="sldNum" sz="quarter" idx="5"/>
          </p:nvPr>
        </p:nvSpPr>
        <p:spPr/>
        <p:txBody>
          <a:bodyPr/>
          <a:lstStyle/>
          <a:p>
            <a:pPr>
              <a:defRPr/>
            </a:pPr>
            <a:fld id="{2D157991-95B0-442D-A9CD-EFC7C3D7EAC7}" type="slidenum">
              <a:rPr lang="es-ES">
                <a:solidFill>
                  <a:prstClr val="black"/>
                </a:solidFill>
              </a:rPr>
              <a:pPr>
                <a:defRPr/>
              </a:pPr>
              <a:t>175</a:t>
            </a:fld>
            <a:endParaRPr lang="es-ES" dirty="0">
              <a:solidFill>
                <a:prstClr val="black"/>
              </a:solidFill>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Wakehurst Place</a:t>
            </a:r>
          </a:p>
        </p:txBody>
      </p:sp>
      <p:sp>
        <p:nvSpPr>
          <p:cNvPr id="4" name="3 Marcador de número de diapositiva"/>
          <p:cNvSpPr>
            <a:spLocks noGrp="1"/>
          </p:cNvSpPr>
          <p:nvPr>
            <p:ph type="sldNum" sz="quarter" idx="5"/>
          </p:nvPr>
        </p:nvSpPr>
        <p:spPr/>
        <p:txBody>
          <a:bodyPr/>
          <a:lstStyle/>
          <a:p>
            <a:pPr>
              <a:defRPr/>
            </a:pPr>
            <a:fld id="{AFB86B47-8CA3-4467-88C7-333BB8F9B0C7}" type="slidenum">
              <a:rPr lang="es-ES">
                <a:solidFill>
                  <a:prstClr val="black"/>
                </a:solidFill>
              </a:rPr>
              <a:pPr>
                <a:defRPr/>
              </a:pPr>
              <a:t>176</a:t>
            </a:fld>
            <a:endParaRPr lang="es-ES" dirty="0">
              <a:solidFill>
                <a:prstClr val="black"/>
              </a:solidFill>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9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Wakehurst Place</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B4AA8E-7100-4D49-A39F-661BE1804D2A}" type="slidenum">
              <a:rPr lang="es-ES">
                <a:solidFill>
                  <a:prstClr val="black"/>
                </a:solidFill>
              </a:rPr>
              <a:pPr>
                <a:defRPr/>
              </a:pPr>
              <a:t>177</a:t>
            </a:fld>
            <a:endParaRPr lang="es-ES" dirty="0">
              <a:solidFill>
                <a:prstClr val="black"/>
              </a:solidFill>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0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Wakehurst Place</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CFC045-92FD-4F5B-BAE4-049BFEBA5082}" type="slidenum">
              <a:rPr lang="es-ES">
                <a:solidFill>
                  <a:prstClr val="black"/>
                </a:solidFill>
              </a:rPr>
              <a:pPr>
                <a:defRPr/>
              </a:pPr>
              <a:t>178</a:t>
            </a:fld>
            <a:endParaRPr lang="es-ES" dirty="0">
              <a:solidFill>
                <a:prstClr val="black"/>
              </a:solidFill>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1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Wakehurst Place</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BECB2A-7BC6-47C0-8B3D-69F345F8C4C1}" type="slidenum">
              <a:rPr lang="es-ES">
                <a:solidFill>
                  <a:prstClr val="black"/>
                </a:solidFill>
              </a:rPr>
              <a:pPr>
                <a:defRPr/>
              </a:pPr>
              <a:t>179</a:t>
            </a:fld>
            <a:endParaRPr lang="es-ES" dirty="0">
              <a:solidFill>
                <a:prstClr val="black"/>
              </a:solidFill>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2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Wakehurst Place</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CE8717-9E06-48BC-80EE-374ED63A7F1F}" type="slidenum">
              <a:rPr lang="es-ES">
                <a:solidFill>
                  <a:prstClr val="black"/>
                </a:solidFill>
              </a:rPr>
              <a:pPr>
                <a:defRPr/>
              </a:pPr>
              <a:t>180</a:t>
            </a:fld>
            <a:endParaRPr lang="es-ES" dirty="0">
              <a:solidFill>
                <a:prstClr val="black"/>
              </a:solidFill>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3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Wakehurst Place</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549DD6-A4BE-46E3-BA29-5DA5B5E24DDD}" type="slidenum">
              <a:rPr lang="es-ES">
                <a:solidFill>
                  <a:prstClr val="black"/>
                </a:solidFill>
              </a:rPr>
              <a:pPr>
                <a:defRPr/>
              </a:pPr>
              <a:t>181</a:t>
            </a:fld>
            <a:endParaRPr lang="es-ES" dirty="0">
              <a:solidFill>
                <a:prstClr val="black"/>
              </a:solidFill>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4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Wakehurst Place</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0CFBDE-311A-42A6-825C-E4BE6F8A76D0}" type="slidenum">
              <a:rPr lang="es-ES">
                <a:solidFill>
                  <a:prstClr val="black"/>
                </a:solidFill>
              </a:rPr>
              <a:pPr>
                <a:defRPr/>
              </a:pPr>
              <a:t>182</a:t>
            </a:fld>
            <a:endParaRPr lang="es-ES" dirty="0">
              <a:solidFill>
                <a:prstClr val="black"/>
              </a:solidFill>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5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Wakehurst Place</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ED9EF7-F97C-47D0-828B-FA777DC05F44}" type="slidenum">
              <a:rPr lang="es-ES">
                <a:solidFill>
                  <a:prstClr val="black"/>
                </a:solidFill>
              </a:rPr>
              <a:pPr>
                <a:defRPr/>
              </a:pPr>
              <a:t>183</a:t>
            </a:fld>
            <a:endParaRPr lang="es-ES" dirty="0">
              <a:solidFill>
                <a:prstClr val="black"/>
              </a:solidFill>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6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Wakehurst Place</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894A47-E1FF-4F4D-B3CC-E15CCE6AC028}" type="slidenum">
              <a:rPr lang="es-ES">
                <a:solidFill>
                  <a:prstClr val="black"/>
                </a:solidFill>
              </a:rPr>
              <a:pPr>
                <a:defRPr/>
              </a:pPr>
              <a:t>184</a:t>
            </a:fld>
            <a:endParaRPr lang="es-ES" dirty="0">
              <a:solidFill>
                <a:prstClr val="black"/>
              </a:solidFill>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7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Wakehurst Place</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116D54-AB42-4C22-AAF9-C98737F266B4}" type="slidenum">
              <a:rPr lang="es-ES">
                <a:solidFill>
                  <a:prstClr val="black"/>
                </a:solidFill>
              </a:rPr>
              <a:pPr>
                <a:defRPr/>
              </a:pPr>
              <a:t>185</a:t>
            </a:fld>
            <a:endParaRPr lang="es-ES" dirty="0">
              <a:solidFill>
                <a:prstClr val="black"/>
              </a:solidFill>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Wakehurst Place</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370FFE-8216-4FA5-A08D-67BC3E44E2C6}" type="slidenum">
              <a:rPr lang="es-ES">
                <a:solidFill>
                  <a:prstClr val="black"/>
                </a:solidFill>
              </a:rPr>
              <a:pPr>
                <a:defRPr/>
              </a:pPr>
              <a:t>186</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6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7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8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85.jpe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836712"/>
            <a:ext cx="6318448" cy="2880320"/>
          </a:xfrm>
        </p:spPr>
        <p:txBody>
          <a:bodyPr>
            <a:normAutofit/>
          </a:bodyPr>
          <a:lstStyle/>
          <a:p>
            <a:r>
              <a:rPr lang="es-ES" sz="3200" dirty="0"/>
              <a:t>EUROPA.-LA VUELTA AL MUNDO EN 885 JARDINES.-  </a:t>
            </a:r>
            <a:r>
              <a:rPr lang="es-ES" sz="3100" dirty="0"/>
              <a:t>INGLESES.-National Trust.-IV</a:t>
            </a:r>
            <a:br>
              <a:rPr lang="es-ES" dirty="0"/>
            </a:br>
            <a:endParaRPr lang="es-ES" dirty="0"/>
          </a:p>
        </p:txBody>
      </p:sp>
      <p:sp>
        <p:nvSpPr>
          <p:cNvPr id="3" name="2 Subtítulo"/>
          <p:cNvSpPr>
            <a:spLocks noGrp="1"/>
          </p:cNvSpPr>
          <p:nvPr>
            <p:ph type="subTitle" idx="1"/>
          </p:nvPr>
        </p:nvSpPr>
        <p:spPr>
          <a:xfrm>
            <a:off x="2699792" y="4869160"/>
            <a:ext cx="4464496" cy="1371600"/>
          </a:xfrm>
        </p:spPr>
        <p:txBody>
          <a:bodyPr>
            <a:normAutofit fontScale="92500"/>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Packwood House</a:t>
            </a:r>
          </a:p>
        </p:txBody>
      </p:sp>
      <p:sp>
        <p:nvSpPr>
          <p:cNvPr id="11267" name="2 Marcador de contenido"/>
          <p:cNvSpPr>
            <a:spLocks noGrp="1"/>
          </p:cNvSpPr>
          <p:nvPr>
            <p:ph sz="quarter" idx="1"/>
          </p:nvPr>
        </p:nvSpPr>
        <p:spPr>
          <a:xfrm>
            <a:off x="457200" y="1989138"/>
            <a:ext cx="7643192" cy="3816350"/>
          </a:xfrm>
        </p:spPr>
        <p:txBody>
          <a:bodyPr>
            <a:normAutofit lnSpcReduction="10000"/>
          </a:bodyPr>
          <a:lstStyle/>
          <a:p>
            <a:pPr eaLnBrk="1" hangingPunct="1"/>
            <a:r>
              <a:rPr lang="es-ES" sz="2600" b="1" dirty="0"/>
              <a:t>Packwood House </a:t>
            </a:r>
            <a:r>
              <a:rPr lang="es-ES" sz="2600" dirty="0"/>
              <a:t>es una imponente casa  solariega con estructura de madera de estilo Tudor  propiedad, desde 1941, por el National Trust , situada cerca de Lapworth Warwickshire. Inglaterra.</a:t>
            </a:r>
          </a:p>
          <a:p>
            <a:pPr eaLnBrk="1" hangingPunct="1"/>
            <a:r>
              <a:rPr lang="es-ES" sz="2600" dirty="0"/>
              <a:t>Tiene una gran cantidad de tapices y muebles finos, pero es más famosa por su jardín de tejo ( topiaria ) en el que los árboles recortados se dice que representan el Sermón de la Montaña </a:t>
            </a:r>
            <a:r>
              <a:rPr lang="es-ES" dirty="0"/>
              <a:t>.</a:t>
            </a:r>
          </a:p>
        </p:txBody>
      </p:sp>
    </p:spTree>
    <p:extLst>
      <p:ext uri="{BB962C8B-B14F-4D97-AF65-F5344CB8AC3E}">
        <p14:creationId xmlns:p14="http://schemas.microsoft.com/office/powerpoint/2010/main" val="1659328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457200" y="620713"/>
            <a:ext cx="7643192" cy="5551487"/>
          </a:xfrm>
        </p:spPr>
        <p:txBody>
          <a:bodyPr>
            <a:normAutofit lnSpcReduction="10000"/>
          </a:bodyPr>
          <a:lstStyle/>
          <a:p>
            <a:pPr eaLnBrk="1" hangingPunct="1"/>
            <a:r>
              <a:rPr lang="es-ES" sz="2400" dirty="0"/>
              <a:t>El famoso Jardín tejo que contiene más de 100 árboles fue presentado a mediados del siglo XVII por John Fetherston, el abogado. </a:t>
            </a:r>
          </a:p>
          <a:p>
            <a:pPr eaLnBrk="1" hangingPunct="1"/>
            <a:r>
              <a:rPr lang="es-ES" sz="2400" dirty="0"/>
              <a:t> Los tejos recortados se supone que representan 'El Sermón de la Montaña'. </a:t>
            </a:r>
          </a:p>
          <a:p>
            <a:pPr eaLnBrk="1" hangingPunct="1"/>
            <a:r>
              <a:rPr lang="es-ES" sz="2400" dirty="0"/>
              <a:t>Doce grandes tejos son conocidos como los ' apóstoles 'y los cuatro grandes ejemplares en el medio son “Los evangelistas.” </a:t>
            </a:r>
          </a:p>
          <a:p>
            <a:pPr eaLnBrk="1" hangingPunct="1"/>
            <a:r>
              <a:rPr lang="es-ES" sz="2400" dirty="0"/>
              <a:t>Un camino en espiral apretada forrado con setos de boj sube un montículo llamado "El Monte". </a:t>
            </a:r>
          </a:p>
          <a:p>
            <a:pPr eaLnBrk="1" hangingPunct="1"/>
            <a:r>
              <a:rPr lang="es-ES" sz="2400" dirty="0"/>
              <a:t>El tejo único que corona la cumbre que se conoce como "El Maestro".</a:t>
            </a:r>
          </a:p>
          <a:p>
            <a:pPr eaLnBrk="1" hangingPunct="1"/>
            <a:r>
              <a:rPr lang="es-ES" sz="2400" dirty="0"/>
              <a:t>Los árboles de tejo más pequeños se llaman "La Multitud" y se plantaron en el siglo XIX para reemplazar a un huerto.</a:t>
            </a:r>
          </a:p>
        </p:txBody>
      </p:sp>
    </p:spTree>
    <p:extLst>
      <p:ext uri="{BB962C8B-B14F-4D97-AF65-F5344CB8AC3E}">
        <p14:creationId xmlns:p14="http://schemas.microsoft.com/office/powerpoint/2010/main" val="3765417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457200" y="476250"/>
            <a:ext cx="7643192" cy="5695950"/>
          </a:xfrm>
        </p:spPr>
        <p:txBody>
          <a:bodyPr>
            <a:normAutofit fontScale="92500"/>
          </a:bodyPr>
          <a:lstStyle/>
          <a:p>
            <a:pPr eaLnBrk="1" hangingPunct="1"/>
            <a:r>
              <a:rPr lang="es-ES" sz="2400" dirty="0"/>
              <a:t>Packwood es </a:t>
            </a:r>
            <a:r>
              <a:rPr lang="es-ES" sz="2400" i="1" dirty="0"/>
              <a:t>"uno de los grandes jardines de topiaria Inglesa ... con una multitud reunida de especímenes tejo, algunos de más de 50 pies de altura ... Hay más tejos por pulgada cuadrada aquí que en cualquier otro lugar del país. "</a:t>
            </a:r>
            <a:r>
              <a:rPr lang="es-ES" sz="2400" dirty="0"/>
              <a:t> </a:t>
            </a:r>
            <a:endParaRPr lang="es-ES" sz="2400" baseline="30000" dirty="0"/>
          </a:p>
          <a:p>
            <a:pPr eaLnBrk="1" hangingPunct="1"/>
            <a:r>
              <a:rPr lang="es-ES" sz="2400" dirty="0"/>
              <a:t>Mientras que la belleza de la casa es impresionante, el jardín es positivamente admirado. </a:t>
            </a:r>
          </a:p>
          <a:p>
            <a:pPr eaLnBrk="1" hangingPunct="1"/>
            <a:r>
              <a:rPr lang="es-ES" sz="2400" dirty="0"/>
              <a:t> El Jardín del tejo se ingresa por los pasos elevados y la puerta de hierro forjado. </a:t>
            </a:r>
          </a:p>
          <a:p>
            <a:pPr eaLnBrk="1" hangingPunct="1"/>
            <a:r>
              <a:rPr lang="es-ES" sz="2400" dirty="0"/>
              <a:t>El jardín de las pendientes hacia arriba y una avenida de árboles conduce al caminante a un camino planteado que los círculos hacia arriba y vuelta hasta llegar a un asiento de madera debajo de un árbol de tejo, desde donde se puede admirar el jardín y su tranquilidad desde el punto de vista planteados. </a:t>
            </a:r>
          </a:p>
        </p:txBody>
      </p:sp>
    </p:spTree>
    <p:extLst>
      <p:ext uri="{BB962C8B-B14F-4D97-AF65-F5344CB8AC3E}">
        <p14:creationId xmlns:p14="http://schemas.microsoft.com/office/powerpoint/2010/main" val="555067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Imagen" descr="Packwood Gardens_topia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918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3 Imagen" descr="Packwood Hou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7222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Packwood Hous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267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Packwood Hous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9203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2 Imagen" descr="Packwood Hous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1417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Packwood Hous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0061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Packwood House.-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547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Packwood Hous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27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Packwood House.-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86519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Packwood House.-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14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Packwood House.-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2 Imagen" descr="Packwood House.-NT.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85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7263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Packwood House.-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3979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Packwood House.-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2297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Polesden Lacey</a:t>
            </a:r>
          </a:p>
        </p:txBody>
      </p:sp>
      <p:sp>
        <p:nvSpPr>
          <p:cNvPr id="17411" name="2 Marcador de contenido"/>
          <p:cNvSpPr>
            <a:spLocks noGrp="1"/>
          </p:cNvSpPr>
          <p:nvPr>
            <p:ph sz="quarter" idx="1"/>
          </p:nvPr>
        </p:nvSpPr>
        <p:spPr/>
        <p:txBody>
          <a:bodyPr>
            <a:normAutofit fontScale="92500"/>
          </a:bodyPr>
          <a:lstStyle/>
          <a:p>
            <a:pPr eaLnBrk="1" fontAlgn="auto" hangingPunct="1">
              <a:spcBef>
                <a:spcPts val="0"/>
              </a:spcBef>
              <a:spcAft>
                <a:spcPts val="0"/>
              </a:spcAft>
              <a:buFont typeface="Wingdings 2"/>
              <a:buChar char=""/>
              <a:defRPr/>
            </a:pPr>
            <a:r>
              <a:rPr lang="es-ES" sz="2600" b="1" dirty="0"/>
              <a:t>Polesden Lacey</a:t>
            </a:r>
            <a:r>
              <a:rPr lang="es-ES" sz="2600" dirty="0"/>
              <a:t> es una casa eduardiana (pasó de una construcción anterior) y los bienes. </a:t>
            </a:r>
          </a:p>
          <a:p>
            <a:pPr eaLnBrk="1" fontAlgn="auto" hangingPunct="1">
              <a:spcBef>
                <a:spcPts val="0"/>
              </a:spcBef>
              <a:spcAft>
                <a:spcPts val="0"/>
              </a:spcAft>
              <a:buFont typeface="Wingdings 2"/>
              <a:buChar char=""/>
              <a:defRPr/>
            </a:pPr>
            <a:r>
              <a:rPr lang="es-ES" sz="2600" dirty="0"/>
              <a:t> Se encuentra en el norte de las llanuras en Great Bookham, cerca de Dorking , Surrey , Inglaterra . </a:t>
            </a:r>
          </a:p>
          <a:p>
            <a:pPr eaLnBrk="1" fontAlgn="auto" hangingPunct="1">
              <a:spcBef>
                <a:spcPts val="0"/>
              </a:spcBef>
              <a:spcAft>
                <a:spcPts val="0"/>
              </a:spcAft>
              <a:buFont typeface="Wingdings 2"/>
              <a:buChar char=""/>
              <a:defRPr/>
            </a:pPr>
            <a:r>
              <a:rPr lang="es-ES" sz="2600" dirty="0"/>
              <a:t>Es propiedad y administrado por el National Trust y es uno de los más populares es el Trust. </a:t>
            </a:r>
          </a:p>
          <a:p>
            <a:pPr eaLnBrk="1" fontAlgn="auto" hangingPunct="1">
              <a:spcBef>
                <a:spcPts val="0"/>
              </a:spcBef>
              <a:spcAft>
                <a:spcPts val="0"/>
              </a:spcAft>
              <a:buFont typeface="Wingdings 2"/>
              <a:buChar char=""/>
              <a:defRPr/>
            </a:pPr>
            <a:r>
              <a:rPr lang="es-ES" sz="2600" dirty="0"/>
              <a:t>Esta Regency casa fue ampliamente remodelado en 1906 por el Excmo. señora Ronald Greville,  conocida como una Edwardian anfitriona. </a:t>
            </a:r>
          </a:p>
          <a:p>
            <a:pPr eaLnBrk="1" fontAlgn="auto" hangingPunct="1">
              <a:spcBef>
                <a:spcPts val="0"/>
              </a:spcBef>
              <a:spcAft>
                <a:spcPts val="0"/>
              </a:spcAft>
              <a:buFont typeface="Wingdings 2"/>
              <a:buChar char=""/>
              <a:defRPr/>
            </a:pPr>
            <a:r>
              <a:rPr lang="es-ES" sz="2600" dirty="0"/>
              <a:t>Su colección de pinturas finas, muebles, porcelana y plata se muestra en las salas y galerías, como lo fue en el momento de su casa. </a:t>
            </a:r>
          </a:p>
          <a:p>
            <a:pPr eaLnBrk="1" fontAlgn="auto" hangingPunct="1">
              <a:spcBef>
                <a:spcPts val="0"/>
              </a:spcBef>
              <a:spcAft>
                <a:spcPts val="0"/>
              </a:spcAft>
              <a:buFont typeface="Wingdings 2"/>
              <a:buChar char=""/>
              <a:defRPr/>
            </a:pPr>
            <a:endParaRPr lang="es-ES" dirty="0"/>
          </a:p>
        </p:txBody>
      </p:sp>
    </p:spTree>
    <p:extLst>
      <p:ext uri="{BB962C8B-B14F-4D97-AF65-F5344CB8AC3E}">
        <p14:creationId xmlns:p14="http://schemas.microsoft.com/office/powerpoint/2010/main" val="2101060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457200" y="476250"/>
            <a:ext cx="7715200" cy="6048375"/>
          </a:xfrm>
        </p:spPr>
        <p:txBody>
          <a:bodyPr>
            <a:normAutofit lnSpcReduction="10000"/>
          </a:bodyPr>
          <a:lstStyle/>
          <a:p>
            <a:pPr eaLnBrk="1" hangingPunct="1"/>
            <a:r>
              <a:rPr lang="es-ES" sz="2400" dirty="0"/>
              <a:t>Polesden Lacey se dejó a la Fundación Nacional de la Sra. Greville en 1942 en memoria de su padre, William McEwan (ella era su hija ilegítima y única heredera). </a:t>
            </a:r>
          </a:p>
          <a:p>
            <a:pPr eaLnBrk="1" hangingPunct="1"/>
            <a:r>
              <a:rPr lang="es-ES" sz="2400" dirty="0"/>
              <a:t>Hubo un grave incendio en 1960, que causó daños pero no grave pérdida. </a:t>
            </a:r>
          </a:p>
          <a:p>
            <a:pPr eaLnBrk="1" hangingPunct="1"/>
            <a:r>
              <a:rPr lang="es-ES" sz="2400" dirty="0"/>
              <a:t>En 1995, el National Trust se embarcó en un programa de restauración y renovación. </a:t>
            </a:r>
            <a:endParaRPr lang="es-ES" sz="2400" baseline="30000" dirty="0"/>
          </a:p>
          <a:p>
            <a:pPr eaLnBrk="1" hangingPunct="1"/>
            <a:r>
              <a:rPr lang="es-ES" sz="2400" dirty="0"/>
              <a:t> En 2008 / 9 de la facilidades para los visitantes eran bastante ampliamente reformadas, con un nuevo aparcamiento, cafetería, tienda y tienda de la granja. </a:t>
            </a:r>
          </a:p>
          <a:p>
            <a:pPr eaLnBrk="1" hangingPunct="1"/>
            <a:r>
              <a:rPr lang="es-ES" sz="2400" dirty="0"/>
              <a:t>La remodelación de las instalaciones en 2008 / 9 significa que el café y la tienda (así como los paseos) ahora se puede acceder sin tener que pagar para la admisión. </a:t>
            </a:r>
          </a:p>
        </p:txBody>
      </p:sp>
    </p:spTree>
    <p:extLst>
      <p:ext uri="{BB962C8B-B14F-4D97-AF65-F5344CB8AC3E}">
        <p14:creationId xmlns:p14="http://schemas.microsoft.com/office/powerpoint/2010/main" val="1903846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457200" y="908050"/>
            <a:ext cx="7571184" cy="5264150"/>
          </a:xfrm>
        </p:spPr>
        <p:txBody>
          <a:bodyPr/>
          <a:lstStyle/>
          <a:p>
            <a:r>
              <a:rPr lang="es-ES" sz="2400" dirty="0"/>
              <a:t>Polesden Lacey también tiene instalaciones de realizar al aire libre, que se utilizan durante el verano para acoger diversos eventos musicales y teatrales.</a:t>
            </a:r>
          </a:p>
          <a:p>
            <a:r>
              <a:rPr lang="es-ES" sz="2400" dirty="0"/>
              <a:t> En 2009 existía la Polesden Lacey Festival. </a:t>
            </a:r>
          </a:p>
          <a:p>
            <a:endParaRPr lang="es-ES" dirty="0"/>
          </a:p>
          <a:p>
            <a:endParaRPr lang="es-ES" dirty="0"/>
          </a:p>
        </p:txBody>
      </p:sp>
    </p:spTree>
    <p:extLst>
      <p:ext uri="{BB962C8B-B14F-4D97-AF65-F5344CB8AC3E}">
        <p14:creationId xmlns:p14="http://schemas.microsoft.com/office/powerpoint/2010/main" val="1597968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2 Imagen" descr="Polesden Lace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88913"/>
            <a:ext cx="9144000"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480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Polesden Lace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948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Polesden Lace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894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54013"/>
            <a:ext cx="9144000" cy="614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1370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76275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2041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2217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52446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26124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Prior Park</a:t>
            </a:r>
          </a:p>
        </p:txBody>
      </p:sp>
      <p:sp>
        <p:nvSpPr>
          <p:cNvPr id="39939" name="2 Marcador de contenido"/>
          <p:cNvSpPr>
            <a:spLocks noGrp="1"/>
          </p:cNvSpPr>
          <p:nvPr>
            <p:ph sz="quarter" idx="1"/>
          </p:nvPr>
        </p:nvSpPr>
        <p:spPr>
          <a:xfrm>
            <a:off x="457200" y="1341438"/>
            <a:ext cx="7643192" cy="4830762"/>
          </a:xfrm>
        </p:spPr>
        <p:txBody>
          <a:bodyPr>
            <a:normAutofit/>
          </a:bodyPr>
          <a:lstStyle/>
          <a:p>
            <a:pPr eaLnBrk="1" hangingPunct="1"/>
            <a:r>
              <a:rPr lang="es-ES" sz="2400" b="1" dirty="0"/>
              <a:t>Prior Park Landscape Garden</a:t>
            </a:r>
            <a:r>
              <a:rPr lang="es-ES" sz="2400" dirty="0"/>
              <a:t> es un jardín paisajístico del siglo XVIII , diseñado por el poeta Alexander Pope y el jardinero Capability Brown, y ahora propiedad del National Trust .</a:t>
            </a:r>
          </a:p>
          <a:p>
            <a:pPr eaLnBrk="1" hangingPunct="1"/>
            <a:r>
              <a:rPr lang="es-ES" sz="2400" dirty="0"/>
              <a:t>El jardín fue influyente en la definición del estilo de jardín conocido como eI " Jardín Inglés "en la Europa continental .</a:t>
            </a:r>
          </a:p>
          <a:p>
            <a:pPr eaLnBrk="1" hangingPunct="1"/>
            <a:r>
              <a:rPr lang="es-ES" sz="2400" dirty="0"/>
              <a:t>Prior Park fue creado por el empresario y filántropo local Ralph Allen de alrededor de 1734 hasta su muerte en 1764, con el asesoramiento tanto de Pope como de   Brown. </a:t>
            </a:r>
          </a:p>
          <a:p>
            <a:r>
              <a:rPr lang="es-ES" sz="2400" dirty="0"/>
              <a:t>.</a:t>
            </a:r>
          </a:p>
        </p:txBody>
      </p:sp>
    </p:spTree>
    <p:extLst>
      <p:ext uri="{BB962C8B-B14F-4D97-AF65-F5344CB8AC3E}">
        <p14:creationId xmlns:p14="http://schemas.microsoft.com/office/powerpoint/2010/main" val="19694273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2 Marcador de contenido"/>
          <p:cNvSpPr>
            <a:spLocks noGrp="1"/>
          </p:cNvSpPr>
          <p:nvPr>
            <p:ph sz="quarter" idx="1"/>
          </p:nvPr>
        </p:nvSpPr>
        <p:spPr>
          <a:xfrm>
            <a:off x="457200" y="1412776"/>
            <a:ext cx="7715200" cy="4759424"/>
          </a:xfrm>
        </p:spPr>
        <p:txBody>
          <a:bodyPr>
            <a:normAutofit/>
          </a:bodyPr>
          <a:lstStyle/>
          <a:p>
            <a:r>
              <a:rPr lang="es-ES" dirty="0"/>
              <a:t>Allen se convirtió en alcalde de Bath en 1742, después de haber empezado trabajando en la oficina de correos. Los </a:t>
            </a:r>
            <a:r>
              <a:rPr lang="es-ES" sz="2400" dirty="0"/>
              <a:t>(113.000 m²) jardín del paisaje se encuentra en un sitio espectacular corriendo por un pequeño valle escarpado, con hermosas vistas de la ciudad de Bath. </a:t>
            </a:r>
          </a:p>
          <a:p>
            <a:pPr eaLnBrk="1" hangingPunct="1"/>
            <a:r>
              <a:rPr lang="es-ES" sz="2400" dirty="0"/>
              <a:t>Sus características incluyen una interesante puente Palladio  (uno de los 4 que quedan en el mundo), templo gótico, el gabinete de grava, la Sra. Allen's Grotto, y tres lagos más un lago Serpentine. </a:t>
            </a:r>
          </a:p>
        </p:txBody>
      </p:sp>
    </p:spTree>
    <p:extLst>
      <p:ext uri="{BB962C8B-B14F-4D97-AF65-F5344CB8AC3E}">
        <p14:creationId xmlns:p14="http://schemas.microsoft.com/office/powerpoint/2010/main" val="3097322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En noviembre de 2006, el proyecto de restauración a gran escala se inició en la cascada, lago y serpentina templo gótico en el área de Vida Silvestre, este está completo. </a:t>
            </a:r>
          </a:p>
          <a:p>
            <a:r>
              <a:rPr lang="es-ES" dirty="0"/>
              <a:t>Una plantación extensiva también tuvo lugar en 2007. Así, la visión de Alexander Pope poco a poco  esta volviendo a la vida. </a:t>
            </a:r>
          </a:p>
          <a:p>
            <a:endParaRPr lang="es-ES" dirty="0"/>
          </a:p>
        </p:txBody>
      </p:sp>
    </p:spTree>
    <p:extLst>
      <p:ext uri="{BB962C8B-B14F-4D97-AF65-F5344CB8AC3E}">
        <p14:creationId xmlns:p14="http://schemas.microsoft.com/office/powerpoint/2010/main" val="27283811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Prior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3509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Prior_Park_Bath_Palladian_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78943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Prior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37746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Prior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2782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Prior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4746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Prior Park.-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8783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Prior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12760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Prior_Park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85013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Schefield Park</a:t>
            </a:r>
          </a:p>
        </p:txBody>
      </p:sp>
      <p:sp>
        <p:nvSpPr>
          <p:cNvPr id="50179" name="2 Marcador de contenido"/>
          <p:cNvSpPr>
            <a:spLocks noGrp="1"/>
          </p:cNvSpPr>
          <p:nvPr>
            <p:ph sz="quarter" idx="1"/>
          </p:nvPr>
        </p:nvSpPr>
        <p:spPr/>
        <p:txBody>
          <a:bodyPr/>
          <a:lstStyle/>
          <a:p>
            <a:pPr eaLnBrk="1" hangingPunct="1"/>
            <a:r>
              <a:rPr lang="es-ES" sz="2400" b="1" dirty="0"/>
              <a:t>Sheffield Park Garden</a:t>
            </a:r>
            <a:r>
              <a:rPr lang="es-ES" sz="2400" dirty="0"/>
              <a:t> es un informal jardín paisajístico cinco millas al este de Haywards Heath , en East Sussex , Inglaterra </a:t>
            </a:r>
          </a:p>
          <a:p>
            <a:pPr eaLnBrk="1" hangingPunct="1"/>
            <a:r>
              <a:rPr lang="es-ES" sz="2400" dirty="0"/>
              <a:t>Fue originalmente diseñado en el siglo XVIII por Capability Brown , y se desarrolla en los primeros años del siglo XX por su propietario, Arthur G. Soames . </a:t>
            </a:r>
          </a:p>
          <a:p>
            <a:pPr eaLnBrk="1" hangingPunct="1"/>
            <a:r>
              <a:rPr lang="es-ES" sz="2400" dirty="0"/>
              <a:t>Ahora es propiedad del National Trust .</a:t>
            </a:r>
          </a:p>
          <a:p>
            <a:pPr eaLnBrk="1" hangingPunct="1"/>
            <a:r>
              <a:rPr lang="es-ES" sz="2400" dirty="0"/>
              <a:t> Sheffield Park se menciona en el Libro de Domesday. </a:t>
            </a:r>
          </a:p>
          <a:p>
            <a:pPr eaLnBrk="1" hangingPunct="1"/>
            <a:r>
              <a:rPr lang="es-ES" sz="2400" dirty="0"/>
              <a:t>En agosto de 1538, Thomas Howard, 3 º Duque de Norfolk, acogió a  Enrique VIII aquí.</a:t>
            </a:r>
          </a:p>
        </p:txBody>
      </p:sp>
    </p:spTree>
    <p:extLst>
      <p:ext uri="{BB962C8B-B14F-4D97-AF65-F5344CB8AC3E}">
        <p14:creationId xmlns:p14="http://schemas.microsoft.com/office/powerpoint/2010/main" val="30925817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Marcador de contenido"/>
          <p:cNvSpPr>
            <a:spLocks noGrp="1"/>
          </p:cNvSpPr>
          <p:nvPr>
            <p:ph sz="quarter" idx="1"/>
          </p:nvPr>
        </p:nvSpPr>
        <p:spPr>
          <a:xfrm>
            <a:off x="457200" y="981075"/>
            <a:ext cx="7643192" cy="5191125"/>
          </a:xfrm>
        </p:spPr>
        <p:txBody>
          <a:bodyPr>
            <a:normAutofit lnSpcReduction="10000"/>
          </a:bodyPr>
          <a:lstStyle/>
          <a:p>
            <a:pPr eaLnBrk="1" hangingPunct="1"/>
            <a:r>
              <a:rPr lang="es-ES" sz="2400" dirty="0"/>
              <a:t>En 1700, el Deer Park había sido parcialmente formalizado por Lord De La Warr que plantó avenidas de árboles que irradian desde la casa y  aclaró áreas para establecer céspedes. </a:t>
            </a:r>
          </a:p>
          <a:p>
            <a:pPr eaLnBrk="1" hangingPunct="1"/>
            <a:r>
              <a:rPr lang="es-ES" sz="2400" dirty="0"/>
              <a:t>En finales de 1700, James Wyatt remodelo la casa de estilo gótico de moda y Capability Brown fue el encargado del jardín.</a:t>
            </a:r>
          </a:p>
          <a:p>
            <a:pPr eaLnBrk="1" hangingPunct="1"/>
            <a:r>
              <a:rPr lang="es-ES" sz="2400" dirty="0"/>
              <a:t>Los originales  cuatro lagos forman el elemento central. </a:t>
            </a:r>
          </a:p>
          <a:p>
            <a:pPr eaLnBrk="1" hangingPunct="1"/>
            <a:r>
              <a:rPr lang="es-ES" sz="2400" dirty="0"/>
              <a:t>Humphry Repton Brown siguió en 1789-1790. </a:t>
            </a:r>
          </a:p>
          <a:p>
            <a:pPr eaLnBrk="1" hangingPunct="1"/>
            <a:r>
              <a:rPr lang="es-ES" sz="2400" dirty="0"/>
              <a:t>En 1796, la finca fue vendida a John Holroyd, creado Barón Sheffield en 1781. </a:t>
            </a:r>
          </a:p>
          <a:p>
            <a:pPr eaLnBrk="1" hangingPunct="1"/>
            <a:r>
              <a:rPr lang="es-ES" sz="2400" dirty="0"/>
              <a:t>Especialmente conocido por sus plantaciones de árboles seleccionados para el color del otoño,</a:t>
            </a:r>
          </a:p>
        </p:txBody>
      </p:sp>
    </p:spTree>
    <p:extLst>
      <p:ext uri="{BB962C8B-B14F-4D97-AF65-F5344CB8AC3E}">
        <p14:creationId xmlns:p14="http://schemas.microsoft.com/office/powerpoint/2010/main" val="33875665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9275"/>
            <a:ext cx="7643192" cy="6048077"/>
          </a:xfrm>
        </p:spPr>
        <p:txBody>
          <a:bodyPr>
            <a:normAutofit fontScale="70000" lnSpcReduction="20000"/>
          </a:bodyPr>
          <a:lstStyle/>
          <a:p>
            <a:pPr eaLnBrk="1" fontAlgn="auto" hangingPunct="1">
              <a:spcBef>
                <a:spcPts val="0"/>
              </a:spcBef>
              <a:spcAft>
                <a:spcPts val="0"/>
              </a:spcAft>
              <a:buFont typeface="Wingdings 2"/>
              <a:buChar char=""/>
              <a:defRPr/>
            </a:pPr>
            <a:r>
              <a:rPr lang="es-ES" sz="3100" dirty="0"/>
              <a:t>En 1885, un arboreto, se está estableciendo, integrado por árboles nativos y exóticos.. Después de Soames compró la finca en 1910, continuó la siembra a gran escala.</a:t>
            </a:r>
          </a:p>
          <a:p>
            <a:pPr eaLnBrk="1" fontAlgn="auto" hangingPunct="1">
              <a:spcBef>
                <a:spcPts val="0"/>
              </a:spcBef>
              <a:spcAft>
                <a:spcPts val="0"/>
              </a:spcAft>
              <a:buFont typeface="Wingdings 2"/>
              <a:buChar char=""/>
              <a:defRPr/>
            </a:pPr>
            <a:r>
              <a:rPr lang="es-ES" sz="3100" dirty="0"/>
              <a:t> Durante la Segunda Guerra Mundial la casa y el jardín se convirtió en el cuartel general de una división blindada de Canadá, y chozas Nissen se ubicaron en el jardín y bosque.</a:t>
            </a:r>
          </a:p>
          <a:p>
            <a:pPr eaLnBrk="1" fontAlgn="auto" hangingPunct="1">
              <a:spcBef>
                <a:spcPts val="0"/>
              </a:spcBef>
              <a:spcAft>
                <a:spcPts val="0"/>
              </a:spcAft>
              <a:buFont typeface="Wingdings 2"/>
              <a:buChar char=""/>
              <a:defRPr/>
            </a:pPr>
            <a:r>
              <a:rPr lang="es-ES" sz="3100" dirty="0"/>
              <a:t> La finca fue dividida y vendida en lotes en 1953. </a:t>
            </a:r>
          </a:p>
          <a:p>
            <a:pPr eaLnBrk="1" fontAlgn="auto" hangingPunct="1">
              <a:spcBef>
                <a:spcPts val="0"/>
              </a:spcBef>
              <a:spcAft>
                <a:spcPts val="0"/>
              </a:spcAft>
              <a:buFont typeface="Wingdings 2"/>
              <a:buChar char=""/>
              <a:defRPr/>
            </a:pPr>
            <a:r>
              <a:rPr lang="es-ES" sz="3100" dirty="0"/>
              <a:t>El National Trust compró aproximadamente 40 hectáreas en 1954, ahora tiene 80 ha, con adiciones posteriores.</a:t>
            </a:r>
          </a:p>
          <a:p>
            <a:pPr eaLnBrk="1" fontAlgn="auto" hangingPunct="1">
              <a:spcBef>
                <a:spcPts val="0"/>
              </a:spcBef>
              <a:spcAft>
                <a:spcPts val="0"/>
              </a:spcAft>
              <a:buFont typeface="Wingdings 2"/>
              <a:buChar char=""/>
              <a:defRPr/>
            </a:pPr>
            <a:r>
              <a:rPr lang="es-ES" sz="3100" dirty="0"/>
              <a:t> Es el hogar de la Colección Nacional de azaleas de Gante. </a:t>
            </a:r>
          </a:p>
          <a:p>
            <a:pPr eaLnBrk="1" fontAlgn="auto" hangingPunct="1">
              <a:spcBef>
                <a:spcPts val="0"/>
              </a:spcBef>
              <a:spcAft>
                <a:spcPts val="0"/>
              </a:spcAft>
              <a:buFont typeface="Wingdings 2"/>
              <a:buChar char=""/>
              <a:defRPr/>
            </a:pPr>
            <a:r>
              <a:rPr lang="es-ES" sz="3100" dirty="0"/>
              <a:t> En 1876, el tercer conde de Sheffield estableció un g campo de cricket .</a:t>
            </a:r>
          </a:p>
          <a:p>
            <a:pPr eaLnBrk="1" fontAlgn="auto" hangingPunct="1">
              <a:spcBef>
                <a:spcPts val="0"/>
              </a:spcBef>
              <a:spcAft>
                <a:spcPts val="0"/>
              </a:spcAft>
              <a:buFont typeface="Wingdings 2"/>
              <a:buChar char=""/>
              <a:defRPr/>
            </a:pPr>
            <a:r>
              <a:rPr lang="es-ES" sz="3100" dirty="0"/>
              <a:t> Fue utilizado el 12 de mayo 1884 para el partido de cricket entre Inglaterra primero y Australia </a:t>
            </a:r>
            <a:r>
              <a:rPr lang="es-ES" sz="3100" baseline="30000" dirty="0"/>
              <a:t>[</a:t>
            </a:r>
            <a:r>
              <a:rPr lang="es-ES" sz="3100" dirty="0"/>
              <a:t>El equipo australiano ganó por entradas y se ejecuta un 6.  </a:t>
            </a:r>
          </a:p>
          <a:p>
            <a:pPr eaLnBrk="1" fontAlgn="auto" hangingPunct="1">
              <a:spcBef>
                <a:spcPts val="0"/>
              </a:spcBef>
              <a:spcAft>
                <a:spcPts val="0"/>
              </a:spcAft>
              <a:buFont typeface="Wingdings 2"/>
              <a:buChar char=""/>
              <a:defRPr/>
            </a:pPr>
            <a:r>
              <a:rPr lang="es-ES" sz="3100" b="1" dirty="0"/>
              <a:t> </a:t>
            </a:r>
          </a:p>
          <a:p>
            <a:pPr eaLnBrk="1" fontAlgn="auto" hangingPunct="1">
              <a:spcBef>
                <a:spcPts val="0"/>
              </a:spcBef>
              <a:spcAft>
                <a:spcPts val="0"/>
              </a:spcAft>
              <a:buFont typeface="Wingdings 2"/>
              <a:buChar char=""/>
              <a:defRPr/>
            </a:pPr>
            <a:endParaRPr lang="es-ES" dirty="0"/>
          </a:p>
        </p:txBody>
      </p:sp>
    </p:spTree>
    <p:extLst>
      <p:ext uri="{BB962C8B-B14F-4D97-AF65-F5344CB8AC3E}">
        <p14:creationId xmlns:p14="http://schemas.microsoft.com/office/powerpoint/2010/main" val="4945048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Scheffield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85350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Scheffield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18669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Scheffield Par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40091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Scheffield Park.-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71301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Scheffield Park.-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40161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Scheffield Park.-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296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Scheffield Park.-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19382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Scheffield Park.-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98375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Scheffield Park.-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16610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Scheffield Park.-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2 Imagen" descr="Scheffield Park.-1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2812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Scheffield Park.-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14052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Scheffield Park.-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44679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Scheffield Park.-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78989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Scheffield Park.-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6534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Sheffield Park.-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06141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Sissinghurst Castle Garden</a:t>
            </a:r>
          </a:p>
        </p:txBody>
      </p:sp>
      <p:sp>
        <p:nvSpPr>
          <p:cNvPr id="68611" name="2 Marcador de contenido"/>
          <p:cNvSpPr>
            <a:spLocks noGrp="1"/>
          </p:cNvSpPr>
          <p:nvPr>
            <p:ph sz="quarter" idx="1"/>
          </p:nvPr>
        </p:nvSpPr>
        <p:spPr>
          <a:xfrm>
            <a:off x="457200" y="1600200"/>
            <a:ext cx="7467600" cy="5257800"/>
          </a:xfrm>
        </p:spPr>
        <p:txBody>
          <a:bodyPr>
            <a:normAutofit lnSpcReduction="10000"/>
          </a:bodyPr>
          <a:lstStyle/>
          <a:p>
            <a:pPr eaLnBrk="1" hangingPunct="1"/>
            <a:r>
              <a:rPr lang="es-ES" sz="2400" dirty="0"/>
              <a:t>El jardín en el castillo de </a:t>
            </a:r>
            <a:r>
              <a:rPr lang="es-ES" sz="2400" b="1" dirty="0"/>
              <a:t>Sissinghurst </a:t>
            </a:r>
            <a:r>
              <a:rPr lang="es-ES" sz="2400" dirty="0"/>
              <a:t> esta en el Weald de Kent , cerca de Cranbrook , Goudhurst y Tenterden , es propiedad y está gestionado por la National Trust .</a:t>
            </a:r>
          </a:p>
          <a:p>
            <a:pPr eaLnBrk="1" hangingPunct="1"/>
            <a:r>
              <a:rPr lang="es-ES" sz="2400" dirty="0"/>
              <a:t>Es uno de los jardines más famosos de Inglaterra. </a:t>
            </a:r>
          </a:p>
          <a:p>
            <a:pPr eaLnBrk="1" hangingPunct="1"/>
            <a:r>
              <a:rPr lang="es-ES" sz="2400" dirty="0"/>
              <a:t>el jardín de Sissinghurst fue creado en 1930 por Vita Sackville-West , poeta y escritor de jardinería, y su marido Harold Nicolson , escritor y diplomático.</a:t>
            </a:r>
          </a:p>
          <a:p>
            <a:pPr eaLnBrk="1" hangingPunct="1"/>
            <a:r>
              <a:rPr lang="es-ES" sz="2400" dirty="0"/>
              <a:t>Sackville-West fue un escritor en los márgenes del Grupo de Bloomsbury que encontró su mayor popularidad en las columnas semanales que contribuyó como corresponsal de jardinería en el The Observer</a:t>
            </a:r>
          </a:p>
        </p:txBody>
      </p:sp>
    </p:spTree>
    <p:extLst>
      <p:ext uri="{BB962C8B-B14F-4D97-AF65-F5344CB8AC3E}">
        <p14:creationId xmlns:p14="http://schemas.microsoft.com/office/powerpoint/2010/main" val="31845782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2 Marcador de contenido"/>
          <p:cNvSpPr>
            <a:spLocks noGrp="1"/>
          </p:cNvSpPr>
          <p:nvPr>
            <p:ph sz="quarter" idx="1"/>
          </p:nvPr>
        </p:nvSpPr>
        <p:spPr>
          <a:xfrm>
            <a:off x="457200" y="836613"/>
            <a:ext cx="7571184" cy="5335587"/>
          </a:xfrm>
        </p:spPr>
        <p:txBody>
          <a:bodyPr/>
          <a:lstStyle/>
          <a:p>
            <a:pPr eaLnBrk="1" hangingPunct="1"/>
            <a:r>
              <a:rPr lang="es-ES" sz="2400" dirty="0"/>
              <a:t>Sissinghurst  es uno de los jardines más queridos en todo el Reino Unido , que atrae a turistas de todo el mundo.</a:t>
            </a:r>
          </a:p>
          <a:p>
            <a:pPr eaLnBrk="1" hangingPunct="1"/>
            <a:r>
              <a:rPr lang="es-ES" sz="2400" dirty="0"/>
              <a:t> El jardín está diseñado como una serie de "salas", cada uno con un carácter diferente de color y / o el tema, los muros son de setos recortados y muchas paredes de ladrillo de color rosa.</a:t>
            </a:r>
          </a:p>
          <a:p>
            <a:pPr eaLnBrk="1" hangingPunct="1"/>
            <a:r>
              <a:rPr lang="es-ES" sz="2400" dirty="0"/>
              <a:t>El Fideicomiso Nacional se hizo cargo de la totalidad de Sissinghurst, su jardín, finca y los edificios, en 1967. </a:t>
            </a:r>
          </a:p>
          <a:p>
            <a:pPr eaLnBrk="1" hangingPunct="1"/>
            <a:r>
              <a:rPr lang="es-ES" sz="2400" dirty="0"/>
              <a:t>El jardín representa, el Jardín Inglés del siglo de mitad del siglo XX.</a:t>
            </a:r>
          </a:p>
          <a:p>
            <a:pPr eaLnBrk="1" hangingPunct="1"/>
            <a:endParaRPr lang="es-ES" sz="2800" dirty="0"/>
          </a:p>
        </p:txBody>
      </p:sp>
    </p:spTree>
    <p:extLst>
      <p:ext uri="{BB962C8B-B14F-4D97-AF65-F5344CB8AC3E}">
        <p14:creationId xmlns:p14="http://schemas.microsoft.com/office/powerpoint/2010/main" val="3908571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457200" y="908050"/>
            <a:ext cx="7499176" cy="5264150"/>
          </a:xfrm>
        </p:spPr>
        <p:txBody>
          <a:bodyPr>
            <a:normAutofit lnSpcReduction="10000"/>
          </a:bodyPr>
          <a:lstStyle/>
          <a:p>
            <a:pPr eaLnBrk="1" hangingPunct="1"/>
            <a:r>
              <a:rPr lang="es-ES" sz="2400" dirty="0"/>
              <a:t>Ahora es muy popular y por lo tanto, puede ser muy concurrida en los periodos vacacionales.</a:t>
            </a:r>
          </a:p>
          <a:p>
            <a:pPr eaLnBrk="1" hangingPunct="1"/>
            <a:r>
              <a:rPr lang="es-ES" sz="2400" dirty="0"/>
              <a:t> En 2009 la BBC Cuatro dedicaron ocho   series de documental en televisión llamadas </a:t>
            </a:r>
            <a:r>
              <a:rPr lang="es-ES" sz="2400" i="1" dirty="0"/>
              <a:t>Sissinghurst.</a:t>
            </a:r>
            <a:r>
              <a:rPr lang="es-ES" sz="2400" dirty="0"/>
              <a:t> </a:t>
            </a:r>
          </a:p>
          <a:p>
            <a:pPr eaLnBrk="1" hangingPunct="1"/>
            <a:r>
              <a:rPr lang="es-ES" sz="2400" dirty="0"/>
              <a:t>En él se describe la casa y el jardín y los intentos de Adam Nicolson y su esposa Sarah Raven , que son los donantes del jardín, en colaboración con el National Trust, para restablecer una forma de agricultura tradicional Melden en la Granja del Castillo. </a:t>
            </a:r>
          </a:p>
          <a:p>
            <a:pPr eaLnBrk="1" hangingPunct="1"/>
            <a:r>
              <a:rPr lang="es-ES" sz="2400" dirty="0"/>
              <a:t>Su plan es utilizar la tierra para producir los ingredientes para las comidas del restaurante Sissinghurst.</a:t>
            </a:r>
          </a:p>
          <a:p>
            <a:pPr eaLnBrk="1" hangingPunct="1"/>
            <a:endParaRPr lang="es-ES" sz="2800" dirty="0"/>
          </a:p>
        </p:txBody>
      </p:sp>
    </p:spTree>
    <p:extLst>
      <p:ext uri="{BB962C8B-B14F-4D97-AF65-F5344CB8AC3E}">
        <p14:creationId xmlns:p14="http://schemas.microsoft.com/office/powerpoint/2010/main" val="16666506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Sissinghurst Castl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39998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Sissinghurst Castl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11758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Sissinghurst Castl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78013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Sissinghurst Castl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81500" y="0"/>
            <a:ext cx="4762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5" name="2 Imagen" descr="Sissinghurst Castle.-1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86622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Sissinghurst Castle.-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2775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Sissinghurst Castl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12757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Sissinghurst Castle.-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8030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Sissinghurst Castle.-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53268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Sissinghurst Castle.-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64210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Sissinghurst Castle.-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29636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Sissinghurst Castle.-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27105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Sissinghurst Castle.-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92800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Sissinghurst Castle.-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21310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Sissinghurst Castle.-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5" name="2 Imagen" descr="Sissinghurst Castle.-1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61965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Sissinghurst Castle.-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19835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Sissinghurst Castle.-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14344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Sissinghurst Castle.-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6449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Sissinghurst Castle.-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1" name="2 Imagen" descr="Sissinghurst Castle.-2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2413" y="0"/>
            <a:ext cx="4824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2235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Sissinghurst Castle.-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20628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2 Imagen" descr="Sissinghurst Castle.-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48699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Sissinghurst Castle.- 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91995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Sissinghurst Castle.-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61694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Sissihghurst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37665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2 Imagen" descr="Sissing3-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531584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Sissing4-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86738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Sissing5-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8312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Sissinghurst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256087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Sissinghurst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48961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Sissinghursty.-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08810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Sissinghursty.-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29634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Sissinghursty.-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311215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Sissinghursty.-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31187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Sissinghursty.-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4395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2 Imagen" descr="Sissinghursty.-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5" name="3 Imagen" descr="Sissinghursty.-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54025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Título"/>
          <p:cNvSpPr>
            <a:spLocks noGrp="1"/>
          </p:cNvSpPr>
          <p:nvPr>
            <p:ph type="title"/>
          </p:nvPr>
        </p:nvSpPr>
        <p:spPr>
          <a:xfrm>
            <a:off x="457200" y="253536"/>
            <a:ext cx="8229600" cy="727192"/>
          </a:xfrm>
        </p:spPr>
        <p:txBody>
          <a:bodyPr>
            <a:normAutofit/>
          </a:bodyPr>
          <a:lstStyle/>
          <a:p>
            <a:pPr marL="54864" indent="0" eaLnBrk="1" fontAlgn="auto" hangingPunct="1">
              <a:spcAft>
                <a:spcPts val="0"/>
              </a:spcAft>
              <a:defRPr/>
            </a:pPr>
            <a:r>
              <a:rPr lang="es-ES" dirty="0">
                <a:solidFill>
                  <a:schemeClr val="tx2">
                    <a:tint val="100000"/>
                    <a:shade val="90000"/>
                    <a:satMod val="250000"/>
                    <a:alpha val="100000"/>
                  </a:schemeClr>
                </a:solidFill>
              </a:rPr>
              <a:t>Stourhead</a:t>
            </a:r>
          </a:p>
        </p:txBody>
      </p:sp>
      <p:sp>
        <p:nvSpPr>
          <p:cNvPr id="106499" name="2 Marcador de contenido"/>
          <p:cNvSpPr>
            <a:spLocks noGrp="1"/>
          </p:cNvSpPr>
          <p:nvPr>
            <p:ph sz="quarter" idx="1"/>
          </p:nvPr>
        </p:nvSpPr>
        <p:spPr>
          <a:xfrm>
            <a:off x="457200" y="981075"/>
            <a:ext cx="7499176" cy="5191125"/>
          </a:xfrm>
        </p:spPr>
        <p:txBody>
          <a:bodyPr/>
          <a:lstStyle/>
          <a:p>
            <a:pPr eaLnBrk="1" hangingPunct="1"/>
            <a:r>
              <a:rPr lang="es-ES" sz="2400" b="1" dirty="0"/>
              <a:t>Stourhead</a:t>
            </a:r>
            <a:r>
              <a:rPr lang="es-ES" sz="2400" dirty="0"/>
              <a:t> es una finca de (11 km ²)  en la fuente del río Stour , cerca de Mera , Wiltshire , Inglaterra .</a:t>
            </a:r>
          </a:p>
          <a:p>
            <a:pPr eaLnBrk="1" hangingPunct="1"/>
            <a:r>
              <a:rPr lang="es-ES" sz="2400" dirty="0"/>
              <a:t> La finca incluye una mansión Palladio  , el pueblo de Stourton , jardines , tierras de cultivo y bosques. </a:t>
            </a:r>
          </a:p>
          <a:p>
            <a:pPr eaLnBrk="1" hangingPunct="1"/>
            <a:r>
              <a:rPr lang="es-ES" sz="2400" dirty="0"/>
              <a:t>Stourhead ha sido propiedad del National Trust desde 1946. </a:t>
            </a:r>
          </a:p>
          <a:p>
            <a:pPr eaLnBrk="1" hangingPunct="1"/>
            <a:r>
              <a:rPr lang="es-ES" sz="2400" dirty="0"/>
              <a:t>La familia Stourton, los barones de Stourton, había vivido en la finca Stourhead durante 700 años  cuando lo vendió a Henry Hoare I , hijo de un rico banquero Sir Richard Hoare en 1717.</a:t>
            </a:r>
          </a:p>
        </p:txBody>
      </p:sp>
    </p:spTree>
    <p:extLst>
      <p:ext uri="{BB962C8B-B14F-4D97-AF65-F5344CB8AC3E}">
        <p14:creationId xmlns:p14="http://schemas.microsoft.com/office/powerpoint/2010/main" val="77706844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2 Marcador de contenido"/>
          <p:cNvSpPr>
            <a:spLocks noGrp="1"/>
          </p:cNvSpPr>
          <p:nvPr>
            <p:ph sz="quarter" idx="1"/>
          </p:nvPr>
        </p:nvSpPr>
        <p:spPr>
          <a:xfrm>
            <a:off x="457200" y="1341438"/>
            <a:ext cx="7571184" cy="4830762"/>
          </a:xfrm>
        </p:spPr>
        <p:txBody>
          <a:bodyPr/>
          <a:lstStyle/>
          <a:p>
            <a:pPr eaLnBrk="1" hangingPunct="1"/>
            <a:r>
              <a:rPr lang="es-ES" sz="2400" dirty="0"/>
              <a:t>Los jardines fueron diseñados por Henry Hoare II y se presentaron entre 1741 y 1787  con un diseño clásico del siglo XVIII, situado alrededor de un gran lago , logrado mediante la represa un pequeño arroyo. </a:t>
            </a:r>
          </a:p>
          <a:p>
            <a:pPr eaLnBrk="1" hangingPunct="1"/>
            <a:r>
              <a:rPr lang="es-ES" sz="2400" dirty="0"/>
              <a:t>La inspiración detrás de su creación fueron los pintores Claude Lorrain , Poussin y, en particular, Gaspar Dughet , quien pintó utópicamente un tipo de puntos de vista de los paisajes  italianos .</a:t>
            </a:r>
          </a:p>
          <a:p>
            <a:pPr eaLnBrk="1" hangingPunct="1"/>
            <a:r>
              <a:rPr lang="es-ES" sz="2400" dirty="0"/>
              <a:t>Es similar en estilo a los jardines de paisaje en Stowe. </a:t>
            </a:r>
          </a:p>
        </p:txBody>
      </p:sp>
    </p:spTree>
    <p:extLst>
      <p:ext uri="{BB962C8B-B14F-4D97-AF65-F5344CB8AC3E}">
        <p14:creationId xmlns:p14="http://schemas.microsoft.com/office/powerpoint/2010/main" val="21375869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2 Marcador de contenido"/>
          <p:cNvSpPr>
            <a:spLocks noGrp="1"/>
          </p:cNvSpPr>
          <p:nvPr>
            <p:ph sz="quarter" idx="1"/>
          </p:nvPr>
        </p:nvSpPr>
        <p:spPr>
          <a:xfrm>
            <a:off x="457200" y="1125538"/>
            <a:ext cx="7427168" cy="5046662"/>
          </a:xfrm>
        </p:spPr>
        <p:txBody>
          <a:bodyPr/>
          <a:lstStyle/>
          <a:p>
            <a:pPr eaLnBrk="1" hangingPunct="1"/>
            <a:r>
              <a:rPr lang="es-ES" sz="2400" dirty="0"/>
              <a:t>Incluido en el jardín están una serie de templos inspirados en escenas del Grand Tour de Europa.</a:t>
            </a:r>
          </a:p>
          <a:p>
            <a:pPr eaLnBrk="1" hangingPunct="1"/>
            <a:r>
              <a:rPr lang="es-ES" sz="2400" dirty="0"/>
              <a:t> En una colina con vistas a los jardines se levanta un obelisco y la Torre del Rey Alfredo (a 50 metros de altura, de ladrillo locura diseñada por Henry Flitcroft en 1772), en otra colina, el templo de Apolo ofrece un punto de vista para contemplar el magnífico bosque de rododendros , el agua , cascadas y los templos.</a:t>
            </a:r>
          </a:p>
          <a:p>
            <a:pPr eaLnBrk="1" hangingPunct="1"/>
            <a:endParaRPr lang="es-ES" sz="2400" dirty="0"/>
          </a:p>
          <a:p>
            <a:pPr eaLnBrk="1" hangingPunct="1"/>
            <a:endParaRPr lang="es-ES" dirty="0"/>
          </a:p>
        </p:txBody>
      </p:sp>
    </p:spTree>
    <p:extLst>
      <p:ext uri="{BB962C8B-B14F-4D97-AF65-F5344CB8AC3E}">
        <p14:creationId xmlns:p14="http://schemas.microsoft.com/office/powerpoint/2010/main" val="27461227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Stourhead.-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3933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Stourhead.-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826808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Stourhead.-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39067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Stourhead.-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540193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Stourhead.-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48998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Stourhead.-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747647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Stourhead.-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32152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Stourhead.-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768718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Stourhead.-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591823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Stourhead.-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34948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Stourhead.-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295456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Stourhead.-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761691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Stourhead.-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392682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Stourhead.-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13939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Stourhead.-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523563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Stourhead.-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643891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2 Imagen" descr="Stourhead.-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002814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Stourhead.-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215939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Stourhead.-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6513"/>
            <a:ext cx="9144000" cy="678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544633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Stourhead.-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531187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Stourhead.-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69888"/>
            <a:ext cx="9144000" cy="611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563736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Stourhe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24552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Stowe</a:t>
            </a:r>
          </a:p>
        </p:txBody>
      </p:sp>
      <p:sp>
        <p:nvSpPr>
          <p:cNvPr id="132099" name="2 Marcador de contenido"/>
          <p:cNvSpPr>
            <a:spLocks noGrp="1"/>
          </p:cNvSpPr>
          <p:nvPr>
            <p:ph sz="quarter" idx="1"/>
          </p:nvPr>
        </p:nvSpPr>
        <p:spPr>
          <a:xfrm>
            <a:off x="457200" y="1412875"/>
            <a:ext cx="7643192" cy="5184477"/>
          </a:xfrm>
        </p:spPr>
        <p:txBody>
          <a:bodyPr>
            <a:normAutofit lnSpcReduction="10000"/>
          </a:bodyPr>
          <a:lstStyle/>
          <a:p>
            <a:pPr eaLnBrk="1" hangingPunct="1"/>
            <a:r>
              <a:rPr lang="es-ES" sz="2400" dirty="0"/>
              <a:t>La escala, la grandeza y la belleza de Stowe ha inspirado a escritores, filósofos, artistas, políticos y miembros del público del siglo XVIII hasta nuestros días. </a:t>
            </a:r>
          </a:p>
          <a:p>
            <a:pPr eaLnBrk="1" hangingPunct="1"/>
            <a:r>
              <a:rPr lang="es-ES" sz="2400" dirty="0"/>
              <a:t>Una de las creaciones más notables de Georgia en Inglaterra, Stowe fue creado por una familia, tan poderosas que eran más ricos que el rey. </a:t>
            </a:r>
          </a:p>
          <a:p>
            <a:pPr eaLnBrk="1" hangingPunct="1"/>
            <a:r>
              <a:rPr lang="es-ES" sz="2400" dirty="0"/>
              <a:t>Dado que el National Trust adquirió los jardines a finales de 1980, un ambicioso programa de restauración ha permitido que más de 40 templos y monumentos siguen siendo, adornando un ambiente inspirador de los lagos y valles con una interminable variedad de paseos y senderos, una delicia para explorar en cualquier época del año.</a:t>
            </a:r>
          </a:p>
          <a:p>
            <a:pPr eaLnBrk="1" hangingPunct="1"/>
            <a:endParaRPr lang="es-ES" sz="2400" dirty="0"/>
          </a:p>
        </p:txBody>
      </p:sp>
    </p:spTree>
    <p:extLst>
      <p:ext uri="{BB962C8B-B14F-4D97-AF65-F5344CB8AC3E}">
        <p14:creationId xmlns:p14="http://schemas.microsoft.com/office/powerpoint/2010/main" val="417573214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3 Imagen" descr="Stow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48739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Stowe.-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116539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Stowe Landscap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044625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Stowe Palladian Bridge.-173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863011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Stowe_Park_Palladian_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400017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Stowe Landscape Gardens.-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833479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Stowe Garden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226405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Stowe Landscape Gardens.-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59811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Stowe Landscape Garde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23699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Tatton Park</a:t>
            </a:r>
          </a:p>
        </p:txBody>
      </p:sp>
      <p:sp>
        <p:nvSpPr>
          <p:cNvPr id="142339" name="2 Marcador de contenido"/>
          <p:cNvSpPr>
            <a:spLocks noGrp="1"/>
          </p:cNvSpPr>
          <p:nvPr>
            <p:ph sz="quarter" idx="1"/>
          </p:nvPr>
        </p:nvSpPr>
        <p:spPr/>
        <p:txBody>
          <a:bodyPr/>
          <a:lstStyle/>
          <a:p>
            <a:pPr eaLnBrk="1" hangingPunct="1"/>
            <a:r>
              <a:rPr lang="es-ES" sz="2400" b="1" dirty="0"/>
              <a:t>Tatton Park</a:t>
            </a:r>
            <a:r>
              <a:rPr lang="es-ES" sz="2400" dirty="0"/>
              <a:t> es una finca histórica  en Cheshire , Inglaterra, al norte de la ciudad de Knutsford . </a:t>
            </a:r>
          </a:p>
          <a:p>
            <a:pPr eaLnBrk="1" hangingPunct="1"/>
            <a:r>
              <a:rPr lang="es-ES" sz="2400" dirty="0"/>
              <a:t>Contiene una mansión, Tatton Hall , una casa señorial que data de la época medieval, Tatton Old Hall , jardines , una granja y un parque de caza de ciervos de (4,0 km </a:t>
            </a:r>
            <a:r>
              <a:rPr lang="es-ES" sz="2400" baseline="30000" dirty="0"/>
              <a:t>2).</a:t>
            </a:r>
            <a:r>
              <a:rPr lang="es-ES" sz="2400" dirty="0"/>
              <a:t> </a:t>
            </a:r>
          </a:p>
          <a:p>
            <a:pPr eaLnBrk="1" hangingPunct="1"/>
            <a:r>
              <a:rPr lang="es-ES" sz="2400" dirty="0"/>
              <a:t>Es una atracción turística popular y acoge a más de 100 eventos al año. </a:t>
            </a:r>
          </a:p>
          <a:p>
            <a:pPr eaLnBrk="1" hangingPunct="1"/>
            <a:r>
              <a:rPr lang="es-ES" sz="2400" dirty="0"/>
              <a:t>La finca es propiedad del National Trust y administrada en conjunto con el Consejo de Cheshire.</a:t>
            </a:r>
          </a:p>
        </p:txBody>
      </p:sp>
    </p:spTree>
    <p:extLst>
      <p:ext uri="{BB962C8B-B14F-4D97-AF65-F5344CB8AC3E}">
        <p14:creationId xmlns:p14="http://schemas.microsoft.com/office/powerpoint/2010/main" val="385811228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2 Marcador de contenido"/>
          <p:cNvSpPr>
            <a:spLocks noGrp="1"/>
          </p:cNvSpPr>
          <p:nvPr>
            <p:ph sz="quarter" idx="1"/>
          </p:nvPr>
        </p:nvSpPr>
        <p:spPr>
          <a:xfrm>
            <a:off x="457200" y="1268413"/>
            <a:ext cx="7499176" cy="4903787"/>
          </a:xfrm>
        </p:spPr>
        <p:txBody>
          <a:bodyPr/>
          <a:lstStyle/>
          <a:p>
            <a:pPr eaLnBrk="1" hangingPunct="1"/>
            <a:r>
              <a:rPr lang="es-ES" sz="2400" dirty="0"/>
              <a:t>Los jardines se encuentran al sur de la sala y se componen de jardines formales y más natural.</a:t>
            </a:r>
            <a:endParaRPr lang="es-ES" sz="2400" baseline="30000" dirty="0"/>
          </a:p>
          <a:p>
            <a:pPr eaLnBrk="1" hangingPunct="1"/>
            <a:r>
              <a:rPr lang="es-ES" sz="2400" dirty="0"/>
              <a:t> Inmediatamente al sureste de la sala esta el jardín italiano , un jardín formal en dos terrazas , que contiene una estatua de Neptuno en el centro, el jardín fue diseñado por Joseph Paxton y se presento por Edward Milner en 1847. </a:t>
            </a:r>
          </a:p>
          <a:p>
            <a:pPr eaLnBrk="1" hangingPunct="1"/>
            <a:r>
              <a:rPr lang="es-ES" sz="2400" dirty="0"/>
              <a:t>Tras las modificaciones en los últimos años fue restaurado a su diseño original en 1986.</a:t>
            </a:r>
          </a:p>
        </p:txBody>
      </p:sp>
    </p:spTree>
    <p:extLst>
      <p:ext uri="{BB962C8B-B14F-4D97-AF65-F5344CB8AC3E}">
        <p14:creationId xmlns:p14="http://schemas.microsoft.com/office/powerpoint/2010/main" val="167117158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2 Marcador de contenido"/>
          <p:cNvSpPr>
            <a:spLocks noGrp="1"/>
          </p:cNvSpPr>
          <p:nvPr>
            <p:ph sz="quarter" idx="1"/>
          </p:nvPr>
        </p:nvSpPr>
        <p:spPr>
          <a:xfrm>
            <a:off x="468313" y="1268413"/>
            <a:ext cx="7560071" cy="4968875"/>
          </a:xfrm>
        </p:spPr>
        <p:txBody>
          <a:bodyPr/>
          <a:lstStyle/>
          <a:p>
            <a:pPr eaLnBrk="1" hangingPunct="1"/>
            <a:r>
              <a:rPr lang="es-ES" sz="2400" dirty="0"/>
              <a:t>La actual entrada del publico a los jardines es desde el patio del establo conduce a la Walled Garden, que contiene varios edificios, incluyendo invernaderos . </a:t>
            </a:r>
            <a:endParaRPr lang="es-ES" sz="2400" baseline="30000" dirty="0"/>
          </a:p>
          <a:p>
            <a:pPr eaLnBrk="1" hangingPunct="1"/>
            <a:r>
              <a:rPr lang="es-ES" sz="2400" dirty="0"/>
              <a:t> Este jardín fue restaurado en la década de 2000 y crecen ahora las variedades de frutas y hortalizas que se cultivaron en Tatton en la época eduardiana.</a:t>
            </a:r>
          </a:p>
          <a:p>
            <a:pPr eaLnBrk="1" hangingPunct="1"/>
            <a:endParaRPr lang="es-ES" sz="2400" dirty="0"/>
          </a:p>
        </p:txBody>
      </p:sp>
    </p:spTree>
    <p:extLst>
      <p:ext uri="{BB962C8B-B14F-4D97-AF65-F5344CB8AC3E}">
        <p14:creationId xmlns:p14="http://schemas.microsoft.com/office/powerpoint/2010/main" val="119747131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Tatton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859092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Tatton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332143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Tatton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6233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Tatton Par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258681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Tatton Park.-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912051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Tatton Park.-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68497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Tatton Park.-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202728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Tatton Park.-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66751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Tatton Park.-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684781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Tatton Park.-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750076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Tatton Park.-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757415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Waddesdon Manor</a:t>
            </a:r>
          </a:p>
        </p:txBody>
      </p:sp>
      <p:sp>
        <p:nvSpPr>
          <p:cNvPr id="156675" name="2 Marcador de contenido"/>
          <p:cNvSpPr>
            <a:spLocks noGrp="1"/>
          </p:cNvSpPr>
          <p:nvPr>
            <p:ph sz="quarter" idx="1"/>
          </p:nvPr>
        </p:nvSpPr>
        <p:spPr>
          <a:xfrm>
            <a:off x="539750" y="1700213"/>
            <a:ext cx="7560642" cy="4525962"/>
          </a:xfrm>
        </p:spPr>
        <p:txBody>
          <a:bodyPr/>
          <a:lstStyle/>
          <a:p>
            <a:pPr eaLnBrk="1" hangingPunct="1"/>
            <a:r>
              <a:rPr lang="es-ES" sz="2400" b="1" dirty="0"/>
              <a:t>Waddesdon Manor</a:t>
            </a:r>
            <a:r>
              <a:rPr lang="es-ES" sz="2400" dirty="0"/>
              <a:t> es una casa de campo situada en el pueblo de Waddeston, en el condado de Buckinghamshire, Inglaterra.</a:t>
            </a:r>
          </a:p>
          <a:p>
            <a:pPr eaLnBrk="1" hangingPunct="1"/>
            <a:r>
              <a:rPr lang="es-ES" sz="2400" dirty="0"/>
              <a:t> La casa fue construida en estilo neo-renacentista de castillo francés, entre 1874 y 1889 para el Barón Ferdinand de Rothschild (1839-1898), miembro de la familia de banqueros Rothschild.</a:t>
            </a:r>
          </a:p>
          <a:p>
            <a:pPr eaLnBrk="1" hangingPunct="1"/>
            <a:r>
              <a:rPr lang="es-ES" sz="2400" dirty="0"/>
              <a:t> Escogió como arquitecto a Gabriel-Hippolyte Destailleur</a:t>
            </a:r>
            <a:r>
              <a:rPr lang="es-ES" sz="2800" dirty="0"/>
              <a:t>. </a:t>
            </a:r>
          </a:p>
        </p:txBody>
      </p:sp>
    </p:spTree>
    <p:extLst>
      <p:ext uri="{BB962C8B-B14F-4D97-AF65-F5344CB8AC3E}">
        <p14:creationId xmlns:p14="http://schemas.microsoft.com/office/powerpoint/2010/main" val="328514719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2 Marcador de contenido"/>
          <p:cNvSpPr>
            <a:spLocks noGrp="1"/>
          </p:cNvSpPr>
          <p:nvPr>
            <p:ph sz="quarter" idx="1"/>
          </p:nvPr>
        </p:nvSpPr>
        <p:spPr>
          <a:xfrm>
            <a:off x="457200" y="620713"/>
            <a:ext cx="7643192" cy="5551487"/>
          </a:xfrm>
        </p:spPr>
        <p:txBody>
          <a:bodyPr/>
          <a:lstStyle/>
          <a:p>
            <a:pPr eaLnBrk="1" hangingPunct="1"/>
            <a:r>
              <a:rPr lang="es-ES" sz="2400" dirty="0"/>
              <a:t>Hoy en día Waddesdon es propiedad del National Trust, pero recientemente, tras una intensiva restauración, ha sido y continua siendo administrado por la familia Rothschild encabezada por Jacob el 4º Barón.</a:t>
            </a:r>
          </a:p>
          <a:p>
            <a:pPr eaLnBrk="1" hangingPunct="1"/>
            <a:r>
              <a:rPr lang="es-ES" sz="2400" dirty="0"/>
              <a:t>Una vez que el castillo estuvo terminado, el Barón Ferdinand instaló su extensa colección de tapices, frisos, objetos de madera y cerámica, franceses del siglo XVIII; cuadros ingleses y holandeses; y obras de arte renacentistas. </a:t>
            </a:r>
          </a:p>
          <a:p>
            <a:pPr eaLnBrk="1" hangingPunct="1"/>
            <a:r>
              <a:rPr lang="es-ES" sz="2400" dirty="0"/>
              <a:t>Se llevó a cabo un extenso proceso de paisajismo y mejora de los jardines con estatus, pabellones y un aviario. </a:t>
            </a:r>
          </a:p>
        </p:txBody>
      </p:sp>
    </p:spTree>
    <p:extLst>
      <p:ext uri="{BB962C8B-B14F-4D97-AF65-F5344CB8AC3E}">
        <p14:creationId xmlns:p14="http://schemas.microsoft.com/office/powerpoint/2010/main" val="177541410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2 Marcador de contenido"/>
          <p:cNvSpPr>
            <a:spLocks noGrp="1"/>
          </p:cNvSpPr>
          <p:nvPr>
            <p:ph sz="quarter" idx="1"/>
          </p:nvPr>
        </p:nvSpPr>
        <p:spPr>
          <a:xfrm>
            <a:off x="457200" y="549275"/>
            <a:ext cx="7571184" cy="6048077"/>
          </a:xfrm>
        </p:spPr>
        <p:txBody>
          <a:bodyPr>
            <a:normAutofit/>
          </a:bodyPr>
          <a:lstStyle/>
          <a:p>
            <a:pPr eaLnBrk="1" hangingPunct="1"/>
            <a:r>
              <a:rPr lang="es-ES" sz="2400" dirty="0"/>
              <a:t>La hermosa fuente de Proserpina fue traída hasta la casa a finales de 1800 desde el Palacio de los Duques de Parma en el norte de Italia (Palacio Ducal de Colorno).</a:t>
            </a:r>
          </a:p>
          <a:p>
            <a:pPr eaLnBrk="1" hangingPunct="1"/>
            <a:r>
              <a:rPr lang="es-ES" sz="2400" dirty="0"/>
              <a:t> Los terrenos fueron realizados por el paisajista francés Lainé.</a:t>
            </a:r>
          </a:p>
          <a:p>
            <a:pPr eaLnBrk="1" hangingPunct="1"/>
            <a:r>
              <a:rPr lang="es-ES" sz="2400" dirty="0"/>
              <a:t> Se realizó un completo trasplante de árboles completamente crecidos, metiendo sus raíces en cloroformo, para que el proceso no fuera perjudicial para los árboles.</a:t>
            </a:r>
          </a:p>
          <a:p>
            <a:pPr eaLnBrk="1" hangingPunct="1"/>
            <a:r>
              <a:rPr lang="es-ES" sz="2400" dirty="0"/>
              <a:t>Si bien esta idea no tuvo éxito, muchos grandes árboles fueron trasplantados con éxito, causando tal maravilla en su día que en 1890 la Reina Victoria I, fue invitada a verlos. </a:t>
            </a:r>
          </a:p>
          <a:p>
            <a:pPr marL="0" indent="0" eaLnBrk="1" hangingPunct="1">
              <a:buNone/>
            </a:pPr>
            <a:r>
              <a:rPr lang="es-ES" dirty="0"/>
              <a:t> </a:t>
            </a:r>
          </a:p>
        </p:txBody>
      </p:sp>
    </p:spTree>
    <p:extLst>
      <p:ext uri="{BB962C8B-B14F-4D97-AF65-F5344CB8AC3E}">
        <p14:creationId xmlns:p14="http://schemas.microsoft.com/office/powerpoint/2010/main" val="42849739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Título"/>
          <p:cNvSpPr>
            <a:spLocks noGrp="1"/>
          </p:cNvSpPr>
          <p:nvPr>
            <p:ph sz="quarter" idx="1"/>
          </p:nvPr>
        </p:nvSpPr>
        <p:spPr>
          <a:xfrm>
            <a:off x="457200" y="404813"/>
            <a:ext cx="7643192" cy="6048375"/>
          </a:xfrm>
        </p:spPr>
        <p:txBody>
          <a:bodyPr/>
          <a:lstStyle/>
          <a:p>
            <a:pPr marL="0" indent="0" eaLnBrk="1" hangingPunct="1">
              <a:buFont typeface="Wingdings 2" pitchFamily="18" charset="2"/>
              <a:buNone/>
              <a:defRPr/>
            </a:pPr>
            <a:endParaRPr lang="es-ES" sz="2800" dirty="0"/>
          </a:p>
          <a:p>
            <a:pPr eaLnBrk="1" hangingPunct="1">
              <a:defRPr/>
            </a:pPr>
            <a:r>
              <a:rPr lang="es-ES" sz="2400" dirty="0"/>
              <a:t>La Reina, sin embargo, quedó más impresionada con el sistema de iluminación eléctrica que con los maravillosos jardines.</a:t>
            </a:r>
          </a:p>
          <a:p>
            <a:pPr eaLnBrk="1" hangingPunct="1">
              <a:defRPr/>
            </a:pPr>
            <a:r>
              <a:rPr lang="es-ES" sz="2400" dirty="0"/>
              <a:t> Tan fascinada se quedó por algo que no había visto antes, que se sabe que estuvo diez minutos encendiendo y apagando un candelabro eléctrico.</a:t>
            </a:r>
          </a:p>
          <a:p>
            <a:pPr eaLnBrk="1" hangingPunct="1">
              <a:defRPr/>
            </a:pPr>
            <a:r>
              <a:rPr lang="es-ES" sz="2400" dirty="0"/>
              <a:t>Cuando murió el Barón Ferdinand en 1898, la casa pasó a manos de su hermana Alice de Rothschild, que amplió las colecciones. </a:t>
            </a:r>
          </a:p>
          <a:p>
            <a:pPr eaLnBrk="1" hangingPunct="1">
              <a:defRPr/>
            </a:pPr>
            <a:r>
              <a:rPr lang="es-ES" sz="2400" dirty="0"/>
              <a:t>Las colecciones del Barón de arte renacentista y armas fueron legadas al Museo Británico como “El legado de Waddesdon”. </a:t>
            </a:r>
          </a:p>
          <a:p>
            <a:pPr eaLnBrk="1" hangingPunct="1">
              <a:defRPr/>
            </a:pPr>
            <a:endParaRPr lang="es-ES" sz="2800" dirty="0"/>
          </a:p>
        </p:txBody>
      </p:sp>
    </p:spTree>
    <p:extLst>
      <p:ext uri="{BB962C8B-B14F-4D97-AF65-F5344CB8AC3E}">
        <p14:creationId xmlns:p14="http://schemas.microsoft.com/office/powerpoint/2010/main" val="68834022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2 Marcador de contenido"/>
          <p:cNvSpPr>
            <a:spLocks noGrp="1"/>
          </p:cNvSpPr>
          <p:nvPr>
            <p:ph sz="quarter" idx="1"/>
          </p:nvPr>
        </p:nvSpPr>
        <p:spPr>
          <a:xfrm>
            <a:off x="457200" y="1268413"/>
            <a:ext cx="7499176" cy="4903787"/>
          </a:xfrm>
        </p:spPr>
        <p:txBody>
          <a:bodyPr/>
          <a:lstStyle/>
          <a:p>
            <a:pPr eaLnBrk="1" hangingPunct="1"/>
            <a:r>
              <a:rPr lang="es-ES" sz="2400" dirty="0"/>
              <a:t>Durante la II Guerra Mundial, niños menores de cinco años fueron evacuados de Londres y vivieron en Waddesdon Manor.</a:t>
            </a:r>
          </a:p>
          <a:p>
            <a:pPr eaLnBrk="1" hangingPunct="1"/>
            <a:endParaRPr lang="es-ES" dirty="0"/>
          </a:p>
          <a:p>
            <a:pPr eaLnBrk="1" hangingPunct="1"/>
            <a:endParaRPr lang="es-ES" dirty="0"/>
          </a:p>
        </p:txBody>
      </p:sp>
    </p:spTree>
    <p:extLst>
      <p:ext uri="{BB962C8B-B14F-4D97-AF65-F5344CB8AC3E}">
        <p14:creationId xmlns:p14="http://schemas.microsoft.com/office/powerpoint/2010/main" val="428731016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3 Imagen" descr="Waddesdon Mano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163738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Waddesdon Mano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057372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Waddesdon Manor.-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868793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Waddesdon Manor.-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477739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Waddesdon Manor.-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998261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Waddesdon Manor.-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229741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Waddesdon Manor.-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681384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Waddesdon Manor.-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510771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Waddesdon Mano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668122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Waddesdon Mano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24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442941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Waddesdon Manor.-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632651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Waddesdon Manor.-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560616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descr="Waddesdon Manor.-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902086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Waddesdon Manor.-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933596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Waddesdon Manor.-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726732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Waddesdon Manor.-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481772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Waddesdon Manor.-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48831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1 Imagen" descr="Waddesdon Man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552315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Título"/>
          <p:cNvSpPr>
            <a:spLocks noGrp="1"/>
          </p:cNvSpPr>
          <p:nvPr>
            <p:ph type="title"/>
          </p:nvPr>
        </p:nvSpPr>
        <p:spPr>
          <a:xfrm>
            <a:off x="457200" y="253536"/>
            <a:ext cx="8229600" cy="799200"/>
          </a:xfrm>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Wakehurts Place Gardens</a:t>
            </a:r>
          </a:p>
        </p:txBody>
      </p:sp>
      <p:sp>
        <p:nvSpPr>
          <p:cNvPr id="180227" name="2 Marcador de contenido"/>
          <p:cNvSpPr>
            <a:spLocks noGrp="1"/>
          </p:cNvSpPr>
          <p:nvPr>
            <p:ph sz="quarter" idx="1"/>
          </p:nvPr>
        </p:nvSpPr>
        <p:spPr>
          <a:xfrm>
            <a:off x="457200" y="1341438"/>
            <a:ext cx="7499176" cy="4830762"/>
          </a:xfrm>
        </p:spPr>
        <p:txBody>
          <a:bodyPr/>
          <a:lstStyle/>
          <a:p>
            <a:pPr eaLnBrk="1" hangingPunct="1"/>
            <a:r>
              <a:rPr lang="es-ES" sz="2400" b="1" dirty="0"/>
              <a:t>Wakehurst Place Garden</a:t>
            </a:r>
            <a:r>
              <a:rPr lang="es-ES" sz="2400" dirty="0"/>
              <a:t> es un jardín botánico y arboreto de unos 2 kilómetros cuadrados  de extensión, localizado en Ardingly, West Sussex en el sur de Inglaterra. </a:t>
            </a:r>
          </a:p>
          <a:p>
            <a:pPr eaLnBrk="1" hangingPunct="1"/>
            <a:r>
              <a:rPr lang="es-ES" sz="2400" dirty="0"/>
              <a:t>Es una de las propiedades del National Trust for Places of Historic Interest or Natural Beauty y está administrado por el Real Jardín Botánico de Kew. </a:t>
            </a:r>
          </a:p>
          <a:p>
            <a:pPr eaLnBrk="1" hangingPunct="1"/>
            <a:r>
              <a:rPr lang="es-ES" sz="2400" dirty="0"/>
              <a:t>Según los datos que obran en poder del National Trust durante el periodo de 2004–2005, Wakehurst Place Garden fue la propiedad del Trust más visitada con 420,000 visitantes.</a:t>
            </a:r>
          </a:p>
          <a:p>
            <a:pPr eaLnBrk="1" hangingPunct="1">
              <a:buFont typeface="Wingdings 2" pitchFamily="18" charset="2"/>
              <a:buNone/>
            </a:pPr>
            <a:endParaRPr lang="es-ES" b="1" dirty="0"/>
          </a:p>
          <a:p>
            <a:pPr eaLnBrk="1" hangingPunct="1"/>
            <a:endParaRPr lang="es-ES" dirty="0"/>
          </a:p>
        </p:txBody>
      </p:sp>
    </p:spTree>
    <p:extLst>
      <p:ext uri="{BB962C8B-B14F-4D97-AF65-F5344CB8AC3E}">
        <p14:creationId xmlns:p14="http://schemas.microsoft.com/office/powerpoint/2010/main" val="26716110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2 Marcador de contenido"/>
          <p:cNvSpPr>
            <a:spLocks noGrp="1"/>
          </p:cNvSpPr>
          <p:nvPr>
            <p:ph sz="quarter" idx="1"/>
          </p:nvPr>
        </p:nvSpPr>
        <p:spPr>
          <a:xfrm>
            <a:off x="457200" y="836613"/>
            <a:ext cx="7571184" cy="5335587"/>
          </a:xfrm>
        </p:spPr>
        <p:txBody>
          <a:bodyPr>
            <a:normAutofit lnSpcReduction="10000"/>
          </a:bodyPr>
          <a:lstStyle/>
          <a:p>
            <a:pPr eaLnBrk="1" hangingPunct="1"/>
            <a:r>
              <a:rPr lang="es-ES" sz="2400" dirty="0"/>
              <a:t>El jardín fue creado en gran medida por Gerald W.E. Loder (señor de Wakehurst) quién compró la finca en 1903 y pasó 33 años en desarrollar los jardines, que cubren actualmente unos 2 kilómetros cuadrados.</a:t>
            </a:r>
          </a:p>
          <a:p>
            <a:pPr eaLnBrk="1" hangingPunct="1"/>
            <a:r>
              <a:rPr lang="es-ES" sz="2400" dirty="0"/>
              <a:t>Fue continuado por su sucesor </a:t>
            </a:r>
            <a:r>
              <a:rPr lang="es-ES" sz="2400" i="1" dirty="0"/>
              <a:t>Sir Henry Price</a:t>
            </a:r>
            <a:r>
              <a:rPr lang="es-ES" sz="2400" dirty="0"/>
              <a:t> y los jardines botánicos reales asumieron el control en 1965. </a:t>
            </a:r>
          </a:p>
          <a:p>
            <a:pPr eaLnBrk="1" hangingPunct="1"/>
            <a:r>
              <a:rPr lang="es-ES" sz="2400" dirty="0"/>
              <a:t>Wakehurst es la sede de las colecciones nacionales de betula, hypericum, nothofagus y skimmia.</a:t>
            </a:r>
          </a:p>
          <a:p>
            <a:pPr eaLnBrk="1" hangingPunct="1"/>
            <a:r>
              <a:rPr lang="es-ES" sz="2400" dirty="0"/>
              <a:t>El edificio del « Wellcome Trust Millennium Building » Confianza de Wellcome, que contiene un banco de germoplasma de carácter internacional, conocido como « Millennium Seed Bank Project » , que se inició en el 2000. </a:t>
            </a:r>
          </a:p>
          <a:p>
            <a:pPr eaLnBrk="1" hangingPunct="1"/>
            <a:endParaRPr lang="es-ES" sz="2400" dirty="0"/>
          </a:p>
          <a:p>
            <a:pPr eaLnBrk="1" hangingPunct="1"/>
            <a:endParaRPr lang="es-ES" dirty="0"/>
          </a:p>
        </p:txBody>
      </p:sp>
    </p:spTree>
    <p:extLst>
      <p:ext uri="{BB962C8B-B14F-4D97-AF65-F5344CB8AC3E}">
        <p14:creationId xmlns:p14="http://schemas.microsoft.com/office/powerpoint/2010/main" val="426533267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2 Marcador de contenido"/>
          <p:cNvSpPr>
            <a:spLocks noGrp="1"/>
          </p:cNvSpPr>
          <p:nvPr>
            <p:ph sz="quarter" idx="1"/>
          </p:nvPr>
        </p:nvSpPr>
        <p:spPr>
          <a:xfrm>
            <a:off x="395288" y="1268413"/>
            <a:ext cx="7705104" cy="5119687"/>
          </a:xfrm>
        </p:spPr>
        <p:txBody>
          <a:bodyPr/>
          <a:lstStyle/>
          <a:p>
            <a:pPr eaLnBrk="1" hangingPunct="1"/>
            <a:r>
              <a:rPr lang="es-ES" sz="2400" dirty="0"/>
              <a:t>El objetivo del banco de semillas del milenio es conservar el 10% de totalidad de las semillas de la flora mundial antes del 2009, con la esperanza de que esto evite extinciones de especies en estado salvaje.</a:t>
            </a:r>
          </a:p>
          <a:p>
            <a:pPr eaLnBrk="1" hangingPunct="1"/>
            <a:endParaRPr lang="es-ES" sz="2400" dirty="0"/>
          </a:p>
          <a:p>
            <a:pPr eaLnBrk="1" hangingPunct="1"/>
            <a:endParaRPr lang="es-ES" dirty="0"/>
          </a:p>
        </p:txBody>
      </p:sp>
    </p:spTree>
    <p:extLst>
      <p:ext uri="{BB962C8B-B14F-4D97-AF65-F5344CB8AC3E}">
        <p14:creationId xmlns:p14="http://schemas.microsoft.com/office/powerpoint/2010/main" val="365414207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1 Imagen" descr="Wakehurst Plac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219141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1 Imagen" descr="Wakehurst Place.-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914398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1 Imagen" descr="Wakehurst Place.-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782031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1 Imagen" descr="Wakehurst Place.-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910179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1 Imagen" descr="Wakehurst Place.-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818865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1 Imagen" descr="Wakehurst Place .-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0091246"/>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1 Imagen" descr="Wakehurst Plac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727516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1 Imagen" descr="Wakehurst Plac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59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2904932"/>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1 Imagen" descr="Wakehurst Plac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326375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1 Imagen" descr="Wakehurst Plac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403085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1 Imagen" descr="Wakehurst Place.-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160839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1 Imagen" descr="Wakehurst Plac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229091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1 Imagen" descr="Wakehurst Place.-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606734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0" name="1 Imagen" descr="Wakehurst Place.-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225616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1 Imagen" descr="Wakehurst P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735199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1 Imagen" descr="Wakehurst Place.-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82262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TotalTime>
  <Words>3202</Words>
  <Application>Microsoft Office PowerPoint</Application>
  <PresentationFormat>Presentación en pantalla (4:3)</PresentationFormat>
  <Paragraphs>433</Paragraphs>
  <Slides>186</Slides>
  <Notes>155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186</vt:i4>
      </vt:variant>
    </vt:vector>
  </HeadingPairs>
  <TitlesOfParts>
    <vt:vector size="191" baseType="lpstr">
      <vt:lpstr>Calibri</vt:lpstr>
      <vt:lpstr>Century Schoolbook</vt:lpstr>
      <vt:lpstr>Wingdings</vt:lpstr>
      <vt:lpstr>Wingdings 2</vt:lpstr>
      <vt:lpstr>Default Theme</vt:lpstr>
      <vt:lpstr>EUROPA.-LA VUELTA AL MUNDO EN 885 JARDINES.-  INGLESES.-National Trust.-IV </vt:lpstr>
      <vt:lpstr>Packwood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Polesden Lacey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Prior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Schefield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Sissinghurst Castle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Stourhead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Stowe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Tatton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Waddesdon Manor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Wakehurts Place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13</cp:revision>
  <dcterms:created xsi:type="dcterms:W3CDTF">2013-09-08T06:06:48Z</dcterms:created>
  <dcterms:modified xsi:type="dcterms:W3CDTF">2018-03-08T06:38:30Z</dcterms:modified>
</cp:coreProperties>
</file>