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95690-7796-45F1-B7C3-E8AB6CBB1163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02945-759F-407F-9427-F6033F2880B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9964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382416-75BB-4A89-A5C2-FC987CD5351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569FF3-01F0-418A-B676-9E181564D19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Painshill Landscape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0013F9-3AA8-4922-A9BE-CE80262C8E3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Painshill Gardens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29F61B-A750-4046-BA4B-058180D9500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Painshill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7E842A-0B1C-4005-8945-44A0EF894A2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Painshill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A8173C-81C3-4624-9A8F-751BC113A63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FDD67A-9AA5-4EB8-A240-2E310BB624E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Painshill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F09D40-F2C8-435C-880B-E42BE019F5F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Painshill .-Borders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C2522B-D4CC-4ED5-948E-2B3145E61A6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Painshill Abbey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41B711-1B97-4DAE-B9BE-A548BCEDD0A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Painshill.-Gotic Temple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ACA7CB-E731-419C-AFE7-E13623513DA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Painshill.-Futura restauración del templo de Baccus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AA6328-706C-4DB5-B923-B64E40C6D02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6AC098-8889-47F3-9330-F649A00B5E8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Painswick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B8CFB0E-E5F2-413C-A4AD-F397CF41B99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Painswick Rococo Gardens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B21CDA-1976-4DF3-B9BC-4FCF6A816BF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Painswick Rococo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D54773-CD8F-43E0-82D8-1A9C4CB2C45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Painswick Rococo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8DBFA5-A4C3-40D4-AD16-19BD9152F6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Painswick Rococo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FDB8E6-4C5D-4239-8828-99FB90D7856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Painswick.-Tejos en Sta. María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97610C-6C8F-44C6-9736-E955874E570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Painswick.-Exedra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19CB96-DE65-4262-BF54-86E07462B1D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Painswick.-Maze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8A4BC8-895A-4EAB-BAC2-F5129D8D27F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Painswick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589ABD-35FF-4067-B999-BBF972A42B2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D37F01-ACA2-47BF-AF27-FF919DDF2BF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36B159-0BDE-4774-94A3-DC4124ACEB4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F2DC92-8FCF-45FE-A861-1730C0B5C1E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91F7DB-0EBC-4CDD-8306-3D6C26DF82F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 Place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FA2401-9568-430E-99DA-61241DFD874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 Place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BE2AE8-B39E-4C2B-9CBC-98BDFB49028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C06BD4-C6A6-41AC-8012-FFF7F75CAAD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 Place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600D6A-F3AC-4214-B7AA-1B65A458006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 Place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D43A74-D8D4-4E35-A185-C78BCAA7FA4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 Place 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C92FA0-E16C-413C-AA5A-85760CEFB8D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 Place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B598BD-8F23-4C02-AD04-63FCAD65A1C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 Place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672DCA-0CC6-42BC-BA70-4BF7F0BE64E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 Place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A5A090-FF6E-448E-92FB-2C6005816E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 Place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DE81E0-D510-4C36-97AC-40E2CECDBCC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 Place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9102EC-94F5-49F1-A44E-8C49D5E0482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 Place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4E7C02-191B-40D5-AA68-7D98C65907D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 Place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DAC7BC-6F34-4622-A293-424EEB3D506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Penhurst.-Original Garden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347977-A25C-487E-AB4E-4B533804652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84350A-200F-4A4C-AF36-8BD900BC101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25793D-1A59-441C-A412-A475CF70256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259593-CA72-4F71-9A67-83F39A76C12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Penhurst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58B921-7DEB-447A-B3FF-947912FDF58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8E0BF2-DBD2-461D-A3A6-67A34F1FF1C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92A90D-684F-4992-B1C7-7661D857F34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2B0382-F9B8-4B3E-84C2-85A3ED9CD46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CA1789-FDB0-497E-B637-3A00CD43B75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E7A531-5A64-46A9-847B-585A45CB8EB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35E6B6-B17C-45F4-98AF-C9398506F2B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390DD3-E261-4A48-A92A-CECE352BA77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Penrhyn Castle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680B83-15C1-48FC-8CAD-6299C075532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2C7478-ACFC-4B57-A6AF-BA940D20C67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Polesden Lacey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A4757C-1C5F-4064-9DA2-A845B6664B5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Polesden Lacey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D40F9F-D43F-40E8-932F-1E86606A6E6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Polesden Lacey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FC7DC6-4137-4DA0-8414-1CA4860E12E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Polesden Lacey</a:t>
            </a:r>
          </a:p>
          <a:p>
            <a:pPr eaLnBrk="1" hangingPunct="1"/>
            <a:r>
              <a:rPr lang="es-ES" dirty="0"/>
              <a:t>Polesden Lacey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463397-95CC-43C8-B40C-7FAF137E178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Polesden Lacey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A3370D-92DB-4425-BDE5-F3674F3DA20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007719-D55D-4F2D-BD1F-5559F084AAA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933708-6C65-4A02-B1E8-27438C665EB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786C66-7F60-488B-8523-782433A8510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Powerscurt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6680E4-83F2-4339-BC87-1A1A24BEBFC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A59A03-DE9A-44B7-AF1D-B8ACB99D262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7CF771-84BF-4C37-84D3-DF3F7E70FA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90F2A1-8F4F-4CEC-9FD1-FEE7E9CFAB2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08D28C-C1C9-4684-ADE4-BDA7DC4DC13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736FE8-67B3-4C8F-BB13-A7724D07A2B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54760E-9D06-4D97-970D-17345DA8DA8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6A8544-59EA-4673-9DCB-B0EACA47C7E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529279-C55B-4A89-BDAD-81E3A674C85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AEF4B6-8080-493C-94D7-F5AAE05A20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Court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37C9E3-0819-467C-BC60-9F3BBEFF713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DB9D76-162F-43AC-A266-95B13FFB4C6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EAEE16-8BBD-426A-BFB0-D998D772166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79CE43-AF76-4806-88CC-339465483C1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4619FC-AA0D-4995-B79A-B35A01E568A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5E9AAF-684D-43BC-AA37-1F46F872561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A6F986-F37B-41A7-91B3-A116B2FC79C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8F7401-6E51-430C-BB84-E4DDF63ABB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Gardens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4E713C-85D3-409A-89A6-0BFFB187B41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Japanese Garden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EF2E4E-A0C7-463C-B779-E9FCD4298E6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Powerscourt Japanese Garden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E499F2-7149-4F8D-B22F-72B4103E56B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C44550-5898-4D03-BC9B-9D2148CCA24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D8DE6C-E44C-4D8C-941D-D405DFE27C2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87A351-8B97-42B7-B060-033F24D9D19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ABA779-3611-44E0-81F0-24620F1EA85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5A41D7-53C2-476A-9620-264A5AB31AA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B48283-486C-4010-A93E-77DF2B86249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D09FA8-3165-4033-9797-82FB7CAF65E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3A497E-29A2-48D1-9A05-99770F73848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F899EE-950E-4E2B-A215-C118EE3A676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F076E3-2075-48CB-9909-D7837F8E085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B12F94-BF02-4CA0-841B-3887BD456B6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499EA1-AA99-4C9E-9BAE-1291BA14579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90F3C8-9FBE-44AE-B9CC-10E7747E136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EC1511-F6C0-43CB-9CCA-A30A4A08C1B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94F398-C02B-4F27-932B-15836B48E52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DE1002-B51F-4753-9E36-78896513A57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84DF9C-E1FD-4DD1-8E1D-F21E4465CF7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Powis Castle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28AB2E-6213-4DA1-96D3-BEB773112C9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B1300D-D03E-4D08-9BD7-57338F8C7A3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AC81D0-3349-4807-A60F-AD2998B42B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Powis Castle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EE37C9-A88F-411D-8637-FD435A77863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088750F-85FF-4AA6-A477-AA7A6E93399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7C9560-3176-49E5-8BB5-51B781FA6B2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Prior Park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BAD836-E382-4C5E-8A6B-ACE308B8EBC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Prior Park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1214B9-F8FF-4704-924C-9CF9693128B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Prior Park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9500C0-A1E0-4462-A945-EACE749D6D8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Prior Park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C20AAE-2188-4DEC-BDFA-8170F2E3DD5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Prior Park.-Dadofils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81481C-582E-454A-8147-1CE07229461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A49F0E-E941-4094-9059-AEEB3C6A8DC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346AFD-2D83-4C0A-B407-F6A0F91972A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FDB6CD-566C-4A03-99CE-34EDE5FEFA3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5E54D7-9E99-4D8B-B460-2672B3167A0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8C7D76-6193-40D4-A7AA-CE8A5CA2458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D3C159-C4A5-43EB-B22E-7A73E390B5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8CE3DB-BFC6-4DAA-9745-37998A4CE1F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402D2C-E071-4078-A99A-ACA356715AF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F02E9F-3D42-4208-B401-F6F85560320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Regent´s`Park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13B729-ED96-4AAD-ACBC-71C22DDE709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 ´s Park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ABA8FD-74E2-406A-BBD5-BCC4FDE4710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 ´s Park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7B694B-5F5A-4CB3-8FE8-B4CDE980985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C2A904-D333-409E-85D0-CA63250DC63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6EC8838-9C56-4557-9602-2CB3045453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BBBF6F-6C87-44B5-A517-2E97D30B595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 s Park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FEA628-42DA-4A02-8EF1-E1FBE8B0098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Queen Mary Rose Garden.-Regent´s Park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552CC4-3DC4-4799-988A-5D5DAFA9804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A7B51A-6938-4E4A-A941-74D7B9F1F63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535053-9277-47EE-BD0F-D46ABD769A9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3B5140-2BC7-43B0-B15F-EA40F8B902C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ACB704-086B-4C23-B1FB-8D8D30DF7C8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206B97-5886-46B5-9E13-5E6F0DEE8BC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D03832-DF15-4635-884A-A476DB83970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 ´s Park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6D999A-1025-4A99-8548-7B708CC5801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 ´s Park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F9BAD7-8BAA-495D-B127-D7E49929A18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6BB733-9F23-48E4-8007-B13D37C66BC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 ´s Park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E0513D-CCBB-43A3-B276-45EB0AA6909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2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135A62-1E82-4F77-A4B4-FD7EB0B7070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3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 ´s Park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3D328C-8BFD-4C06-82E9-4C7F70891ED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4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3777DE-026E-46E6-9D72-E304972E2B9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5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DB0332-67AA-491B-B11C-B1F038F9308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6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675D0A-5500-4137-92A2-0AE58683B0C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7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 ´s Park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7EB1ED-C607-4D2F-9579-7AFC5AB223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8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EDB2EB-E79F-4A1B-AB4D-B694398A0FC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9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 s Park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59BC49-5B13-4AAB-906D-5325922D4D6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0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823B75-1832-4439-B554-33032699E69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1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C8DB33-E893-4CB0-B856-5E8F11AFA3C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5BFFB0-E663-42B9-AAA4-134CC72FBE5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3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12B738-FE0B-4A4A-985A-20308D93A8F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4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A12DF1-FC27-4EAA-A197-0D7A42B30BB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5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DD02C4-05FF-472B-BB6E-801F53AADF1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6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ABC934-2DAA-43C9-AE96-B33E5F99529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7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CBC422-F2B8-41D6-95CC-878EF560E8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8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495836-A63C-48EC-AFAB-CE65B87C26E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9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C12C52-1E24-48CF-B648-B53312A0DAC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0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C1CD2E-CF8A-4968-9F0A-7A2EEA72C48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1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5FD9A1-5B21-4673-B3AE-92408EF1CE8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2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2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4DA3AC-58B0-4488-864C-03A1D2BCABE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3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`Park</a:t>
            </a: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21F8AE-A3F9-406A-AEEA-AD156C0743C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4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Regent´s Park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 </a:t>
            </a:r>
            <a:r>
              <a:rPr lang="es-ES" sz="3100" dirty="0"/>
              <a:t>INGLESES.-Paint-Reg 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PAINSHILL LANDSCAPE GARDENS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Cerca de Cobhan. Surrey. Inglaterra.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_tradnl" sz="2800" dirty="0"/>
              <a:t>    Se construyo entre 1738 y 1773 por el Hon. Charles Hamilton.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uno de los mejores ejemplos del jardín paisajista ingles.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Se encuentra entre los primeros jardines que se alejaron de las formas geométricas y adaptaron formas naturalistas.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Hoy esta regentado por la Painshill Park Trust quien lleva a cabo las restauraciones en función de los fondos que consigue.</a:t>
            </a:r>
          </a:p>
        </p:txBody>
      </p:sp>
    </p:spTree>
    <p:extLst>
      <p:ext uri="{BB962C8B-B14F-4D97-AF65-F5344CB8AC3E}">
        <p14:creationId xmlns:p14="http://schemas.microsoft.com/office/powerpoint/2010/main" val="1745401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ainshill Landscap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7313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Painshill Landscap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699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ainshill  L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177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ainshi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354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Painshill_Gro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858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painshill_landscape_garden1__orig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113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Painshill_Bord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247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Painshill-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217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Painshill-GothicTe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817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Painshill-TempleBacch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766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PAINSWICK ROCOCO GARDENS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Situado en Cheltenham. Inglaterra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Los orígenes del jardín se remontan al 1730 cuando George Hyett construyo la casa estilo georgiano.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jardín cayo en abandono durante muchos años hasta que en 1984 se inicio su restauración.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Reconocido como el único jardín barroco del 1720-1780.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1988 se hizo cargo la Painswick Rococo Garden Charitable Trust.</a:t>
            </a:r>
          </a:p>
        </p:txBody>
      </p:sp>
    </p:spTree>
    <p:extLst>
      <p:ext uri="{BB962C8B-B14F-4D97-AF65-F5344CB8AC3E}">
        <p14:creationId xmlns:p14="http://schemas.microsoft.com/office/powerpoint/2010/main" val="3416267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ains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26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Painswick Rococo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910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Painswick Rococo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370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ainswick Rococo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611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Painswick Rococo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47638"/>
            <a:ext cx="9753600" cy="715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482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ainswick%2C_Gloucestershire%2C_United_Kingd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200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Painswick_Exed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030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ainswick_Ma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033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Painswick_Melon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121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74638"/>
            <a:ext cx="7570787" cy="1143000"/>
          </a:xfrm>
        </p:spPr>
        <p:txBody>
          <a:bodyPr/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PENHURST PLACE GARDENS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89138"/>
            <a:ext cx="7185992" cy="40306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un antiguo castillo medieval rodeado de jardines antiguos.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jardín fue restaurado en 1860 a su estilo ingles “ antiguo “.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George Devey utilizo un grabado antiguo del 1700 para orientarse en su restauración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Una segunda restauración se inicio en la década de 1970-1980.</a:t>
            </a:r>
          </a:p>
          <a:p>
            <a:pPr eaLnBrk="1" hangingPunct="1">
              <a:lnSpc>
                <a:spcPct val="90000"/>
              </a:lnSpc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08123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00113" y="981075"/>
            <a:ext cx="6912247" cy="396081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_tradnl" sz="2800" dirty="0"/>
              <a:t>Los jardines tienen una serie de recintos rectangulares tratados cada uno de distinta forma.</a:t>
            </a:r>
          </a:p>
          <a:p>
            <a:pPr eaLnBrk="1" hangingPunct="1"/>
            <a:r>
              <a:rPr lang="es-ES_tradnl" sz="2800" dirty="0"/>
              <a:t>Unos en forma de parterres, otros como huerto o como rosaledas etc.…</a:t>
            </a:r>
          </a:p>
          <a:p>
            <a:pPr eaLnBrk="1" hangingPunct="1"/>
            <a:r>
              <a:rPr lang="es-ES_tradnl" sz="2800" dirty="0"/>
              <a:t>El jardín fue diseñado por Lanning Roper.</a:t>
            </a:r>
          </a:p>
          <a:p>
            <a:pPr eaLnBrk="1" hangingPunct="1"/>
            <a:r>
              <a:rPr lang="es-ES_tradnl" sz="2800" dirty="0"/>
              <a:t>Son una fantástica mezcla de lo antiguo y lo moderno.</a:t>
            </a:r>
          </a:p>
        </p:txBody>
      </p:sp>
    </p:spTree>
    <p:extLst>
      <p:ext uri="{BB962C8B-B14F-4D97-AF65-F5344CB8AC3E}">
        <p14:creationId xmlns:p14="http://schemas.microsoft.com/office/powerpoint/2010/main" val="201037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Penhurst Pla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6"/>
          <a:stretch/>
        </p:blipFill>
        <p:spPr bwMode="auto">
          <a:xfrm>
            <a:off x="0" y="-228600"/>
            <a:ext cx="91440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890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enhurst Pla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5"/>
          <a:stretch/>
        </p:blipFill>
        <p:spPr bwMode="auto">
          <a:xfrm>
            <a:off x="0" y="-228600"/>
            <a:ext cx="9144000" cy="7402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060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Penshurst_from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839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Penhurst Pla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5"/>
          <a:stretch/>
        </p:blipFill>
        <p:spPr bwMode="auto">
          <a:xfrm>
            <a:off x="0" y="-228600"/>
            <a:ext cx="91440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661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Pen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470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Penhurst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3312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Penshurst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038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Penhurst P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90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Pen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228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Penhur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66404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Penhurst P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8261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Penhurst P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0996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Penhurst P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3712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Pen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4846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Pen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9089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penshurst_garden_orig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6991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penshurst_june_2008_orig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398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penshurst_place_hedges_orig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5993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penshurst_place_kent_orig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8018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penshurst_place_summer_orig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8565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274638"/>
            <a:ext cx="749935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PENRHYN CASTLE GARDENS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44675"/>
            <a:ext cx="6969968" cy="4464645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una casa de campo en Llandegai.Ban-gor.Gwynedd en el Norte de Gales.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un principio fue una casa fortificada creada por Ednyfed Fychan en 1438.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edificio actual fue construido entre 1820 y 1845 con diseños de Thomas Hopper.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la actualidad pertenece a la National Trust y esta abierto al publico.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Incluye un jardín formal y otros jardines, un museo de muñecas, un museo ferroviario etc.…</a:t>
            </a:r>
          </a:p>
          <a:p>
            <a:pPr eaLnBrk="1" hangingPunct="1">
              <a:lnSpc>
                <a:spcPct val="80000"/>
              </a:lnSpc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3490025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Penrhy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1666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Penrhyn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2327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Penrhy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3913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Penrhy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78355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Penrhy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5" y="0"/>
            <a:ext cx="9239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051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Penrhy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0645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Polesden Lac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717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29021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274638"/>
            <a:ext cx="749935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POLESDEN LACEY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73238"/>
            <a:ext cx="7041976" cy="42465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Polesden Lacey es una casa eduardiana ubicada en North Downs en Gran Brookham cerca de Darking en Surrey.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La larga terraza de césped fue creada en 1671 prorrogada por el dramaturgo Sheridan que habito la casa desde  1797 a 1816.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jardín eduardiano tiene una serie de muros y recintos recubiertos de rosales y plantaciones de mixed borders de herbáceas.</a:t>
            </a:r>
          </a:p>
          <a:p>
            <a:pPr eaLnBrk="1" hangingPunct="1">
              <a:lnSpc>
                <a:spcPct val="90000"/>
              </a:lnSpc>
            </a:pPr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3701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Polesden Lac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5075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Polesden Lac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9383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Polesden_lace_rose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7049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Polesden_lacey_bor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2643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Polesden_lacey_croqu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4131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POWERSCOURT GARDENS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600200"/>
            <a:ext cx="7427168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Esta situado cerca de Enniskerry en el condado de Wicklow en Irlanda.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Una gran casa con jardines que ocupan 19 has.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casa original es del siglo XIII, ampliamente modificada en el siglo XVII y finalmente restaurada en el 1996.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casa es propiedad de la familia Slazenger, posee un campo de golf, un acreditado restaurante y el Ritz Carlton Hotel.</a:t>
            </a:r>
          </a:p>
          <a:p>
            <a:pPr eaLnBrk="1" hangingPunct="1">
              <a:lnSpc>
                <a:spcPct val="80000"/>
              </a:lnSpc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2374341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27088" y="620713"/>
            <a:ext cx="7129288" cy="5510212"/>
          </a:xfrm>
        </p:spPr>
        <p:txBody>
          <a:bodyPr/>
          <a:lstStyle/>
          <a:p>
            <a:pPr eaLnBrk="1" hangingPunct="1"/>
            <a:r>
              <a:rPr lang="es-ES_tradnl" sz="2800" dirty="0"/>
              <a:t>En el sigo XIX, el séptimo vizconde de Powerscourt diseño los jardines ,inspirándose en los grandes palacios reales de Versailles y Shönbrunn.</a:t>
            </a:r>
          </a:p>
          <a:p>
            <a:pPr eaLnBrk="1" hangingPunct="1"/>
            <a:r>
              <a:rPr lang="es-ES_tradnl" sz="2800" dirty="0"/>
              <a:t>El jardín tardo veinte años en construirse.</a:t>
            </a:r>
          </a:p>
          <a:p>
            <a:pPr eaLnBrk="1" hangingPunct="1"/>
            <a:r>
              <a:rPr lang="es-ES_tradnl" sz="2800" dirty="0"/>
              <a:t>Un jardín japonés, estatuas de caballos alados, un jardín italiano, una torre un lago y un cementerio de mascotas están distribuidos por el jardín.</a:t>
            </a:r>
          </a:p>
        </p:txBody>
      </p:sp>
    </p:spTree>
    <p:extLst>
      <p:ext uri="{BB962C8B-B14F-4D97-AF65-F5344CB8AC3E}">
        <p14:creationId xmlns:p14="http://schemas.microsoft.com/office/powerpoint/2010/main" val="34925780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65655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Polesden_lacey_holeinthew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404813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6290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3755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Powerscourt Garden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709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4313"/>
            <a:ext cx="9753600" cy="728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2402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2605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3921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4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-242888"/>
            <a:ext cx="9753600" cy="731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5359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6901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5908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3935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4868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4357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1681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8254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7821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002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57150"/>
            <a:ext cx="9753600" cy="674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00074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Powerscourt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082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27427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Powerscourt Japanede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41703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Powerscourt 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90091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274638"/>
            <a:ext cx="749935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POWIS CASTLE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un castillo medieval cerca de Welspool en Powys en el condado de Montgomeryshire.  Gales.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la residencia del conde de Powis y es famoso en el Reino Unido por sus bellos y extensos jardines.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propiedad de la National Trust y hoy un enclave turístico en el interior de Gales.</a:t>
            </a:r>
          </a:p>
          <a:p>
            <a:pPr eaLnBrk="1" hangingPunct="1"/>
            <a:r>
              <a:rPr lang="es-ES_tradnl" sz="2800" dirty="0"/>
              <a:t>Powis es uno de los pocos lugares donde puede apreciarse el diseño de un jardín barroco.</a:t>
            </a:r>
          </a:p>
        </p:txBody>
      </p:sp>
    </p:spTree>
    <p:extLst>
      <p:ext uri="{BB962C8B-B14F-4D97-AF65-F5344CB8AC3E}">
        <p14:creationId xmlns:p14="http://schemas.microsoft.com/office/powerpoint/2010/main" val="405443670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7113984" cy="5111750"/>
          </a:xfrm>
        </p:spPr>
        <p:txBody>
          <a:bodyPr/>
          <a:lstStyle/>
          <a:p>
            <a:pPr eaLnBrk="1" hangingPunct="1"/>
            <a:r>
              <a:rPr lang="es-ES" sz="2800" dirty="0"/>
              <a:t>Una gran parte de los trabajos de restauración del jardín se han llevado a cabo a partir de 1911 por Violeta la esposa del cuarto conde</a:t>
            </a:r>
            <a:r>
              <a:rPr lang="es-ES" dirty="0"/>
              <a:t>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891932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0018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4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80975"/>
            <a:ext cx="9753600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96188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4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79674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2328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7912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63" y="-228600"/>
            <a:ext cx="95345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4963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379215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4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49378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0167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Powis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5017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1077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56376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74947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1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17720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85404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02555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4" descr="Powis Castle 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237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4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60631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Powi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785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55507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Powis_Morris_edi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52513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333375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PRIOR PARK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7041976" cy="41036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Jardín diseñado por el poeta Alexander Pope y el paisajista Capability Brown ,ahora propiedad de la National Trust.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Esta situado al sur de Bath en Sommerset.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jardín fue muy influyente en la definición del jardín a la inglesa en Europa Continental.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parque fue creado por el empresario y filántropo local Ralph Allen entre 1734 y1764 hasta su muerte.</a:t>
            </a:r>
          </a:p>
          <a:p>
            <a:pPr eaLnBrk="1" hangingPunct="1">
              <a:lnSpc>
                <a:spcPct val="80000"/>
              </a:lnSpc>
            </a:pPr>
            <a:endParaRPr lang="es-ES_tradnl" sz="2800" b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35603245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00113" y="1125538"/>
            <a:ext cx="6912247" cy="338296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_tradnl" sz="2800" dirty="0"/>
              <a:t>La 11´3 has. de jardín están situadas en un sitio espectacular, entre un valle empinado con espectaculares vistas sobre Bath.</a:t>
            </a:r>
          </a:p>
          <a:p>
            <a:pPr eaLnBrk="1" hangingPunct="1"/>
            <a:r>
              <a:rPr lang="es-ES_tradnl" sz="2800" dirty="0"/>
              <a:t>Incluye un puente paladino, un templo gótico, tres lagos etc.…</a:t>
            </a:r>
          </a:p>
          <a:p>
            <a:pPr eaLnBrk="1" hangingPunct="1"/>
            <a:r>
              <a:rPr lang="es-ES_tradnl" sz="2800" dirty="0"/>
              <a:t>Últimamente se ha realizado un gran proyecto de restauración.</a:t>
            </a:r>
          </a:p>
        </p:txBody>
      </p:sp>
    </p:spTree>
    <p:extLst>
      <p:ext uri="{BB962C8B-B14F-4D97-AF65-F5344CB8AC3E}">
        <p14:creationId xmlns:p14="http://schemas.microsoft.com/office/powerpoint/2010/main" val="26223088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4" descr="Prior_Park_Bath_Palladian_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679408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Prio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753600" cy="844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32713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Prio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10077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446414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Prio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11216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Prio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0"/>
            <a:ext cx="9525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12217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274638"/>
            <a:ext cx="7499350" cy="1143000"/>
          </a:xfrm>
        </p:spPr>
        <p:txBody>
          <a:bodyPr/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REGENT´S PARK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uno de los parques reales de Londres.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parque de 2 Km.,esta compuesto de grandes espacios abiertos en forma de praderas verdes con una amplia gama de instalaciones y servicios para el tiempo libre, lagos con aves acuáticas, botes de remo, campos de deporte, y zonas de juegos infantiles.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Alberga el zoo de Londres, el mas antiguo del mundo.</a:t>
            </a:r>
          </a:p>
        </p:txBody>
      </p:sp>
    </p:spTree>
    <p:extLst>
      <p:ext uri="{BB962C8B-B14F-4D97-AF65-F5344CB8AC3E}">
        <p14:creationId xmlns:p14="http://schemas.microsoft.com/office/powerpoint/2010/main" val="17506515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71550" y="1412875"/>
            <a:ext cx="6768802" cy="33115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_tradnl" sz="2800" dirty="0"/>
              <a:t>Dispone de jardines florales entre los que destaca el Queen´s Mary Gardens.</a:t>
            </a:r>
          </a:p>
          <a:p>
            <a:pPr eaLnBrk="1" hangingPunct="1"/>
            <a:r>
              <a:rPr lang="es-ES_tradnl" sz="2800" dirty="0"/>
              <a:t>Un teatro al aire libre una mezquita y la residencia oficial del Embajador de Estados Unidos, junto con el Regent´s College son edificios que se encuentran ubicados en el parque.</a:t>
            </a:r>
          </a:p>
        </p:txBody>
      </p:sp>
    </p:spTree>
    <p:extLst>
      <p:ext uri="{BB962C8B-B14F-4D97-AF65-F5344CB8AC3E}">
        <p14:creationId xmlns:p14="http://schemas.microsoft.com/office/powerpoint/2010/main" val="125156835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4" descr="Regent s_Park_London_from_1833_Schmollinger_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94351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74771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3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288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3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4752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02047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-Regent%27s_Park_bandst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62186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41036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130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94246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45356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82607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92199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18665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4" descr="Reg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95472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Regenr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4350" y="-190500"/>
            <a:ext cx="101727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55508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Regent´s Park,Part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83713" cy="776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88891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01360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Rege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0"/>
            <a:ext cx="9144000" cy="66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69841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40077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3" descr="Regent 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86716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48955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Rege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53090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90489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4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75870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Regent´s Park,Part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455105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39880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3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95919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5955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3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390127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3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824708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76066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31659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51115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5842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55785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28618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85738"/>
            <a:ext cx="9753600" cy="722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19662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25925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8957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90508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3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89775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448355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350"/>
            <a:ext cx="10240963" cy="789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042944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19764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36088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Regent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9038" y="0"/>
            <a:ext cx="10333038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36389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46115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3" descr="Regent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3972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1450</Words>
  <Application>Microsoft Office PowerPoint</Application>
  <PresentationFormat>Presentación en pantalla (4:3)</PresentationFormat>
  <Paragraphs>364</Paragraphs>
  <Slides>161</Slides>
  <Notes>159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161</vt:i4>
      </vt:variant>
    </vt:vector>
  </HeadingPairs>
  <TitlesOfParts>
    <vt:vector size="167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 INGLESES.-Paint-Reg  </vt:lpstr>
      <vt:lpstr>PAINSHILL LANDSCAPE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PAINSWICK ROCOCO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PENHURST PLACE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PENRHYN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POLESDEN LACEY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POWERSCOURT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POWIS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PRIOR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REGENT´S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13</cp:revision>
  <dcterms:created xsi:type="dcterms:W3CDTF">2013-09-08T06:06:48Z</dcterms:created>
  <dcterms:modified xsi:type="dcterms:W3CDTF">2018-03-08T06:43:24Z</dcterms:modified>
</cp:coreProperties>
</file>