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4"/>
  </p:notesMasterIdLst>
  <p:sldIdLst>
    <p:sldId id="475" r:id="rId3"/>
    <p:sldId id="321" r:id="rId4"/>
    <p:sldId id="322" r:id="rId5"/>
    <p:sldId id="419" r:id="rId6"/>
    <p:sldId id="392" r:id="rId7"/>
    <p:sldId id="324" r:id="rId8"/>
    <p:sldId id="325" r:id="rId9"/>
    <p:sldId id="326" r:id="rId10"/>
    <p:sldId id="393" r:id="rId11"/>
    <p:sldId id="394" r:id="rId12"/>
    <p:sldId id="395" r:id="rId13"/>
    <p:sldId id="396" r:id="rId14"/>
    <p:sldId id="397" r:id="rId15"/>
    <p:sldId id="398" r:id="rId16"/>
    <p:sldId id="399" r:id="rId17"/>
    <p:sldId id="400" r:id="rId18"/>
    <p:sldId id="401" r:id="rId19"/>
    <p:sldId id="402" r:id="rId20"/>
    <p:sldId id="403" r:id="rId21"/>
    <p:sldId id="404" r:id="rId22"/>
    <p:sldId id="405" r:id="rId23"/>
    <p:sldId id="406" r:id="rId24"/>
    <p:sldId id="407" r:id="rId25"/>
    <p:sldId id="408" r:id="rId26"/>
    <p:sldId id="410" r:id="rId27"/>
    <p:sldId id="412" r:id="rId28"/>
    <p:sldId id="413" r:id="rId29"/>
    <p:sldId id="414" r:id="rId30"/>
    <p:sldId id="415" r:id="rId31"/>
    <p:sldId id="416" r:id="rId32"/>
    <p:sldId id="417" r:id="rId33"/>
    <p:sldId id="418" r:id="rId34"/>
    <p:sldId id="327" r:id="rId35"/>
    <p:sldId id="328" r:id="rId36"/>
    <p:sldId id="450" r:id="rId37"/>
    <p:sldId id="455" r:id="rId38"/>
    <p:sldId id="461" r:id="rId39"/>
    <p:sldId id="460" r:id="rId40"/>
    <p:sldId id="451" r:id="rId41"/>
    <p:sldId id="452" r:id="rId42"/>
    <p:sldId id="428" r:id="rId43"/>
    <p:sldId id="426" r:id="rId44"/>
    <p:sldId id="329" r:id="rId45"/>
    <p:sldId id="437" r:id="rId46"/>
    <p:sldId id="433" r:id="rId47"/>
    <p:sldId id="423" r:id="rId48"/>
    <p:sldId id="442" r:id="rId49"/>
    <p:sldId id="331" r:id="rId50"/>
    <p:sldId id="332" r:id="rId51"/>
    <p:sldId id="333" r:id="rId52"/>
    <p:sldId id="444" r:id="rId53"/>
    <p:sldId id="420" r:id="rId54"/>
    <p:sldId id="421" r:id="rId55"/>
    <p:sldId id="422" r:id="rId56"/>
    <p:sldId id="425" r:id="rId57"/>
    <p:sldId id="430" r:id="rId58"/>
    <p:sldId id="435" r:id="rId59"/>
    <p:sldId id="436" r:id="rId60"/>
    <p:sldId id="439" r:id="rId61"/>
    <p:sldId id="440" r:id="rId62"/>
    <p:sldId id="441" r:id="rId63"/>
    <p:sldId id="443" r:id="rId64"/>
    <p:sldId id="445" r:id="rId65"/>
    <p:sldId id="446" r:id="rId66"/>
    <p:sldId id="447" r:id="rId67"/>
    <p:sldId id="448" r:id="rId68"/>
    <p:sldId id="457" r:id="rId69"/>
    <p:sldId id="453" r:id="rId70"/>
    <p:sldId id="456" r:id="rId71"/>
    <p:sldId id="454" r:id="rId72"/>
    <p:sldId id="458" r:id="rId73"/>
    <p:sldId id="459" r:id="rId74"/>
    <p:sldId id="462" r:id="rId75"/>
    <p:sldId id="383" r:id="rId76"/>
    <p:sldId id="384" r:id="rId77"/>
    <p:sldId id="388" r:id="rId78"/>
    <p:sldId id="464" r:id="rId79"/>
    <p:sldId id="466" r:id="rId80"/>
    <p:sldId id="470" r:id="rId81"/>
    <p:sldId id="471" r:id="rId82"/>
    <p:sldId id="386" r:id="rId83"/>
    <p:sldId id="385" r:id="rId84"/>
    <p:sldId id="387" r:id="rId85"/>
    <p:sldId id="389" r:id="rId86"/>
    <p:sldId id="390" r:id="rId87"/>
    <p:sldId id="391" r:id="rId88"/>
    <p:sldId id="468" r:id="rId89"/>
    <p:sldId id="469" r:id="rId90"/>
    <p:sldId id="467" r:id="rId91"/>
    <p:sldId id="472" r:id="rId92"/>
    <p:sldId id="473" r:id="rId93"/>
    <p:sldId id="474" r:id="rId94"/>
    <p:sldId id="476" r:id="rId95"/>
    <p:sldId id="477" r:id="rId96"/>
    <p:sldId id="479" r:id="rId97"/>
    <p:sldId id="480" r:id="rId98"/>
    <p:sldId id="495" r:id="rId99"/>
    <p:sldId id="487" r:id="rId100"/>
    <p:sldId id="481" r:id="rId101"/>
    <p:sldId id="478" r:id="rId102"/>
    <p:sldId id="482" r:id="rId103"/>
    <p:sldId id="484" r:id="rId104"/>
    <p:sldId id="485" r:id="rId105"/>
    <p:sldId id="486" r:id="rId106"/>
    <p:sldId id="489" r:id="rId107"/>
    <p:sldId id="490" r:id="rId108"/>
    <p:sldId id="491" r:id="rId109"/>
    <p:sldId id="496" r:id="rId110"/>
    <p:sldId id="492" r:id="rId111"/>
    <p:sldId id="493" r:id="rId112"/>
    <p:sldId id="494"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36" d="100"/>
        <a:sy n="13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FA5D6C-5FB7-465D-B029-86E3A464C8B6}"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B9EB22-98C4-436E-AA87-5DAEC7D5AB57}" type="slidenum">
              <a:rPr lang="es-ES" smtClean="0"/>
              <a:t>‹Nº›</a:t>
            </a:fld>
            <a:endParaRPr lang="es-ES" dirty="0"/>
          </a:p>
        </p:txBody>
      </p:sp>
    </p:spTree>
    <p:extLst>
      <p:ext uri="{BB962C8B-B14F-4D97-AF65-F5344CB8AC3E}">
        <p14:creationId xmlns:p14="http://schemas.microsoft.com/office/powerpoint/2010/main" val="363525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a:t>
            </a:fld>
            <a:endParaRPr lang="es-ES" dirty="0"/>
          </a:p>
        </p:txBody>
      </p:sp>
    </p:spTree>
    <p:extLst>
      <p:ext uri="{BB962C8B-B14F-4D97-AF65-F5344CB8AC3E}">
        <p14:creationId xmlns:p14="http://schemas.microsoft.com/office/powerpoint/2010/main" val="1111649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a:t>
            </a:fld>
            <a:endParaRPr lang="es-ES" dirty="0"/>
          </a:p>
        </p:txBody>
      </p:sp>
    </p:spTree>
    <p:extLst>
      <p:ext uri="{BB962C8B-B14F-4D97-AF65-F5344CB8AC3E}">
        <p14:creationId xmlns:p14="http://schemas.microsoft.com/office/powerpoint/2010/main" val="2989144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D898939-70A6-4AAD-9DE2-0BEB6EDDEEE3}" type="slidenum">
              <a:rPr lang="es-ES_tradnl">
                <a:solidFill>
                  <a:prstClr val="black"/>
                </a:solidFill>
              </a:rPr>
              <a:pPr eaLnBrk="1" hangingPunct="1"/>
              <a:t>6</a:t>
            </a:fld>
            <a:endParaRPr lang="es-ES_tradnl"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Pashley Manor  House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5AB1C89-70BB-481A-9D93-24DB63FD68F6}" type="slidenum">
              <a:rPr lang="es-ES_tradnl">
                <a:solidFill>
                  <a:prstClr val="black"/>
                </a:solidFill>
              </a:rPr>
              <a:pPr eaLnBrk="1" hangingPunct="1"/>
              <a:t>7</a:t>
            </a:fld>
            <a:endParaRPr lang="es-ES_tradnl"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Pashley Manor House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3749C1D-46E0-449A-AA0D-9769AFDF80D7}" type="slidenum">
              <a:rPr lang="es-ES_tradnl">
                <a:solidFill>
                  <a:prstClr val="black"/>
                </a:solidFill>
              </a:rPr>
              <a:pPr eaLnBrk="1" hangingPunct="1"/>
              <a:t>8</a:t>
            </a:fld>
            <a:endParaRPr lang="es-ES_tradnl"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Pashley Manor House.-Escultura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a:t>
            </a:fld>
            <a:endParaRPr lang="es-ES" dirty="0"/>
          </a:p>
        </p:txBody>
      </p:sp>
    </p:spTree>
    <p:extLst>
      <p:ext uri="{BB962C8B-B14F-4D97-AF65-F5344CB8AC3E}">
        <p14:creationId xmlns:p14="http://schemas.microsoft.com/office/powerpoint/2010/main" val="1954678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a:t>
            </a:fld>
            <a:endParaRPr lang="es-ES" dirty="0"/>
          </a:p>
        </p:txBody>
      </p:sp>
    </p:spTree>
    <p:extLst>
      <p:ext uri="{BB962C8B-B14F-4D97-AF65-F5344CB8AC3E}">
        <p14:creationId xmlns:p14="http://schemas.microsoft.com/office/powerpoint/2010/main" val="95088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11</a:t>
            </a:fld>
            <a:endParaRPr lang="es-ES" dirty="0"/>
          </a:p>
        </p:txBody>
      </p:sp>
    </p:spTree>
    <p:extLst>
      <p:ext uri="{BB962C8B-B14F-4D97-AF65-F5344CB8AC3E}">
        <p14:creationId xmlns:p14="http://schemas.microsoft.com/office/powerpoint/2010/main" val="4024859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12</a:t>
            </a:fld>
            <a:endParaRPr lang="es-ES" dirty="0"/>
          </a:p>
        </p:txBody>
      </p:sp>
    </p:spTree>
    <p:extLst>
      <p:ext uri="{BB962C8B-B14F-4D97-AF65-F5344CB8AC3E}">
        <p14:creationId xmlns:p14="http://schemas.microsoft.com/office/powerpoint/2010/main" val="33080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13</a:t>
            </a:fld>
            <a:endParaRPr lang="es-ES" dirty="0"/>
          </a:p>
        </p:txBody>
      </p:sp>
    </p:spTree>
    <p:extLst>
      <p:ext uri="{BB962C8B-B14F-4D97-AF65-F5344CB8AC3E}">
        <p14:creationId xmlns:p14="http://schemas.microsoft.com/office/powerpoint/2010/main" val="4230632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14</a:t>
            </a:fld>
            <a:endParaRPr lang="es-ES" dirty="0"/>
          </a:p>
        </p:txBody>
      </p:sp>
    </p:spTree>
    <p:extLst>
      <p:ext uri="{BB962C8B-B14F-4D97-AF65-F5344CB8AC3E}">
        <p14:creationId xmlns:p14="http://schemas.microsoft.com/office/powerpoint/2010/main" val="2962241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Gardens.-Ceanothus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15</a:t>
            </a:fld>
            <a:endParaRPr lang="es-ES" dirty="0"/>
          </a:p>
        </p:txBody>
      </p:sp>
    </p:spTree>
    <p:extLst>
      <p:ext uri="{BB962C8B-B14F-4D97-AF65-F5344CB8AC3E}">
        <p14:creationId xmlns:p14="http://schemas.microsoft.com/office/powerpoint/2010/main" val="1750839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16</a:t>
            </a:fld>
            <a:endParaRPr lang="es-ES" dirty="0"/>
          </a:p>
        </p:txBody>
      </p:sp>
    </p:spTree>
    <p:extLst>
      <p:ext uri="{BB962C8B-B14F-4D97-AF65-F5344CB8AC3E}">
        <p14:creationId xmlns:p14="http://schemas.microsoft.com/office/powerpoint/2010/main" val="3332643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17</a:t>
            </a:fld>
            <a:endParaRPr lang="es-ES" dirty="0"/>
          </a:p>
        </p:txBody>
      </p:sp>
    </p:spTree>
    <p:extLst>
      <p:ext uri="{BB962C8B-B14F-4D97-AF65-F5344CB8AC3E}">
        <p14:creationId xmlns:p14="http://schemas.microsoft.com/office/powerpoint/2010/main" val="3275408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18</a:t>
            </a:fld>
            <a:endParaRPr lang="es-ES" dirty="0"/>
          </a:p>
        </p:txBody>
      </p:sp>
    </p:spTree>
    <p:extLst>
      <p:ext uri="{BB962C8B-B14F-4D97-AF65-F5344CB8AC3E}">
        <p14:creationId xmlns:p14="http://schemas.microsoft.com/office/powerpoint/2010/main" val="3756336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19</a:t>
            </a:fld>
            <a:endParaRPr lang="es-ES" dirty="0"/>
          </a:p>
        </p:txBody>
      </p:sp>
    </p:spTree>
    <p:extLst>
      <p:ext uri="{BB962C8B-B14F-4D97-AF65-F5344CB8AC3E}">
        <p14:creationId xmlns:p14="http://schemas.microsoft.com/office/powerpoint/2010/main" val="3009835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20</a:t>
            </a:fld>
            <a:endParaRPr lang="es-ES" dirty="0"/>
          </a:p>
        </p:txBody>
      </p:sp>
    </p:spTree>
    <p:extLst>
      <p:ext uri="{BB962C8B-B14F-4D97-AF65-F5344CB8AC3E}">
        <p14:creationId xmlns:p14="http://schemas.microsoft.com/office/powerpoint/2010/main" val="1240786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21</a:t>
            </a:fld>
            <a:endParaRPr lang="es-ES" dirty="0"/>
          </a:p>
        </p:txBody>
      </p:sp>
    </p:spTree>
    <p:extLst>
      <p:ext uri="{BB962C8B-B14F-4D97-AF65-F5344CB8AC3E}">
        <p14:creationId xmlns:p14="http://schemas.microsoft.com/office/powerpoint/2010/main" val="1877743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22</a:t>
            </a:fld>
            <a:endParaRPr lang="es-ES" dirty="0"/>
          </a:p>
        </p:txBody>
      </p:sp>
    </p:spTree>
    <p:extLst>
      <p:ext uri="{BB962C8B-B14F-4D97-AF65-F5344CB8AC3E}">
        <p14:creationId xmlns:p14="http://schemas.microsoft.com/office/powerpoint/2010/main" val="2085455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23</a:t>
            </a:fld>
            <a:endParaRPr lang="es-ES" dirty="0"/>
          </a:p>
        </p:txBody>
      </p:sp>
    </p:spTree>
    <p:extLst>
      <p:ext uri="{BB962C8B-B14F-4D97-AF65-F5344CB8AC3E}">
        <p14:creationId xmlns:p14="http://schemas.microsoft.com/office/powerpoint/2010/main" val="2250132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24</a:t>
            </a:fld>
            <a:endParaRPr lang="es-ES" dirty="0"/>
          </a:p>
        </p:txBody>
      </p:sp>
    </p:spTree>
    <p:extLst>
      <p:ext uri="{BB962C8B-B14F-4D97-AF65-F5344CB8AC3E}">
        <p14:creationId xmlns:p14="http://schemas.microsoft.com/office/powerpoint/2010/main" val="2297034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25</a:t>
            </a:fld>
            <a:endParaRPr lang="es-ES" dirty="0"/>
          </a:p>
        </p:txBody>
      </p:sp>
    </p:spTree>
    <p:extLst>
      <p:ext uri="{BB962C8B-B14F-4D97-AF65-F5344CB8AC3E}">
        <p14:creationId xmlns:p14="http://schemas.microsoft.com/office/powerpoint/2010/main" val="2980331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26</a:t>
            </a:fld>
            <a:endParaRPr lang="es-ES" dirty="0"/>
          </a:p>
        </p:txBody>
      </p:sp>
    </p:spTree>
    <p:extLst>
      <p:ext uri="{BB962C8B-B14F-4D97-AF65-F5344CB8AC3E}">
        <p14:creationId xmlns:p14="http://schemas.microsoft.com/office/powerpoint/2010/main" val="471329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27</a:t>
            </a:fld>
            <a:endParaRPr lang="es-ES" dirty="0"/>
          </a:p>
        </p:txBody>
      </p:sp>
    </p:spTree>
    <p:extLst>
      <p:ext uri="{BB962C8B-B14F-4D97-AF65-F5344CB8AC3E}">
        <p14:creationId xmlns:p14="http://schemas.microsoft.com/office/powerpoint/2010/main" val="4242727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28</a:t>
            </a:fld>
            <a:endParaRPr lang="es-ES" dirty="0"/>
          </a:p>
        </p:txBody>
      </p:sp>
    </p:spTree>
    <p:extLst>
      <p:ext uri="{BB962C8B-B14F-4D97-AF65-F5344CB8AC3E}">
        <p14:creationId xmlns:p14="http://schemas.microsoft.com/office/powerpoint/2010/main" val="2598240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29</a:t>
            </a:fld>
            <a:endParaRPr lang="es-ES" dirty="0"/>
          </a:p>
        </p:txBody>
      </p:sp>
    </p:spTree>
    <p:extLst>
      <p:ext uri="{BB962C8B-B14F-4D97-AF65-F5344CB8AC3E}">
        <p14:creationId xmlns:p14="http://schemas.microsoft.com/office/powerpoint/2010/main" val="68406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30</a:t>
            </a:fld>
            <a:endParaRPr lang="es-ES" dirty="0"/>
          </a:p>
        </p:txBody>
      </p:sp>
    </p:spTree>
    <p:extLst>
      <p:ext uri="{BB962C8B-B14F-4D97-AF65-F5344CB8AC3E}">
        <p14:creationId xmlns:p14="http://schemas.microsoft.com/office/powerpoint/2010/main" val="1199044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31</a:t>
            </a:fld>
            <a:endParaRPr lang="es-ES" dirty="0"/>
          </a:p>
        </p:txBody>
      </p:sp>
    </p:spTree>
    <p:extLst>
      <p:ext uri="{BB962C8B-B14F-4D97-AF65-F5344CB8AC3E}">
        <p14:creationId xmlns:p14="http://schemas.microsoft.com/office/powerpoint/2010/main" val="1801703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Pashley Manor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32</a:t>
            </a:fld>
            <a:endParaRPr lang="es-ES" dirty="0"/>
          </a:p>
        </p:txBody>
      </p:sp>
    </p:spTree>
    <p:extLst>
      <p:ext uri="{BB962C8B-B14F-4D97-AF65-F5344CB8AC3E}">
        <p14:creationId xmlns:p14="http://schemas.microsoft.com/office/powerpoint/2010/main" val="642105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35</a:t>
            </a:fld>
            <a:endParaRPr lang="es-ES" dirty="0"/>
          </a:p>
        </p:txBody>
      </p:sp>
    </p:spTree>
    <p:extLst>
      <p:ext uri="{BB962C8B-B14F-4D97-AF65-F5344CB8AC3E}">
        <p14:creationId xmlns:p14="http://schemas.microsoft.com/office/powerpoint/2010/main" val="11200580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36</a:t>
            </a:fld>
            <a:endParaRPr lang="es-ES" dirty="0"/>
          </a:p>
        </p:txBody>
      </p:sp>
    </p:spTree>
    <p:extLst>
      <p:ext uri="{BB962C8B-B14F-4D97-AF65-F5344CB8AC3E}">
        <p14:creationId xmlns:p14="http://schemas.microsoft.com/office/powerpoint/2010/main" val="2165087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37</a:t>
            </a:fld>
            <a:endParaRPr lang="es-ES" dirty="0"/>
          </a:p>
        </p:txBody>
      </p:sp>
    </p:spTree>
    <p:extLst>
      <p:ext uri="{BB962C8B-B14F-4D97-AF65-F5344CB8AC3E}">
        <p14:creationId xmlns:p14="http://schemas.microsoft.com/office/powerpoint/2010/main" val="29553887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38</a:t>
            </a:fld>
            <a:endParaRPr lang="es-ES" dirty="0"/>
          </a:p>
        </p:txBody>
      </p:sp>
    </p:spTree>
    <p:extLst>
      <p:ext uri="{BB962C8B-B14F-4D97-AF65-F5344CB8AC3E}">
        <p14:creationId xmlns:p14="http://schemas.microsoft.com/office/powerpoint/2010/main" val="2895993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39</a:t>
            </a:fld>
            <a:endParaRPr lang="es-ES" dirty="0"/>
          </a:p>
        </p:txBody>
      </p:sp>
    </p:spTree>
    <p:extLst>
      <p:ext uri="{BB962C8B-B14F-4D97-AF65-F5344CB8AC3E}">
        <p14:creationId xmlns:p14="http://schemas.microsoft.com/office/powerpoint/2010/main" val="2485234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40</a:t>
            </a:fld>
            <a:endParaRPr lang="es-ES" dirty="0"/>
          </a:p>
        </p:txBody>
      </p:sp>
    </p:spTree>
    <p:extLst>
      <p:ext uri="{BB962C8B-B14F-4D97-AF65-F5344CB8AC3E}">
        <p14:creationId xmlns:p14="http://schemas.microsoft.com/office/powerpoint/2010/main" val="49194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41</a:t>
            </a:fld>
            <a:endParaRPr lang="es-ES" dirty="0"/>
          </a:p>
        </p:txBody>
      </p:sp>
    </p:spTree>
    <p:extLst>
      <p:ext uri="{BB962C8B-B14F-4D97-AF65-F5344CB8AC3E}">
        <p14:creationId xmlns:p14="http://schemas.microsoft.com/office/powerpoint/2010/main" val="4934705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42</a:t>
            </a:fld>
            <a:endParaRPr lang="es-ES" dirty="0"/>
          </a:p>
        </p:txBody>
      </p:sp>
    </p:spTree>
    <p:extLst>
      <p:ext uri="{BB962C8B-B14F-4D97-AF65-F5344CB8AC3E}">
        <p14:creationId xmlns:p14="http://schemas.microsoft.com/office/powerpoint/2010/main" val="3679138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0ABAF02-2D18-4E1F-942F-C26B01521AEA}" type="slidenum">
              <a:rPr lang="es-ES_tradnl">
                <a:solidFill>
                  <a:prstClr val="black"/>
                </a:solidFill>
              </a:rPr>
              <a:pPr eaLnBrk="1" hangingPunct="1"/>
              <a:t>43</a:t>
            </a:fld>
            <a:endParaRPr lang="es-ES_tradnl"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Penhurst Place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44</a:t>
            </a:fld>
            <a:endParaRPr lang="es-ES" dirty="0"/>
          </a:p>
        </p:txBody>
      </p:sp>
    </p:spTree>
    <p:extLst>
      <p:ext uri="{BB962C8B-B14F-4D97-AF65-F5344CB8AC3E}">
        <p14:creationId xmlns:p14="http://schemas.microsoft.com/office/powerpoint/2010/main" val="4019799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45</a:t>
            </a:fld>
            <a:endParaRPr lang="es-ES" dirty="0"/>
          </a:p>
        </p:txBody>
      </p:sp>
    </p:spTree>
    <p:extLst>
      <p:ext uri="{BB962C8B-B14F-4D97-AF65-F5344CB8AC3E}">
        <p14:creationId xmlns:p14="http://schemas.microsoft.com/office/powerpoint/2010/main" val="19571544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46</a:t>
            </a:fld>
            <a:endParaRPr lang="es-ES" dirty="0"/>
          </a:p>
        </p:txBody>
      </p:sp>
    </p:spTree>
    <p:extLst>
      <p:ext uri="{BB962C8B-B14F-4D97-AF65-F5344CB8AC3E}">
        <p14:creationId xmlns:p14="http://schemas.microsoft.com/office/powerpoint/2010/main" val="1084140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47</a:t>
            </a:fld>
            <a:endParaRPr lang="es-ES" dirty="0"/>
          </a:p>
        </p:txBody>
      </p:sp>
    </p:spTree>
    <p:extLst>
      <p:ext uri="{BB962C8B-B14F-4D97-AF65-F5344CB8AC3E}">
        <p14:creationId xmlns:p14="http://schemas.microsoft.com/office/powerpoint/2010/main" val="41689654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BCE8CED-4C94-43D9-B25F-95E1474C6E8A}" type="slidenum">
              <a:rPr lang="es-ES_tradnl">
                <a:solidFill>
                  <a:prstClr val="black"/>
                </a:solidFill>
              </a:rPr>
              <a:pPr eaLnBrk="1" hangingPunct="1"/>
              <a:t>48</a:t>
            </a:fld>
            <a:endParaRPr lang="es-ES_tradnl"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Penhurst Place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6B7866D-3BB7-410D-861E-EA9603AD2175}" type="slidenum">
              <a:rPr lang="es-ES_tradnl">
                <a:solidFill>
                  <a:prstClr val="black"/>
                </a:solidFill>
              </a:rPr>
              <a:pPr eaLnBrk="1" hangingPunct="1"/>
              <a:t>49</a:t>
            </a:fld>
            <a:endParaRPr lang="es-ES_tradnl"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Penhurst Place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6F519C-0DFA-444F-9F23-38BEA9155911}" type="slidenum">
              <a:rPr lang="es-ES_tradnl">
                <a:solidFill>
                  <a:prstClr val="black"/>
                </a:solidFill>
              </a:rPr>
              <a:pPr eaLnBrk="1" hangingPunct="1"/>
              <a:t>50</a:t>
            </a:fld>
            <a:endParaRPr lang="es-ES_tradnl"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Penhurst Place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51</a:t>
            </a:fld>
            <a:endParaRPr lang="es-ES" dirty="0"/>
          </a:p>
        </p:txBody>
      </p:sp>
    </p:spTree>
    <p:extLst>
      <p:ext uri="{BB962C8B-B14F-4D97-AF65-F5344CB8AC3E}">
        <p14:creationId xmlns:p14="http://schemas.microsoft.com/office/powerpoint/2010/main" val="13857070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52</a:t>
            </a:fld>
            <a:endParaRPr lang="es-ES" dirty="0"/>
          </a:p>
        </p:txBody>
      </p:sp>
    </p:spTree>
    <p:extLst>
      <p:ext uri="{BB962C8B-B14F-4D97-AF65-F5344CB8AC3E}">
        <p14:creationId xmlns:p14="http://schemas.microsoft.com/office/powerpoint/2010/main" val="8430444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53</a:t>
            </a:fld>
            <a:endParaRPr lang="es-ES" dirty="0"/>
          </a:p>
        </p:txBody>
      </p:sp>
    </p:spTree>
    <p:extLst>
      <p:ext uri="{BB962C8B-B14F-4D97-AF65-F5344CB8AC3E}">
        <p14:creationId xmlns:p14="http://schemas.microsoft.com/office/powerpoint/2010/main" val="10259418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54</a:t>
            </a:fld>
            <a:endParaRPr lang="es-ES" dirty="0"/>
          </a:p>
        </p:txBody>
      </p:sp>
    </p:spTree>
    <p:extLst>
      <p:ext uri="{BB962C8B-B14F-4D97-AF65-F5344CB8AC3E}">
        <p14:creationId xmlns:p14="http://schemas.microsoft.com/office/powerpoint/2010/main" val="18133873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55</a:t>
            </a:fld>
            <a:endParaRPr lang="es-ES" dirty="0"/>
          </a:p>
        </p:txBody>
      </p:sp>
    </p:spTree>
    <p:extLst>
      <p:ext uri="{BB962C8B-B14F-4D97-AF65-F5344CB8AC3E}">
        <p14:creationId xmlns:p14="http://schemas.microsoft.com/office/powerpoint/2010/main" val="34303132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56</a:t>
            </a:fld>
            <a:endParaRPr lang="es-ES" dirty="0"/>
          </a:p>
        </p:txBody>
      </p:sp>
    </p:spTree>
    <p:extLst>
      <p:ext uri="{BB962C8B-B14F-4D97-AF65-F5344CB8AC3E}">
        <p14:creationId xmlns:p14="http://schemas.microsoft.com/office/powerpoint/2010/main" val="32899076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57</a:t>
            </a:fld>
            <a:endParaRPr lang="es-ES" dirty="0"/>
          </a:p>
        </p:txBody>
      </p:sp>
    </p:spTree>
    <p:extLst>
      <p:ext uri="{BB962C8B-B14F-4D97-AF65-F5344CB8AC3E}">
        <p14:creationId xmlns:p14="http://schemas.microsoft.com/office/powerpoint/2010/main" val="16374618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58</a:t>
            </a:fld>
            <a:endParaRPr lang="es-ES" dirty="0"/>
          </a:p>
        </p:txBody>
      </p:sp>
    </p:spTree>
    <p:extLst>
      <p:ext uri="{BB962C8B-B14F-4D97-AF65-F5344CB8AC3E}">
        <p14:creationId xmlns:p14="http://schemas.microsoft.com/office/powerpoint/2010/main" val="29631993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59</a:t>
            </a:fld>
            <a:endParaRPr lang="es-ES" dirty="0"/>
          </a:p>
        </p:txBody>
      </p:sp>
    </p:spTree>
    <p:extLst>
      <p:ext uri="{BB962C8B-B14F-4D97-AF65-F5344CB8AC3E}">
        <p14:creationId xmlns:p14="http://schemas.microsoft.com/office/powerpoint/2010/main" val="3743785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60</a:t>
            </a:fld>
            <a:endParaRPr lang="es-ES" dirty="0"/>
          </a:p>
        </p:txBody>
      </p:sp>
    </p:spTree>
    <p:extLst>
      <p:ext uri="{BB962C8B-B14F-4D97-AF65-F5344CB8AC3E}">
        <p14:creationId xmlns:p14="http://schemas.microsoft.com/office/powerpoint/2010/main" val="33973599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61</a:t>
            </a:fld>
            <a:endParaRPr lang="es-ES" dirty="0"/>
          </a:p>
        </p:txBody>
      </p:sp>
    </p:spTree>
    <p:extLst>
      <p:ext uri="{BB962C8B-B14F-4D97-AF65-F5344CB8AC3E}">
        <p14:creationId xmlns:p14="http://schemas.microsoft.com/office/powerpoint/2010/main" val="12066862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62</a:t>
            </a:fld>
            <a:endParaRPr lang="es-ES" dirty="0"/>
          </a:p>
        </p:txBody>
      </p:sp>
    </p:spTree>
    <p:extLst>
      <p:ext uri="{BB962C8B-B14F-4D97-AF65-F5344CB8AC3E}">
        <p14:creationId xmlns:p14="http://schemas.microsoft.com/office/powerpoint/2010/main" val="17358293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63</a:t>
            </a:fld>
            <a:endParaRPr lang="es-ES" dirty="0"/>
          </a:p>
        </p:txBody>
      </p:sp>
    </p:spTree>
    <p:extLst>
      <p:ext uri="{BB962C8B-B14F-4D97-AF65-F5344CB8AC3E}">
        <p14:creationId xmlns:p14="http://schemas.microsoft.com/office/powerpoint/2010/main" val="36257452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64</a:t>
            </a:fld>
            <a:endParaRPr lang="es-ES" dirty="0"/>
          </a:p>
        </p:txBody>
      </p:sp>
    </p:spTree>
    <p:extLst>
      <p:ext uri="{BB962C8B-B14F-4D97-AF65-F5344CB8AC3E}">
        <p14:creationId xmlns:p14="http://schemas.microsoft.com/office/powerpoint/2010/main" val="23673690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65</a:t>
            </a:fld>
            <a:endParaRPr lang="es-ES" dirty="0"/>
          </a:p>
        </p:txBody>
      </p:sp>
    </p:spTree>
    <p:extLst>
      <p:ext uri="{BB962C8B-B14F-4D97-AF65-F5344CB8AC3E}">
        <p14:creationId xmlns:p14="http://schemas.microsoft.com/office/powerpoint/2010/main" val="6172469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66</a:t>
            </a:fld>
            <a:endParaRPr lang="es-ES" dirty="0"/>
          </a:p>
        </p:txBody>
      </p:sp>
    </p:spTree>
    <p:extLst>
      <p:ext uri="{BB962C8B-B14F-4D97-AF65-F5344CB8AC3E}">
        <p14:creationId xmlns:p14="http://schemas.microsoft.com/office/powerpoint/2010/main" val="40425443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67</a:t>
            </a:fld>
            <a:endParaRPr lang="es-ES" dirty="0"/>
          </a:p>
        </p:txBody>
      </p:sp>
    </p:spTree>
    <p:extLst>
      <p:ext uri="{BB962C8B-B14F-4D97-AF65-F5344CB8AC3E}">
        <p14:creationId xmlns:p14="http://schemas.microsoft.com/office/powerpoint/2010/main" val="3743468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68</a:t>
            </a:fld>
            <a:endParaRPr lang="es-ES" dirty="0"/>
          </a:p>
        </p:txBody>
      </p:sp>
    </p:spTree>
    <p:extLst>
      <p:ext uri="{BB962C8B-B14F-4D97-AF65-F5344CB8AC3E}">
        <p14:creationId xmlns:p14="http://schemas.microsoft.com/office/powerpoint/2010/main" val="2280763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69</a:t>
            </a:fld>
            <a:endParaRPr lang="es-ES" dirty="0"/>
          </a:p>
        </p:txBody>
      </p:sp>
    </p:spTree>
    <p:extLst>
      <p:ext uri="{BB962C8B-B14F-4D97-AF65-F5344CB8AC3E}">
        <p14:creationId xmlns:p14="http://schemas.microsoft.com/office/powerpoint/2010/main" val="15012234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70</a:t>
            </a:fld>
            <a:endParaRPr lang="es-ES" dirty="0"/>
          </a:p>
        </p:txBody>
      </p:sp>
    </p:spTree>
    <p:extLst>
      <p:ext uri="{BB962C8B-B14F-4D97-AF65-F5344CB8AC3E}">
        <p14:creationId xmlns:p14="http://schemas.microsoft.com/office/powerpoint/2010/main" val="31366103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71</a:t>
            </a:fld>
            <a:endParaRPr lang="es-ES" dirty="0"/>
          </a:p>
        </p:txBody>
      </p:sp>
    </p:spTree>
    <p:extLst>
      <p:ext uri="{BB962C8B-B14F-4D97-AF65-F5344CB8AC3E}">
        <p14:creationId xmlns:p14="http://schemas.microsoft.com/office/powerpoint/2010/main" val="41102166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72</a:t>
            </a:fld>
            <a:endParaRPr lang="es-ES" dirty="0"/>
          </a:p>
        </p:txBody>
      </p:sp>
    </p:spTree>
    <p:extLst>
      <p:ext uri="{BB962C8B-B14F-4D97-AF65-F5344CB8AC3E}">
        <p14:creationId xmlns:p14="http://schemas.microsoft.com/office/powerpoint/2010/main" val="18610198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Penhurst Place Garden.</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73</a:t>
            </a:fld>
            <a:endParaRPr lang="es-ES" dirty="0"/>
          </a:p>
        </p:txBody>
      </p:sp>
    </p:spTree>
    <p:extLst>
      <p:ext uri="{BB962C8B-B14F-4D97-AF65-F5344CB8AC3E}">
        <p14:creationId xmlns:p14="http://schemas.microsoft.com/office/powerpoint/2010/main" val="19097456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Prior Park</a:t>
            </a: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5C615D0-3FFD-4B95-9F5C-3F6B1B06DC27}" type="slidenum">
              <a:rPr lang="es-ES_tradnl">
                <a:solidFill>
                  <a:prstClr val="black"/>
                </a:solidFill>
              </a:rPr>
              <a:pPr eaLnBrk="1" hangingPunct="1"/>
              <a:t>76</a:t>
            </a:fld>
            <a:endParaRPr lang="es-ES_tradnl"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78</a:t>
            </a:fld>
            <a:endParaRPr lang="es-ES" dirty="0"/>
          </a:p>
        </p:txBody>
      </p:sp>
    </p:spTree>
    <p:extLst>
      <p:ext uri="{BB962C8B-B14F-4D97-AF65-F5344CB8AC3E}">
        <p14:creationId xmlns:p14="http://schemas.microsoft.com/office/powerpoint/2010/main" val="38142761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79</a:t>
            </a:fld>
            <a:endParaRPr lang="es-ES" dirty="0"/>
          </a:p>
        </p:txBody>
      </p:sp>
    </p:spTree>
    <p:extLst>
      <p:ext uri="{BB962C8B-B14F-4D97-AF65-F5344CB8AC3E}">
        <p14:creationId xmlns:p14="http://schemas.microsoft.com/office/powerpoint/2010/main" val="1636163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80</a:t>
            </a:fld>
            <a:endParaRPr lang="es-ES" dirty="0"/>
          </a:p>
        </p:txBody>
      </p:sp>
    </p:spTree>
    <p:extLst>
      <p:ext uri="{BB962C8B-B14F-4D97-AF65-F5344CB8AC3E}">
        <p14:creationId xmlns:p14="http://schemas.microsoft.com/office/powerpoint/2010/main" val="36633030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9B2997-3218-45E9-8DF7-BB8269A9C28D}" type="slidenum">
              <a:rPr lang="es-ES_tradnl">
                <a:solidFill>
                  <a:prstClr val="black"/>
                </a:solidFill>
              </a:rPr>
              <a:pPr eaLnBrk="1" hangingPunct="1"/>
              <a:t>81</a:t>
            </a:fld>
            <a:endParaRPr lang="es-ES_tradnl"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Prior Park.-Bath</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0BAD9F-DE41-4CA0-9E4A-20FBACDEA980}" type="slidenum">
              <a:rPr lang="es-ES_tradnl">
                <a:solidFill>
                  <a:prstClr val="black"/>
                </a:solidFill>
              </a:rPr>
              <a:pPr eaLnBrk="1" hangingPunct="1"/>
              <a:t>82</a:t>
            </a:fld>
            <a:endParaRPr lang="es-ES_tradnl"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Prior Park.-Bath</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90B5B72-AD8D-421B-8E57-254B1BCE3757}" type="slidenum">
              <a:rPr lang="es-ES_tradnl">
                <a:solidFill>
                  <a:prstClr val="black"/>
                </a:solidFill>
              </a:rPr>
              <a:pPr eaLnBrk="1" hangingPunct="1"/>
              <a:t>83</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Narcisos en Prior Park</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Prior Park</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653F08D-F50C-4CD1-B84D-CAEB66285C7E}" type="slidenum">
              <a:rPr lang="es-ES_tradnl">
                <a:solidFill>
                  <a:prstClr val="black"/>
                </a:solidFill>
              </a:rPr>
              <a:pPr eaLnBrk="1" hangingPunct="1"/>
              <a:t>84</a:t>
            </a:fld>
            <a:endParaRPr lang="es-ES_tradnl"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Prior Park</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59DFF1-B213-47DA-89CD-0A6A94109AB8}" type="slidenum">
              <a:rPr lang="es-ES_tradnl">
                <a:solidFill>
                  <a:prstClr val="black"/>
                </a:solidFill>
              </a:rPr>
              <a:pPr eaLnBrk="1" hangingPunct="1"/>
              <a:t>85</a:t>
            </a:fld>
            <a:endParaRPr lang="es-ES_tradnl"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Prior Park</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54BC02-2252-4FE6-8899-5C6921CDAF59}" type="slidenum">
              <a:rPr lang="es-ES_tradnl">
                <a:solidFill>
                  <a:prstClr val="black"/>
                </a:solidFill>
              </a:rPr>
              <a:pPr eaLnBrk="1" hangingPunct="1"/>
              <a:t>86</a:t>
            </a:fld>
            <a:endParaRPr lang="es-ES_tradnl"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87</a:t>
            </a:fld>
            <a:endParaRPr lang="es-ES" dirty="0"/>
          </a:p>
        </p:txBody>
      </p:sp>
    </p:spTree>
    <p:extLst>
      <p:ext uri="{BB962C8B-B14F-4D97-AF65-F5344CB8AC3E}">
        <p14:creationId xmlns:p14="http://schemas.microsoft.com/office/powerpoint/2010/main" val="10594882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88</a:t>
            </a:fld>
            <a:endParaRPr lang="es-ES" dirty="0"/>
          </a:p>
        </p:txBody>
      </p:sp>
    </p:spTree>
    <p:extLst>
      <p:ext uri="{BB962C8B-B14F-4D97-AF65-F5344CB8AC3E}">
        <p14:creationId xmlns:p14="http://schemas.microsoft.com/office/powerpoint/2010/main" val="11673456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89</a:t>
            </a:fld>
            <a:endParaRPr lang="es-ES" dirty="0"/>
          </a:p>
        </p:txBody>
      </p:sp>
    </p:spTree>
    <p:extLst>
      <p:ext uri="{BB962C8B-B14F-4D97-AF65-F5344CB8AC3E}">
        <p14:creationId xmlns:p14="http://schemas.microsoft.com/office/powerpoint/2010/main" val="31059555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90</a:t>
            </a:fld>
            <a:endParaRPr lang="es-ES" dirty="0"/>
          </a:p>
        </p:txBody>
      </p:sp>
    </p:spTree>
    <p:extLst>
      <p:ext uri="{BB962C8B-B14F-4D97-AF65-F5344CB8AC3E}">
        <p14:creationId xmlns:p14="http://schemas.microsoft.com/office/powerpoint/2010/main" val="10321537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91</a:t>
            </a:fld>
            <a:endParaRPr lang="es-ES" dirty="0"/>
          </a:p>
        </p:txBody>
      </p:sp>
    </p:spTree>
    <p:extLst>
      <p:ext uri="{BB962C8B-B14F-4D97-AF65-F5344CB8AC3E}">
        <p14:creationId xmlns:p14="http://schemas.microsoft.com/office/powerpoint/2010/main" val="37290795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92</a:t>
            </a:fld>
            <a:endParaRPr lang="es-ES" dirty="0"/>
          </a:p>
        </p:txBody>
      </p:sp>
    </p:spTree>
    <p:extLst>
      <p:ext uri="{BB962C8B-B14F-4D97-AF65-F5344CB8AC3E}">
        <p14:creationId xmlns:p14="http://schemas.microsoft.com/office/powerpoint/2010/main" val="30608384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97</a:t>
            </a:fld>
            <a:endParaRPr lang="es-ES" dirty="0"/>
          </a:p>
        </p:txBody>
      </p:sp>
    </p:spTree>
    <p:extLst>
      <p:ext uri="{BB962C8B-B14F-4D97-AF65-F5344CB8AC3E}">
        <p14:creationId xmlns:p14="http://schemas.microsoft.com/office/powerpoint/2010/main" val="21917697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98</a:t>
            </a:fld>
            <a:endParaRPr lang="es-ES" dirty="0"/>
          </a:p>
        </p:txBody>
      </p:sp>
    </p:spTree>
    <p:extLst>
      <p:ext uri="{BB962C8B-B14F-4D97-AF65-F5344CB8AC3E}">
        <p14:creationId xmlns:p14="http://schemas.microsoft.com/office/powerpoint/2010/main" val="23467414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a:t>
            </a:r>
            <a:r>
              <a:rPr lang="es-ES" baseline="0" dirty="0"/>
              <a:t> Castle Gardens</a:t>
            </a:r>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99</a:t>
            </a:fld>
            <a:endParaRPr lang="es-ES" dirty="0"/>
          </a:p>
        </p:txBody>
      </p:sp>
    </p:spTree>
    <p:extLst>
      <p:ext uri="{BB962C8B-B14F-4D97-AF65-F5344CB8AC3E}">
        <p14:creationId xmlns:p14="http://schemas.microsoft.com/office/powerpoint/2010/main" val="20544363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100</a:t>
            </a:fld>
            <a:endParaRPr lang="es-ES" dirty="0"/>
          </a:p>
        </p:txBody>
      </p:sp>
    </p:spTree>
    <p:extLst>
      <p:ext uri="{BB962C8B-B14F-4D97-AF65-F5344CB8AC3E}">
        <p14:creationId xmlns:p14="http://schemas.microsoft.com/office/powerpoint/2010/main" val="23880301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101</a:t>
            </a:fld>
            <a:endParaRPr lang="es-ES" dirty="0"/>
          </a:p>
        </p:txBody>
      </p:sp>
    </p:spTree>
    <p:extLst>
      <p:ext uri="{BB962C8B-B14F-4D97-AF65-F5344CB8AC3E}">
        <p14:creationId xmlns:p14="http://schemas.microsoft.com/office/powerpoint/2010/main" val="609229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102</a:t>
            </a:fld>
            <a:endParaRPr lang="es-ES" dirty="0"/>
          </a:p>
        </p:txBody>
      </p:sp>
    </p:spTree>
    <p:extLst>
      <p:ext uri="{BB962C8B-B14F-4D97-AF65-F5344CB8AC3E}">
        <p14:creationId xmlns:p14="http://schemas.microsoft.com/office/powerpoint/2010/main" val="9487186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103</a:t>
            </a:fld>
            <a:endParaRPr lang="es-ES" dirty="0"/>
          </a:p>
        </p:txBody>
      </p:sp>
    </p:spTree>
    <p:extLst>
      <p:ext uri="{BB962C8B-B14F-4D97-AF65-F5344CB8AC3E}">
        <p14:creationId xmlns:p14="http://schemas.microsoft.com/office/powerpoint/2010/main" val="31469655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104</a:t>
            </a:fld>
            <a:endParaRPr lang="es-ES" dirty="0"/>
          </a:p>
        </p:txBody>
      </p:sp>
    </p:spTree>
    <p:extLst>
      <p:ext uri="{BB962C8B-B14F-4D97-AF65-F5344CB8AC3E}">
        <p14:creationId xmlns:p14="http://schemas.microsoft.com/office/powerpoint/2010/main" val="23265334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105</a:t>
            </a:fld>
            <a:endParaRPr lang="es-ES" dirty="0"/>
          </a:p>
        </p:txBody>
      </p:sp>
    </p:spTree>
    <p:extLst>
      <p:ext uri="{BB962C8B-B14F-4D97-AF65-F5344CB8AC3E}">
        <p14:creationId xmlns:p14="http://schemas.microsoft.com/office/powerpoint/2010/main" val="27371613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106</a:t>
            </a:fld>
            <a:endParaRPr lang="es-ES" dirty="0"/>
          </a:p>
        </p:txBody>
      </p:sp>
    </p:spTree>
    <p:extLst>
      <p:ext uri="{BB962C8B-B14F-4D97-AF65-F5344CB8AC3E}">
        <p14:creationId xmlns:p14="http://schemas.microsoft.com/office/powerpoint/2010/main" val="42876603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107</a:t>
            </a:fld>
            <a:endParaRPr lang="es-ES" dirty="0"/>
          </a:p>
        </p:txBody>
      </p:sp>
    </p:spTree>
    <p:extLst>
      <p:ext uri="{BB962C8B-B14F-4D97-AF65-F5344CB8AC3E}">
        <p14:creationId xmlns:p14="http://schemas.microsoft.com/office/powerpoint/2010/main" val="2744584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108</a:t>
            </a:fld>
            <a:endParaRPr lang="es-ES" dirty="0"/>
          </a:p>
        </p:txBody>
      </p:sp>
    </p:spTree>
    <p:extLst>
      <p:ext uri="{BB962C8B-B14F-4D97-AF65-F5344CB8AC3E}">
        <p14:creationId xmlns:p14="http://schemas.microsoft.com/office/powerpoint/2010/main" val="27946440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109</a:t>
            </a:fld>
            <a:endParaRPr lang="es-ES" dirty="0"/>
          </a:p>
        </p:txBody>
      </p:sp>
    </p:spTree>
    <p:extLst>
      <p:ext uri="{BB962C8B-B14F-4D97-AF65-F5344CB8AC3E}">
        <p14:creationId xmlns:p14="http://schemas.microsoft.com/office/powerpoint/2010/main" val="22468587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110</a:t>
            </a:fld>
            <a:endParaRPr lang="es-ES" dirty="0"/>
          </a:p>
        </p:txBody>
      </p:sp>
    </p:spTree>
    <p:extLst>
      <p:ext uri="{BB962C8B-B14F-4D97-AF65-F5344CB8AC3E}">
        <p14:creationId xmlns:p14="http://schemas.microsoft.com/office/powerpoint/2010/main" val="11816678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Raby Castle Gardens.</a:t>
            </a:r>
          </a:p>
        </p:txBody>
      </p:sp>
      <p:sp>
        <p:nvSpPr>
          <p:cNvPr id="4" name="3 Marcador de número de diapositiva"/>
          <p:cNvSpPr>
            <a:spLocks noGrp="1"/>
          </p:cNvSpPr>
          <p:nvPr>
            <p:ph type="sldNum" sz="quarter" idx="10"/>
          </p:nvPr>
        </p:nvSpPr>
        <p:spPr/>
        <p:txBody>
          <a:bodyPr/>
          <a:lstStyle/>
          <a:p>
            <a:fld id="{ABB9EB22-98C4-436E-AA87-5DAEC7D5AB57}" type="slidenum">
              <a:rPr lang="es-ES" smtClean="0"/>
              <a:t>111</a:t>
            </a:fld>
            <a:endParaRPr lang="es-ES" dirty="0"/>
          </a:p>
        </p:txBody>
      </p:sp>
    </p:spTree>
    <p:extLst>
      <p:ext uri="{BB962C8B-B14F-4D97-AF65-F5344CB8AC3E}">
        <p14:creationId xmlns:p14="http://schemas.microsoft.com/office/powerpoint/2010/main" val="2082903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fontAlgn="base">
              <a:spcBef>
                <a:spcPct val="0"/>
              </a:spcBef>
              <a:spcAft>
                <a:spcPct val="0"/>
              </a:spcAft>
              <a:defRPr>
                <a:latin typeface="Arial" charset="0"/>
                <a:cs typeface="Arial" charset="0"/>
              </a:defRPr>
            </a:lvl1pPr>
          </a:lstStyle>
          <a:p>
            <a:pPr>
              <a:defRPr/>
            </a:pPr>
            <a:fld id="{218EFC2D-E363-4107-90DC-2618CE5736F1}" type="datetimeFigureOut">
              <a:rPr lang="en-US"/>
              <a:pPr>
                <a:defRPr/>
              </a:pPr>
              <a:t>3/7/2018</a:t>
            </a:fld>
            <a:endParaRPr lang="en-US" dirty="0"/>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fontAlgn="base">
              <a:spcBef>
                <a:spcPct val="0"/>
              </a:spcBef>
              <a:spcAft>
                <a:spcPct val="0"/>
              </a:spcAft>
              <a:defRPr>
                <a:latin typeface="Arial" charset="0"/>
                <a:cs typeface="Arial" charset="0"/>
              </a:defRPr>
            </a:lvl1pPr>
          </a:lstStyle>
          <a:p>
            <a:pPr>
              <a:defRPr/>
            </a:pPr>
            <a:fld id="{B0340560-C77C-4E99-8987-75C3E4FD0E77}" type="slidenum">
              <a:rPr lang="en-US"/>
              <a:pPr>
                <a:defRPr/>
              </a:pPr>
              <a:t>‹Nº›</a:t>
            </a:fld>
            <a:endParaRPr lang="en-US" dirty="0"/>
          </a:p>
        </p:txBody>
      </p:sp>
    </p:spTree>
    <p:extLst>
      <p:ext uri="{BB962C8B-B14F-4D97-AF65-F5344CB8AC3E}">
        <p14:creationId xmlns:p14="http://schemas.microsoft.com/office/powerpoint/2010/main" val="724683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fontAlgn="base">
              <a:spcBef>
                <a:spcPct val="0"/>
              </a:spcBef>
              <a:spcAft>
                <a:spcPct val="0"/>
              </a:spcAft>
              <a:defRPr>
                <a:latin typeface="Arial" charset="0"/>
                <a:cs typeface="Arial" charset="0"/>
              </a:defRPr>
            </a:lvl1pPr>
          </a:lstStyle>
          <a:p>
            <a:pPr>
              <a:defRPr/>
            </a:pPr>
            <a:fld id="{F9F6A463-F85A-4A78-890A-F9C8611B61BB}" type="datetimeFigureOut">
              <a:rPr lang="en-US"/>
              <a:pPr>
                <a:defRPr/>
              </a:pPr>
              <a:t>3/7/2018</a:t>
            </a:fld>
            <a:endParaRPr lang="en-US" dirty="0"/>
          </a:p>
        </p:txBody>
      </p:sp>
      <p:sp>
        <p:nvSpPr>
          <p:cNvPr id="5" name="8 Marcador de número de diapositiva"/>
          <p:cNvSpPr>
            <a:spLocks noGrp="1"/>
          </p:cNvSpPr>
          <p:nvPr>
            <p:ph type="sldNum" sz="quarter" idx="11"/>
          </p:nvPr>
        </p:nvSpPr>
        <p:spPr/>
        <p:txBody>
          <a:bodyPr rtlCol="0"/>
          <a:lstStyle>
            <a:lvl1pPr fontAlgn="base">
              <a:spcBef>
                <a:spcPct val="0"/>
              </a:spcBef>
              <a:spcAft>
                <a:spcPct val="0"/>
              </a:spcAft>
              <a:defRPr>
                <a:latin typeface="Arial" charset="0"/>
                <a:cs typeface="Arial" charset="0"/>
              </a:defRPr>
            </a:lvl1pPr>
          </a:lstStyle>
          <a:p>
            <a:pPr>
              <a:defRPr/>
            </a:pPr>
            <a:fld id="{CB0A2225-F6D9-4249-A6DC-BE2037F6A32A}" type="slidenum">
              <a:rPr lang="en-US"/>
              <a:pPr>
                <a:defRPr/>
              </a:pPr>
              <a:t>‹Nº›</a:t>
            </a:fld>
            <a:endParaRPr lang="en-US" dirty="0"/>
          </a:p>
        </p:txBody>
      </p:sp>
      <p:sp>
        <p:nvSpPr>
          <p:cNvPr id="6" name="9 Marcador de pie de página"/>
          <p:cNvSpPr>
            <a:spLocks noGrp="1"/>
          </p:cNvSpPr>
          <p:nvPr>
            <p:ph type="ftr" sz="quarter" idx="12"/>
          </p:nvPr>
        </p:nvSpPr>
        <p:spPr/>
        <p:txBody>
          <a:bodyPr rtlCol="0"/>
          <a:lstStyle>
            <a:lvl1pPr fontAlgn="base">
              <a:spcBef>
                <a:spcPct val="0"/>
              </a:spcBef>
              <a:spcAft>
                <a:spcPct val="0"/>
              </a:spcAft>
              <a:defRPr>
                <a:latin typeface="Arial" charset="0"/>
                <a:cs typeface="Arial" charset="0"/>
              </a:defRPr>
            </a:lvl1pPr>
          </a:lstStyle>
          <a:p>
            <a:pPr>
              <a:defRPr/>
            </a:pPr>
            <a:endParaRPr lang="en-US" dirty="0"/>
          </a:p>
        </p:txBody>
      </p:sp>
    </p:spTree>
    <p:extLst>
      <p:ext uri="{BB962C8B-B14F-4D97-AF65-F5344CB8AC3E}">
        <p14:creationId xmlns:p14="http://schemas.microsoft.com/office/powerpoint/2010/main" val="3809269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fontAlgn="base">
              <a:spcBef>
                <a:spcPct val="0"/>
              </a:spcBef>
              <a:spcAft>
                <a:spcPct val="0"/>
              </a:spcAft>
              <a:defRPr>
                <a:latin typeface="Arial" charset="0"/>
                <a:cs typeface="Arial" charset="0"/>
              </a:defRPr>
            </a:lvl1pPr>
          </a:lstStyle>
          <a:p>
            <a:pPr>
              <a:defRPr/>
            </a:pPr>
            <a:fld id="{EA1FFD49-8BE6-4067-9758-5A863A2E54A7}" type="datetimeFigureOut">
              <a:rPr lang="en-US"/>
              <a:pPr>
                <a:defRPr/>
              </a:pPr>
              <a:t>3/7/2018</a:t>
            </a:fld>
            <a:endParaRPr lang="en-US" dirty="0"/>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fontAlgn="base">
              <a:spcBef>
                <a:spcPct val="0"/>
              </a:spcBef>
              <a:spcAft>
                <a:spcPct val="0"/>
              </a:spcAft>
              <a:defRPr>
                <a:latin typeface="Arial" charset="0"/>
                <a:cs typeface="Arial" charset="0"/>
              </a:defRPr>
            </a:lvl1pPr>
          </a:lstStyle>
          <a:p>
            <a:pPr>
              <a:defRPr/>
            </a:pPr>
            <a:fld id="{4926DB3C-EC2D-403C-A8DC-5F8D26C2340C}" type="slidenum">
              <a:rPr lang="en-US"/>
              <a:pPr>
                <a:defRPr/>
              </a:pPr>
              <a:t>‹Nº›</a:t>
            </a:fld>
            <a:endParaRPr lang="en-US" dirty="0"/>
          </a:p>
        </p:txBody>
      </p:sp>
    </p:spTree>
    <p:extLst>
      <p:ext uri="{BB962C8B-B14F-4D97-AF65-F5344CB8AC3E}">
        <p14:creationId xmlns:p14="http://schemas.microsoft.com/office/powerpoint/2010/main" val="33314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73688EC-F797-495D-B603-86E9C2258BF4}" type="datetimeFigureOut">
              <a:rPr lang="en-US"/>
              <a:pPr>
                <a:defRPr/>
              </a:pPr>
              <a:t>3/7/2018</a:t>
            </a:fld>
            <a:endParaRPr lang="en-US" dirty="0"/>
          </a:p>
        </p:txBody>
      </p:sp>
      <p:sp>
        <p:nvSpPr>
          <p:cNvPr id="6" name="5 Marcador de pie de página"/>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7" name="6 Marcador de número de diapositiva"/>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6951F53-A3E9-4CF1-9FEB-BED773B364F2}" type="slidenum">
              <a:rPr lang="en-US"/>
              <a:pPr>
                <a:defRPr/>
              </a:pPr>
              <a:t>‹Nº›</a:t>
            </a:fld>
            <a:endParaRPr lang="en-US" dirty="0"/>
          </a:p>
        </p:txBody>
      </p:sp>
    </p:spTree>
    <p:extLst>
      <p:ext uri="{BB962C8B-B14F-4D97-AF65-F5344CB8AC3E}">
        <p14:creationId xmlns:p14="http://schemas.microsoft.com/office/powerpoint/2010/main" val="287318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6 Marcador de fecha"/>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265D963-98E4-4242-92CA-3D47EC90B823}" type="datetimeFigureOut">
              <a:rPr lang="en-US"/>
              <a:pPr>
                <a:defRPr/>
              </a:pPr>
              <a:t>3/7/2018</a:t>
            </a:fld>
            <a:endParaRPr lang="en-US" dirty="0"/>
          </a:p>
        </p:txBody>
      </p:sp>
      <p:sp>
        <p:nvSpPr>
          <p:cNvPr id="8" name="7 Marcador de pie de página"/>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9" name="8 Marcador de número de diapositiva"/>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F1AA495-26A1-465B-BC4D-4509368CD1FE}" type="slidenum">
              <a:rPr lang="en-US"/>
              <a:pPr>
                <a:defRPr/>
              </a:pPr>
              <a:t>‹Nº›</a:t>
            </a:fld>
            <a:endParaRPr lang="en-US" dirty="0"/>
          </a:p>
        </p:txBody>
      </p:sp>
    </p:spTree>
    <p:extLst>
      <p:ext uri="{BB962C8B-B14F-4D97-AF65-F5344CB8AC3E}">
        <p14:creationId xmlns:p14="http://schemas.microsoft.com/office/powerpoint/2010/main" val="554723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fontAlgn="base">
              <a:spcBef>
                <a:spcPct val="0"/>
              </a:spcBef>
              <a:spcAft>
                <a:spcPct val="0"/>
              </a:spcAft>
              <a:defRPr>
                <a:latin typeface="Arial" charset="0"/>
                <a:cs typeface="Arial" charset="0"/>
              </a:defRPr>
            </a:lvl1pPr>
          </a:lstStyle>
          <a:p>
            <a:pPr>
              <a:defRPr/>
            </a:pPr>
            <a:fld id="{506CA1E0-A72B-48FF-8625-A5451EA58A43}" type="datetimeFigureOut">
              <a:rPr lang="en-US"/>
              <a:pPr>
                <a:defRPr/>
              </a:pPr>
              <a:t>3/7/2018</a:t>
            </a:fld>
            <a:endParaRPr lang="en-US" dirty="0"/>
          </a:p>
        </p:txBody>
      </p:sp>
      <p:sp>
        <p:nvSpPr>
          <p:cNvPr id="4" name="6 Marcador de número de diapositiva"/>
          <p:cNvSpPr>
            <a:spLocks noGrp="1"/>
          </p:cNvSpPr>
          <p:nvPr>
            <p:ph type="sldNum" sz="quarter" idx="11"/>
          </p:nvPr>
        </p:nvSpPr>
        <p:spPr/>
        <p:txBody>
          <a:bodyPr rtlCol="0"/>
          <a:lstStyle>
            <a:lvl1pPr fontAlgn="base">
              <a:spcBef>
                <a:spcPct val="0"/>
              </a:spcBef>
              <a:spcAft>
                <a:spcPct val="0"/>
              </a:spcAft>
              <a:defRPr>
                <a:latin typeface="Arial" charset="0"/>
                <a:cs typeface="Arial" charset="0"/>
              </a:defRPr>
            </a:lvl1pPr>
          </a:lstStyle>
          <a:p>
            <a:pPr>
              <a:defRPr/>
            </a:pPr>
            <a:fld id="{83F9C155-CCA3-4926-85C6-C23AD085CC1C}" type="slidenum">
              <a:rPr lang="en-US"/>
              <a:pPr>
                <a:defRPr/>
              </a:pPr>
              <a:t>‹Nº›</a:t>
            </a:fld>
            <a:endParaRPr lang="en-US" dirty="0"/>
          </a:p>
        </p:txBody>
      </p:sp>
      <p:sp>
        <p:nvSpPr>
          <p:cNvPr id="5" name="7 Marcador de pie de página"/>
          <p:cNvSpPr>
            <a:spLocks noGrp="1"/>
          </p:cNvSpPr>
          <p:nvPr>
            <p:ph type="ftr" sz="quarter" idx="12"/>
          </p:nvPr>
        </p:nvSpPr>
        <p:spPr/>
        <p:txBody>
          <a:bodyPr rtlCol="0"/>
          <a:lstStyle>
            <a:lvl1pPr fontAlgn="base">
              <a:spcBef>
                <a:spcPct val="0"/>
              </a:spcBef>
              <a:spcAft>
                <a:spcPct val="0"/>
              </a:spcAft>
              <a:defRPr>
                <a:latin typeface="Arial" charset="0"/>
                <a:cs typeface="Arial" charset="0"/>
              </a:defRPr>
            </a:lvl1pPr>
          </a:lstStyle>
          <a:p>
            <a:pPr>
              <a:defRPr/>
            </a:pPr>
            <a:endParaRPr lang="en-US" dirty="0"/>
          </a:p>
        </p:txBody>
      </p:sp>
    </p:spTree>
    <p:extLst>
      <p:ext uri="{BB962C8B-B14F-4D97-AF65-F5344CB8AC3E}">
        <p14:creationId xmlns:p14="http://schemas.microsoft.com/office/powerpoint/2010/main" val="514341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9896E2E-D461-41D7-9E75-7096960A1991}" type="datetimeFigureOut">
              <a:rPr lang="en-US"/>
              <a:pPr>
                <a:defRPr/>
              </a:pPr>
              <a:t>3/7/2018</a:t>
            </a:fld>
            <a:endParaRPr lang="en-US" dirty="0"/>
          </a:p>
        </p:txBody>
      </p:sp>
      <p:sp>
        <p:nvSpPr>
          <p:cNvPr id="3" name="2 Marcador de pie de página"/>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4" name="3 Marcador de número de diapositiva"/>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20C7D13-FB77-4F2E-AAD9-4C7BA81CFD41}" type="slidenum">
              <a:rPr lang="en-US"/>
              <a:pPr>
                <a:defRPr/>
              </a:pPr>
              <a:t>‹Nº›</a:t>
            </a:fld>
            <a:endParaRPr lang="en-US" dirty="0"/>
          </a:p>
        </p:txBody>
      </p:sp>
    </p:spTree>
    <p:extLst>
      <p:ext uri="{BB962C8B-B14F-4D97-AF65-F5344CB8AC3E}">
        <p14:creationId xmlns:p14="http://schemas.microsoft.com/office/powerpoint/2010/main" val="2308659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fontAlgn="base">
              <a:spcBef>
                <a:spcPct val="0"/>
              </a:spcBef>
              <a:spcAft>
                <a:spcPct val="0"/>
              </a:spcAft>
              <a:defRPr>
                <a:latin typeface="Arial" charset="0"/>
                <a:cs typeface="Arial" charset="0"/>
              </a:defRPr>
            </a:lvl1pPr>
          </a:lstStyle>
          <a:p>
            <a:pPr>
              <a:defRPr/>
            </a:pPr>
            <a:fld id="{5DF606AB-8C97-42E2-BBC1-A55F499B580C}" type="datetimeFigureOut">
              <a:rPr lang="en-US"/>
              <a:pPr>
                <a:defRPr/>
              </a:pPr>
              <a:t>3/7/2018</a:t>
            </a:fld>
            <a:endParaRPr lang="en-US" dirty="0"/>
          </a:p>
        </p:txBody>
      </p:sp>
      <p:sp>
        <p:nvSpPr>
          <p:cNvPr id="13" name="21 Marcador de número de diapositiva"/>
          <p:cNvSpPr>
            <a:spLocks noGrp="1"/>
          </p:cNvSpPr>
          <p:nvPr>
            <p:ph type="sldNum" sz="quarter" idx="11"/>
          </p:nvPr>
        </p:nvSpPr>
        <p:spPr/>
        <p:txBody>
          <a:bodyPr rtlCol="0"/>
          <a:lstStyle>
            <a:lvl1pPr fontAlgn="base">
              <a:spcBef>
                <a:spcPct val="0"/>
              </a:spcBef>
              <a:spcAft>
                <a:spcPct val="0"/>
              </a:spcAft>
              <a:defRPr>
                <a:latin typeface="Arial" charset="0"/>
                <a:cs typeface="Arial" charset="0"/>
              </a:defRPr>
            </a:lvl1pPr>
          </a:lstStyle>
          <a:p>
            <a:pPr>
              <a:defRPr/>
            </a:pPr>
            <a:fld id="{3EA60D75-8A62-48AF-B774-90D8B81C2843}" type="slidenum">
              <a:rPr lang="en-US"/>
              <a:pPr>
                <a:defRPr/>
              </a:pPr>
              <a:t>‹Nº›</a:t>
            </a:fld>
            <a:endParaRPr lang="en-US" dirty="0"/>
          </a:p>
        </p:txBody>
      </p:sp>
      <p:sp>
        <p:nvSpPr>
          <p:cNvPr id="14" name="22 Marcador de pie de página"/>
          <p:cNvSpPr>
            <a:spLocks noGrp="1"/>
          </p:cNvSpPr>
          <p:nvPr>
            <p:ph type="ftr" sz="quarter" idx="12"/>
          </p:nvPr>
        </p:nvSpPr>
        <p:spPr/>
        <p:txBody>
          <a:bodyPr rtlCol="0"/>
          <a:lstStyle>
            <a:lvl1pPr fontAlgn="base">
              <a:spcBef>
                <a:spcPct val="0"/>
              </a:spcBef>
              <a:spcAft>
                <a:spcPct val="0"/>
              </a:spcAft>
              <a:defRPr>
                <a:latin typeface="Arial" charset="0"/>
                <a:cs typeface="Arial" charset="0"/>
              </a:defRPr>
            </a:lvl1pPr>
          </a:lstStyle>
          <a:p>
            <a:pPr>
              <a:defRPr/>
            </a:pPr>
            <a:endParaRPr lang="en-US" dirty="0"/>
          </a:p>
        </p:txBody>
      </p:sp>
    </p:spTree>
    <p:extLst>
      <p:ext uri="{BB962C8B-B14F-4D97-AF65-F5344CB8AC3E}">
        <p14:creationId xmlns:p14="http://schemas.microsoft.com/office/powerpoint/2010/main" val="2984651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fontAlgn="base">
              <a:spcBef>
                <a:spcPct val="0"/>
              </a:spcBef>
              <a:spcAft>
                <a:spcPct val="0"/>
              </a:spcAft>
              <a:defRPr>
                <a:latin typeface="Arial" charset="0"/>
                <a:cs typeface="Arial" charset="0"/>
              </a:defRPr>
            </a:lvl1pPr>
          </a:lstStyle>
          <a:p>
            <a:pPr>
              <a:defRPr/>
            </a:pPr>
            <a:fld id="{50A53588-2A43-4C5A-9E1E-BD3FC19A9FA6}" type="datetimeFigureOut">
              <a:rPr lang="en-US"/>
              <a:pPr>
                <a:defRPr/>
              </a:pPr>
              <a:t>3/7/2018</a:t>
            </a:fld>
            <a:endParaRPr lang="en-US" dirty="0"/>
          </a:p>
        </p:txBody>
      </p:sp>
      <p:sp>
        <p:nvSpPr>
          <p:cNvPr id="13" name="17 Marcador de número de diapositiva"/>
          <p:cNvSpPr>
            <a:spLocks noGrp="1"/>
          </p:cNvSpPr>
          <p:nvPr>
            <p:ph type="sldNum" sz="quarter" idx="11"/>
          </p:nvPr>
        </p:nvSpPr>
        <p:spPr/>
        <p:txBody>
          <a:bodyPr rtlCol="0"/>
          <a:lstStyle>
            <a:lvl1pPr fontAlgn="base">
              <a:spcBef>
                <a:spcPct val="0"/>
              </a:spcBef>
              <a:spcAft>
                <a:spcPct val="0"/>
              </a:spcAft>
              <a:defRPr>
                <a:latin typeface="Arial" charset="0"/>
                <a:cs typeface="Arial" charset="0"/>
              </a:defRPr>
            </a:lvl1pPr>
          </a:lstStyle>
          <a:p>
            <a:pPr>
              <a:defRPr/>
            </a:pPr>
            <a:fld id="{DB25EECF-3AF9-40C0-97CD-7045242DA180}" type="slidenum">
              <a:rPr lang="en-US"/>
              <a:pPr>
                <a:defRPr/>
              </a:pPr>
              <a:t>‹Nº›</a:t>
            </a:fld>
            <a:endParaRPr lang="en-US" dirty="0"/>
          </a:p>
        </p:txBody>
      </p:sp>
      <p:sp>
        <p:nvSpPr>
          <p:cNvPr id="14" name="20 Marcador de pie de página"/>
          <p:cNvSpPr>
            <a:spLocks noGrp="1"/>
          </p:cNvSpPr>
          <p:nvPr>
            <p:ph type="ftr" sz="quarter" idx="12"/>
          </p:nvPr>
        </p:nvSpPr>
        <p:spPr/>
        <p:txBody>
          <a:bodyPr rtlCol="0"/>
          <a:lstStyle>
            <a:lvl1pPr fontAlgn="base">
              <a:spcBef>
                <a:spcPct val="0"/>
              </a:spcBef>
              <a:spcAft>
                <a:spcPct val="0"/>
              </a:spcAft>
              <a:defRPr>
                <a:latin typeface="Arial" charset="0"/>
                <a:cs typeface="Arial" charset="0"/>
              </a:defRPr>
            </a:lvl1pPr>
          </a:lstStyle>
          <a:p>
            <a:pPr>
              <a:defRPr/>
            </a:pPr>
            <a:endParaRPr lang="en-US" dirty="0"/>
          </a:p>
        </p:txBody>
      </p:sp>
    </p:spTree>
    <p:extLst>
      <p:ext uri="{BB962C8B-B14F-4D97-AF65-F5344CB8AC3E}">
        <p14:creationId xmlns:p14="http://schemas.microsoft.com/office/powerpoint/2010/main" val="3115800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AB589B2-9599-4611-BAD9-704DFF14AEF2}" type="datetimeFigureOut">
              <a:rPr lang="en-US"/>
              <a:pPr>
                <a:defRPr/>
              </a:pPr>
              <a:t>3/7/2018</a:t>
            </a:fld>
            <a:endParaRPr lang="en-US" dirty="0"/>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6" name="5 Marcador de número de diapositiva"/>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1C44497-D046-4532-97BB-97DC9EF1FFAE}" type="slidenum">
              <a:rPr lang="en-US"/>
              <a:pPr>
                <a:defRPr/>
              </a:pPr>
              <a:t>‹Nº›</a:t>
            </a:fld>
            <a:endParaRPr lang="en-US" dirty="0"/>
          </a:p>
        </p:txBody>
      </p:sp>
    </p:spTree>
    <p:extLst>
      <p:ext uri="{BB962C8B-B14F-4D97-AF65-F5344CB8AC3E}">
        <p14:creationId xmlns:p14="http://schemas.microsoft.com/office/powerpoint/2010/main" val="165402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2947B85-789C-4366-BE96-A0C83E503FCB}" type="datetimeFigureOut">
              <a:rPr lang="en-US"/>
              <a:pPr>
                <a:defRPr/>
              </a:pPr>
              <a:t>3/7/2018</a:t>
            </a:fld>
            <a:endParaRPr lang="en-US" dirty="0"/>
          </a:p>
        </p:txBody>
      </p:sp>
      <p:sp>
        <p:nvSpPr>
          <p:cNvPr id="5" name="4 Marcador de pie de página"/>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US" dirty="0"/>
          </a:p>
        </p:txBody>
      </p:sp>
      <p:sp>
        <p:nvSpPr>
          <p:cNvPr id="6" name="5 Marcador de número de diapositiva"/>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EE06014-F51D-4445-B52C-9FB529FAF516}" type="slidenum">
              <a:rPr lang="en-US"/>
              <a:pPr>
                <a:defRPr/>
              </a:pPr>
              <a:t>‹Nº›</a:t>
            </a:fld>
            <a:endParaRPr lang="en-US" dirty="0"/>
          </a:p>
        </p:txBody>
      </p:sp>
    </p:spTree>
    <p:extLst>
      <p:ext uri="{BB962C8B-B14F-4D97-AF65-F5344CB8AC3E}">
        <p14:creationId xmlns:p14="http://schemas.microsoft.com/office/powerpoint/2010/main" val="97238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2052"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rgbClr val="FFF39D"/>
                </a:solidFill>
                <a:latin typeface="Century Schoolbook"/>
                <a:cs typeface="+mn-cs"/>
              </a:defRPr>
            </a:lvl1pPr>
          </a:lstStyle>
          <a:p>
            <a:pPr>
              <a:defRPr/>
            </a:pPr>
            <a:fld id="{4F4A5D00-2C04-45D7-B92F-C01B45AF6877}" type="datetimeFigureOut">
              <a:rPr lang="en-US"/>
              <a:pPr>
                <a:defRPr/>
              </a:pPr>
              <a:t>3/7/2018</a:t>
            </a:fld>
            <a:endParaRPr lang="en-US" dirty="0"/>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rgbClr val="FFF39D"/>
                </a:solidFill>
                <a:latin typeface="Century Schoolbook"/>
                <a:cs typeface="+mn-cs"/>
              </a:defRPr>
            </a:lvl1pPr>
          </a:lstStyle>
          <a:p>
            <a:pPr>
              <a:defRPr/>
            </a:pPr>
            <a:endParaRPr lang="en-U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dirty="0">
              <a:solidFill>
                <a:prstClr val="white"/>
              </a:solidFill>
              <a:cs typeface="Arial" pitchFamily="34" charset="0"/>
            </a:endParaRPr>
          </a:p>
        </p:txBody>
      </p:sp>
      <p:sp>
        <p:nvSpPr>
          <p:cNvPr id="2056"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058"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Century Schoolbook"/>
                <a:cs typeface="+mn-cs"/>
              </a:defRPr>
            </a:lvl1pPr>
          </a:lstStyle>
          <a:p>
            <a:pPr>
              <a:defRPr/>
            </a:pPr>
            <a:fld id="{EF9C81AC-45EB-4D52-8B55-AA77E19F9CAB}" type="slidenum">
              <a:rPr lang="en-US"/>
              <a:pPr>
                <a:defRPr/>
              </a:pPr>
              <a:t>‹Nº›</a:t>
            </a:fld>
            <a:endParaRPr lang="en-US" dirty="0"/>
          </a:p>
        </p:txBody>
      </p:sp>
    </p:spTree>
    <p:extLst>
      <p:ext uri="{BB962C8B-B14F-4D97-AF65-F5344CB8AC3E}">
        <p14:creationId xmlns:p14="http://schemas.microsoft.com/office/powerpoint/2010/main" val="14876243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g"/></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98.jpg"/><Relationship Id="rId4" Type="http://schemas.openxmlformats.org/officeDocument/2006/relationships/image" Target="../media/image97.jpg"/></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050" y="333375"/>
            <a:ext cx="6913563" cy="3600450"/>
          </a:xfrm>
        </p:spPr>
        <p:txBody>
          <a:bodyPr>
            <a:normAutofit fontScale="90000"/>
          </a:bodyPr>
          <a:lstStyle/>
          <a:p>
            <a:pPr eaLnBrk="1" fontAlgn="auto" hangingPunct="1">
              <a:spcAft>
                <a:spcPts val="0"/>
              </a:spcAft>
              <a:defRPr/>
            </a:pPr>
            <a:r>
              <a:rPr lang="es-ES" sz="3600" dirty="0"/>
              <a:t>EUROPA.-LA VUELTA AL MUNDO EN 885 JARDINES. INGLESES</a:t>
            </a:r>
            <a:r>
              <a:rPr lang="es-ES" sz="3100" dirty="0"/>
              <a:t>.- Pashley House Gardens.-Perhurst Place Gardens.-Prior Park.-Ruby Castle Gardens</a:t>
            </a:r>
            <a:br>
              <a:rPr lang="es-ES" dirty="0"/>
            </a:br>
            <a:endParaRPr lang="es-ES" dirty="0"/>
          </a:p>
        </p:txBody>
      </p:sp>
      <p:sp>
        <p:nvSpPr>
          <p:cNvPr id="3" name="2 Subtítulo"/>
          <p:cNvSpPr>
            <a:spLocks noGrp="1"/>
          </p:cNvSpPr>
          <p:nvPr>
            <p:ph type="subTitle" idx="1"/>
          </p:nvPr>
        </p:nvSpPr>
        <p:spPr>
          <a:xfrm>
            <a:off x="2555875" y="4725144"/>
            <a:ext cx="4679950" cy="1584175"/>
          </a:xfrm>
        </p:spPr>
        <p:txBody>
          <a:bodyPr>
            <a:normAutofit/>
          </a:bodyPr>
          <a:lstStyle/>
          <a:p>
            <a:pPr eaLnBrk="1" fontAlgn="auto" hangingPunct="1">
              <a:spcAft>
                <a:spcPts val="0"/>
              </a:spcAft>
              <a:buFont typeface="Wingdings"/>
              <a:buNone/>
              <a:defRPr/>
            </a:pPr>
            <a:r>
              <a:rPr lang="es-ES" dirty="0"/>
              <a:t>Selección de textos y fotografías por</a:t>
            </a:r>
          </a:p>
          <a:p>
            <a:pPr eaLnBrk="1" fontAlgn="auto" hangingPunct="1">
              <a:spcAft>
                <a:spcPts val="0"/>
              </a:spcAft>
              <a:buFont typeface="Wingdings"/>
              <a:buNone/>
              <a:defRPr/>
            </a:pPr>
            <a:r>
              <a:rPr lang="es-ES" sz="2800" dirty="0"/>
              <a:t>JOSE ELIAS BONELLS</a:t>
            </a:r>
          </a:p>
          <a:p>
            <a:pPr eaLnBrk="1" fontAlgn="auto" hangingPunct="1">
              <a:spcAft>
                <a:spcPts val="0"/>
              </a:spcAft>
              <a:defRPr/>
            </a:pPr>
            <a:endParaRPr lang="es-ES" sz="2800" dirty="0"/>
          </a:p>
          <a:p>
            <a:pPr eaLnBrk="1" fontAlgn="auto" hangingPunct="1">
              <a:spcAft>
                <a:spcPts val="0"/>
              </a:spcAft>
              <a:buFont typeface="Wingdings"/>
              <a:buNone/>
              <a:defRPr/>
            </a:pPr>
            <a:endParaRPr lang="es-ES" sz="2800" dirty="0"/>
          </a:p>
        </p:txBody>
      </p:sp>
    </p:spTree>
    <p:extLst>
      <p:ext uri="{BB962C8B-B14F-4D97-AF65-F5344CB8AC3E}">
        <p14:creationId xmlns:p14="http://schemas.microsoft.com/office/powerpoint/2010/main" val="2403298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a:xfrm>
            <a:off x="827088" y="274638"/>
            <a:ext cx="7097712" cy="1143000"/>
          </a:xfrm>
        </p:spPr>
        <p:txBody>
          <a:bodyPr/>
          <a:lstStyle/>
          <a:p>
            <a:pPr fontAlgn="auto">
              <a:spcAft>
                <a:spcPts val="0"/>
              </a:spcAft>
              <a:defRPr/>
            </a:pPr>
            <a:r>
              <a:rPr lang="es-ES" dirty="0"/>
              <a:t>PASHLEY MANOR GARDENS</a:t>
            </a:r>
          </a:p>
        </p:txBody>
      </p:sp>
      <p:sp>
        <p:nvSpPr>
          <p:cNvPr id="74755" name="2 Marcador de contenido"/>
          <p:cNvSpPr>
            <a:spLocks noGrp="1"/>
          </p:cNvSpPr>
          <p:nvPr>
            <p:ph sz="quarter" idx="1"/>
          </p:nvPr>
        </p:nvSpPr>
        <p:spPr>
          <a:xfrm>
            <a:off x="457200" y="2060575"/>
            <a:ext cx="7467600" cy="4413250"/>
          </a:xfrm>
        </p:spPr>
        <p:txBody>
          <a:bodyPr/>
          <a:lstStyle/>
          <a:p>
            <a:r>
              <a:rPr lang="es-ES" dirty="0"/>
              <a:t>Pashley Manor es una casa Tudor (1550), con  jardines galardonados.</a:t>
            </a:r>
          </a:p>
          <a:p>
            <a:r>
              <a:rPr lang="es-ES" dirty="0"/>
              <a:t> Hay pruebas de la jardinería en Pashley del siglo XVI y el parque cuenta con robles de 500 años.. Los jardines de Pashley Manor Gardens fueron replantados por el Sr. y la Sra. James Sellick, con el asesoramiento de Antonio du Gard Pasley, desde 1981.</a:t>
            </a:r>
          </a:p>
        </p:txBody>
      </p:sp>
    </p:spTree>
    <p:extLst>
      <p:ext uri="{BB962C8B-B14F-4D97-AF65-F5344CB8AC3E}">
        <p14:creationId xmlns:p14="http://schemas.microsoft.com/office/powerpoint/2010/main" val="2293609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457200" y="1500188"/>
            <a:ext cx="7571184" cy="4857750"/>
          </a:xfrm>
        </p:spPr>
        <p:txBody>
          <a:bodyPr/>
          <a:lstStyle/>
          <a:p>
            <a:r>
              <a:rPr lang="es-ES" dirty="0"/>
              <a:t>El jardín con abundantes hierbas frescas, ensaladas y verduras para el Café Garden Room.</a:t>
            </a:r>
          </a:p>
          <a:p>
            <a:r>
              <a:rPr lang="es-ES" dirty="0"/>
              <a:t>Otras características incluyen invernadero Victoriano, una rosaleda, terrazas, fuentes, estanques, herbáceas y bosques que se abren cuando se  alfombran de campanillas. </a:t>
            </a:r>
          </a:p>
          <a:p>
            <a:r>
              <a:rPr lang="es-ES" dirty="0"/>
              <a:t>El jardín ofrece el color y el interés durante todo el año además de magníficas vistas desde la terraza a Brightling Beacon y a toda la campiña de Sussex.</a:t>
            </a:r>
          </a:p>
        </p:txBody>
      </p:sp>
    </p:spTree>
    <p:extLst>
      <p:ext uri="{BB962C8B-B14F-4D97-AF65-F5344CB8AC3E}">
        <p14:creationId xmlns:p14="http://schemas.microsoft.com/office/powerpoint/2010/main" val="1649125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416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6270" y="3345434"/>
            <a:ext cx="251460" cy="1671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1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Pashley_Manor_Lup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669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Pashley_Manor_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798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Pashley_Manor_Sculp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06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 y="188640"/>
            <a:ext cx="4570859" cy="6858000"/>
          </a:xfrm>
          <a:prstGeom prst="rect">
            <a:avLst/>
          </a:prstGeom>
        </p:spPr>
      </p:pic>
    </p:spTree>
    <p:extLst>
      <p:ext uri="{BB962C8B-B14F-4D97-AF65-F5344CB8AC3E}">
        <p14:creationId xmlns:p14="http://schemas.microsoft.com/office/powerpoint/2010/main" val="1170715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372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7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424668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3404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212539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961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4599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80579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07"/>
          <a:stretch/>
        </p:blipFill>
        <p:spPr>
          <a:xfrm>
            <a:off x="-252536" y="0"/>
            <a:ext cx="9396536" cy="6858000"/>
          </a:xfrm>
          <a:prstGeom prst="rect">
            <a:avLst/>
          </a:prstGeom>
        </p:spPr>
      </p:pic>
    </p:spTree>
    <p:extLst>
      <p:ext uri="{BB962C8B-B14F-4D97-AF65-F5344CB8AC3E}">
        <p14:creationId xmlns:p14="http://schemas.microsoft.com/office/powerpoint/2010/main" val="103880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411150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046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089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84569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905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724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957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76"/>
          <a:stretch/>
        </p:blipFill>
        <p:spPr>
          <a:xfrm>
            <a:off x="0" y="-99392"/>
            <a:ext cx="9144000" cy="6858000"/>
          </a:xfrm>
          <a:prstGeom prst="rect">
            <a:avLst/>
          </a:prstGeom>
        </p:spPr>
      </p:pic>
    </p:spTree>
    <p:extLst>
      <p:ext uri="{BB962C8B-B14F-4D97-AF65-F5344CB8AC3E}">
        <p14:creationId xmlns:p14="http://schemas.microsoft.com/office/powerpoint/2010/main" val="1711432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2413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656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106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211977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901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787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255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a:xfrm>
            <a:off x="755650" y="274638"/>
            <a:ext cx="7169150" cy="1143000"/>
          </a:xfrm>
        </p:spPr>
        <p:txBody>
          <a:bodyPr/>
          <a:lstStyle/>
          <a:p>
            <a:pPr fontAlgn="auto">
              <a:spcAft>
                <a:spcPts val="0"/>
              </a:spcAft>
              <a:defRPr/>
            </a:pPr>
            <a:r>
              <a:rPr lang="es-ES" dirty="0"/>
              <a:t>PENHURST PLACE GARDENS</a:t>
            </a:r>
          </a:p>
        </p:txBody>
      </p:sp>
      <p:sp>
        <p:nvSpPr>
          <p:cNvPr id="80899" name="2 Marcador de contenido"/>
          <p:cNvSpPr>
            <a:spLocks noGrp="1"/>
          </p:cNvSpPr>
          <p:nvPr>
            <p:ph sz="quarter" idx="1"/>
          </p:nvPr>
        </p:nvSpPr>
        <p:spPr>
          <a:xfrm>
            <a:off x="457200" y="2143125"/>
            <a:ext cx="7571184" cy="4714875"/>
          </a:xfrm>
        </p:spPr>
        <p:txBody>
          <a:bodyPr/>
          <a:lstStyle/>
          <a:p>
            <a:r>
              <a:rPr lang="es-ES_tradnl" dirty="0"/>
              <a:t>Situados en Penhurst, condado de Kent en Inglaterra.</a:t>
            </a:r>
            <a:endParaRPr lang="es-ES" i="1" dirty="0"/>
          </a:p>
          <a:p>
            <a:r>
              <a:rPr lang="es-ES_tradnl" dirty="0"/>
              <a:t>Una casa medieval con varias adiciones, rodeada de viejos jardines.</a:t>
            </a:r>
            <a:endParaRPr lang="es-ES" i="1" dirty="0"/>
          </a:p>
          <a:p>
            <a:r>
              <a:rPr lang="es-ES_tradnl" dirty="0"/>
              <a:t>El jardín fue de los primeros en ser restaurados en 1860 en ( Viejo estilo ingles), Old English.</a:t>
            </a:r>
            <a:endParaRPr lang="es-ES" i="1" dirty="0"/>
          </a:p>
          <a:p>
            <a:r>
              <a:rPr lang="es-ES_tradnl" dirty="0"/>
              <a:t>George Davey utilizo un grabado antiguo del 1700 para orientarse en la restauración.</a:t>
            </a:r>
          </a:p>
        </p:txBody>
      </p:sp>
    </p:spTree>
    <p:extLst>
      <p:ext uri="{BB962C8B-B14F-4D97-AF65-F5344CB8AC3E}">
        <p14:creationId xmlns:p14="http://schemas.microsoft.com/office/powerpoint/2010/main" val="1590462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457200" y="1785938"/>
            <a:ext cx="7283152" cy="4340225"/>
          </a:xfrm>
        </p:spPr>
        <p:txBody>
          <a:bodyPr/>
          <a:lstStyle/>
          <a:p>
            <a:r>
              <a:rPr lang="es-ES_tradnl" dirty="0"/>
              <a:t>Una segunda restauración fue realizada en 1970.</a:t>
            </a:r>
            <a:endParaRPr lang="es-ES" i="1" dirty="0"/>
          </a:p>
          <a:p>
            <a:r>
              <a:rPr lang="es-ES_tradnl" dirty="0"/>
              <a:t>Los jardines tienen una serie de recintos rectangulares cercados, tratados de forma distinta.</a:t>
            </a:r>
            <a:endParaRPr lang="es-ES" i="1" dirty="0"/>
          </a:p>
          <a:p>
            <a:r>
              <a:rPr lang="es-ES_tradnl" dirty="0"/>
              <a:t>Un parterre de boj, un huerto, una rosaleda, y mixed-borders diseñados por Lanning Roper.</a:t>
            </a:r>
            <a:endParaRPr lang="es-ES" i="1" dirty="0"/>
          </a:p>
          <a:p>
            <a:r>
              <a:rPr lang="es-ES_tradnl" i="1" dirty="0"/>
              <a:t>“ Nada puede ser más bello que pasear bajo los manzanos en los jardines de Penshurst “</a:t>
            </a:r>
            <a:endParaRPr lang="es-ES" i="1" dirty="0"/>
          </a:p>
          <a:p>
            <a:endParaRPr lang="es-ES" i="1" dirty="0"/>
          </a:p>
        </p:txBody>
      </p:sp>
    </p:spTree>
    <p:extLst>
      <p:ext uri="{BB962C8B-B14F-4D97-AF65-F5344CB8AC3E}">
        <p14:creationId xmlns:p14="http://schemas.microsoft.com/office/powerpoint/2010/main" val="2240270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84224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54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818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60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645" b="1633"/>
          <a:stretch/>
        </p:blipFill>
        <p:spPr>
          <a:xfrm>
            <a:off x="0" y="-30858"/>
            <a:ext cx="9144000" cy="6888857"/>
          </a:xfrm>
          <a:prstGeom prst="rect">
            <a:avLst/>
          </a:prstGeom>
        </p:spPr>
      </p:pic>
    </p:spTree>
    <p:extLst>
      <p:ext uri="{BB962C8B-B14F-4D97-AF65-F5344CB8AC3E}">
        <p14:creationId xmlns:p14="http://schemas.microsoft.com/office/powerpoint/2010/main" val="2161626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044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135" t="1458" r="1478" b="3334"/>
          <a:stretch/>
        </p:blipFill>
        <p:spPr>
          <a:xfrm>
            <a:off x="0" y="0"/>
            <a:ext cx="9144000" cy="6858000"/>
          </a:xfrm>
          <a:prstGeom prst="rect">
            <a:avLst/>
          </a:prstGeom>
        </p:spPr>
      </p:pic>
    </p:spTree>
    <p:extLst>
      <p:ext uri="{BB962C8B-B14F-4D97-AF65-F5344CB8AC3E}">
        <p14:creationId xmlns:p14="http://schemas.microsoft.com/office/powerpoint/2010/main" val="37260536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958"/>
          <a:stretch/>
        </p:blipFill>
        <p:spPr>
          <a:xfrm>
            <a:off x="0" y="0"/>
            <a:ext cx="9252520" cy="7029400"/>
          </a:xfrm>
          <a:prstGeom prst="rect">
            <a:avLst/>
          </a:prstGeom>
        </p:spPr>
      </p:pic>
    </p:spTree>
    <p:extLst>
      <p:ext uri="{BB962C8B-B14F-4D97-AF65-F5344CB8AC3E}">
        <p14:creationId xmlns:p14="http://schemas.microsoft.com/office/powerpoint/2010/main" val="3426226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enhurst P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508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356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8648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1164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040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Penhurt P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808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ens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83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ens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447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7679875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8309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1336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69349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1025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2610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1222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9219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58691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6057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17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814"/>
            <a:ext cx="9144000" cy="6822186"/>
          </a:xfrm>
          <a:prstGeom prst="rect">
            <a:avLst/>
          </a:prstGeom>
        </p:spPr>
      </p:pic>
    </p:spTree>
    <p:extLst>
      <p:ext uri="{BB962C8B-B14F-4D97-AF65-F5344CB8AC3E}">
        <p14:creationId xmlns:p14="http://schemas.microsoft.com/office/powerpoint/2010/main" val="11834638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3481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8324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91398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2360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8410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441447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1410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2371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9948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4187"/>
          </a:xfrm>
          <a:prstGeom prst="rect">
            <a:avLst/>
          </a:prstGeom>
        </p:spPr>
      </p:pic>
    </p:spTree>
    <p:extLst>
      <p:ext uri="{BB962C8B-B14F-4D97-AF65-F5344CB8AC3E}">
        <p14:creationId xmlns:p14="http://schemas.microsoft.com/office/powerpoint/2010/main" val="3836039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40628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p:txBody>
          <a:bodyPr/>
          <a:lstStyle/>
          <a:p>
            <a:pPr fontAlgn="auto">
              <a:spcAft>
                <a:spcPts val="0"/>
              </a:spcAft>
              <a:defRPr/>
            </a:pPr>
            <a:r>
              <a:rPr lang="es-ES" dirty="0"/>
              <a:t>PRIOR PARK</a:t>
            </a:r>
          </a:p>
        </p:txBody>
      </p:sp>
      <p:sp>
        <p:nvSpPr>
          <p:cNvPr id="138243" name="2 Marcador de contenido"/>
          <p:cNvSpPr>
            <a:spLocks noGrp="1"/>
          </p:cNvSpPr>
          <p:nvPr>
            <p:ph sz="quarter" idx="1"/>
          </p:nvPr>
        </p:nvSpPr>
        <p:spPr>
          <a:xfrm>
            <a:off x="457200" y="1700808"/>
            <a:ext cx="7571184" cy="5157192"/>
          </a:xfrm>
        </p:spPr>
        <p:txBody>
          <a:bodyPr/>
          <a:lstStyle/>
          <a:p>
            <a:r>
              <a:rPr lang="es-ES_tradnl" dirty="0"/>
              <a:t>Se encuentra situado en el sur de Bath en Somerset. Inglaterra.</a:t>
            </a:r>
            <a:endParaRPr lang="es-ES" i="1" dirty="0"/>
          </a:p>
          <a:p>
            <a:r>
              <a:rPr lang="es-ES_tradnl" dirty="0"/>
              <a:t>Un jardín paisajista del siglo XVIII en el centro de Bath.</a:t>
            </a:r>
            <a:endParaRPr lang="es-ES" i="1" dirty="0"/>
          </a:p>
          <a:p>
            <a:r>
              <a:rPr lang="es-ES_tradnl" dirty="0"/>
              <a:t>Fue diseñado por Alexander Pope  con el asesoramiento de  Lancelot Capability Brown, ahora propiedad de la National Trust.</a:t>
            </a:r>
            <a:endParaRPr lang="es-ES" i="1" dirty="0"/>
          </a:p>
          <a:p>
            <a:r>
              <a:rPr lang="es-ES_tradnl" dirty="0"/>
              <a:t>El jardín es modelo de jardín ingles en toda Europa.</a:t>
            </a:r>
          </a:p>
          <a:p>
            <a:endParaRPr lang="es-ES" b="1" i="1" u="sng" dirty="0">
              <a:effectLst>
                <a:outerShdw blurRad="38100" dist="38100" dir="2700000" algn="tl">
                  <a:srgbClr val="000000">
                    <a:alpha val="43137"/>
                  </a:srgbClr>
                </a:outerShdw>
              </a:effectLst>
            </a:endParaRPr>
          </a:p>
          <a:p>
            <a:endParaRPr lang="es-ES" dirty="0"/>
          </a:p>
        </p:txBody>
      </p:sp>
    </p:spTree>
    <p:extLst>
      <p:ext uri="{BB962C8B-B14F-4D97-AF65-F5344CB8AC3E}">
        <p14:creationId xmlns:p14="http://schemas.microsoft.com/office/powerpoint/2010/main" val="29665091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457200" y="1214438"/>
            <a:ext cx="7571184" cy="5286375"/>
          </a:xfrm>
        </p:spPr>
        <p:txBody>
          <a:bodyPr/>
          <a:lstStyle/>
          <a:p>
            <a:r>
              <a:rPr lang="es-ES_tradnl" dirty="0"/>
              <a:t>Prior Park fue creado por el filántropo empresario local Ralph Allen desde 1734 y 1764,hasta su muerte.</a:t>
            </a:r>
            <a:endParaRPr lang="es-ES" i="1" dirty="0"/>
          </a:p>
          <a:p>
            <a:r>
              <a:rPr lang="es-ES_tradnl" dirty="0"/>
              <a:t>Allen comisiono al arquitecto John Wood para que construyera la casa que hoy es el Prior Park College.</a:t>
            </a:r>
            <a:endParaRPr lang="es-ES" i="1" dirty="0"/>
          </a:p>
          <a:p>
            <a:r>
              <a:rPr lang="es-ES_tradnl" dirty="0"/>
              <a:t>117 has. de parque en el valle, con bellas vistas de la ciudad de Bath.</a:t>
            </a:r>
            <a:endParaRPr lang="es-ES" i="1" dirty="0"/>
          </a:p>
          <a:p>
            <a:r>
              <a:rPr lang="es-ES_tradnl" dirty="0"/>
              <a:t>Entre sus decoraciones incluye el puente palladiano, un templo gótico, Mrs.Allen gruta y tres lagos además del lago serpentine.</a:t>
            </a:r>
            <a:endParaRPr lang="es-ES" i="1" dirty="0"/>
          </a:p>
          <a:p>
            <a:endParaRPr lang="es-ES" dirty="0"/>
          </a:p>
        </p:txBody>
      </p:sp>
    </p:spTree>
    <p:extLst>
      <p:ext uri="{BB962C8B-B14F-4D97-AF65-F5344CB8AC3E}">
        <p14:creationId xmlns:p14="http://schemas.microsoft.com/office/powerpoint/2010/main" val="37946650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rior_Park_Bath_Palladian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6129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251504" cy="6831210"/>
          </a:xfrm>
          <a:prstGeom prst="rect">
            <a:avLst/>
          </a:prstGeom>
        </p:spPr>
      </p:pic>
    </p:spTree>
    <p:extLst>
      <p:ext uri="{BB962C8B-B14F-4D97-AF65-F5344CB8AC3E}">
        <p14:creationId xmlns:p14="http://schemas.microsoft.com/office/powerpoint/2010/main" val="3450571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9320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197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42259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Prio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2301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Prio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9368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Prio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0"/>
            <a:ext cx="952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6649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rio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4327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Prio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8905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Prior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101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19646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6702857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94809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32338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709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4869397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Raby Castle Gardens</a:t>
            </a:r>
          </a:p>
        </p:txBody>
      </p:sp>
      <p:sp>
        <p:nvSpPr>
          <p:cNvPr id="3" name="2 Marcador de contenido"/>
          <p:cNvSpPr>
            <a:spLocks noGrp="1"/>
          </p:cNvSpPr>
          <p:nvPr>
            <p:ph sz="quarter" idx="1"/>
          </p:nvPr>
        </p:nvSpPr>
        <p:spPr/>
        <p:txBody>
          <a:bodyPr/>
          <a:lstStyle/>
          <a:p>
            <a:r>
              <a:rPr lang="es-ES" dirty="0"/>
              <a:t>Raby Castle está rodeado por unas 50 Ha. de exuberantes zonas verdes, donde los rebaños de ciervos y gamos en vivo salvaje. Siga uno de los paseos por el parque y alrededor de los estanques, donde puedes encontrar un montón de vida salvaje. También podrás disfrutar de la exploración de 2 ha. de jardines ornamentales tradicionales amurallados del siglo XVIII, incluyendo fabulosos  setos de tejo, árboles, plantas y ornamentos del siglo XVIII  y XIX..</a:t>
            </a:r>
          </a:p>
        </p:txBody>
      </p:sp>
    </p:spTree>
    <p:extLst>
      <p:ext uri="{BB962C8B-B14F-4D97-AF65-F5344CB8AC3E}">
        <p14:creationId xmlns:p14="http://schemas.microsoft.com/office/powerpoint/2010/main" val="41555052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jardín amurallado</a:t>
            </a:r>
          </a:p>
          <a:p>
            <a:r>
              <a:rPr lang="es-ES" dirty="0"/>
              <a:t>A pesar de que no habría habido un pequeño jardín en Raby durante la Edad Media para proporcionar las hierbas y plantas necesarias para medicamentos, no fue hasta la mitad del siglo XVIII que se creó un jardín, diseñado por Thomas Wright.</a:t>
            </a:r>
          </a:p>
          <a:p>
            <a:r>
              <a:rPr lang="es-ES" dirty="0"/>
              <a:t>Las paredes de ladrillos hechos a mano localmente fueron construidos con tubos que, cuando las frutas subtropicales con calefacción, que son posibles, como los albaricoques que se cultivan en la terraza del sur. De éstos, sólo el blanco Ischia figura, traído a Raby en 1786 por William Harry, Lord Barnard, después 3er Conde de Darlington, todavía sobrevive en su casa especialmente construida, la fructificación anualmente</a:t>
            </a:r>
          </a:p>
        </p:txBody>
      </p:sp>
    </p:spTree>
    <p:extLst>
      <p:ext uri="{BB962C8B-B14F-4D97-AF65-F5344CB8AC3E}">
        <p14:creationId xmlns:p14="http://schemas.microsoft.com/office/powerpoint/2010/main" val="23136617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Las plantaciones originales</a:t>
            </a:r>
          </a:p>
          <a:p>
            <a:r>
              <a:rPr lang="es-ES" dirty="0"/>
              <a:t>Los jardines han sufrido modificaciones a lo largo de este siglo, sobre todo desde 1980, pero muchas de las características originales permanecen. En particular, existen los dos viejos setos de tejo finas, y el estanque ornamental, construidos originalmente para proporcionar agua para la huerta.</a:t>
            </a:r>
          </a:p>
          <a:p>
            <a:r>
              <a:rPr lang="es-ES" dirty="0"/>
              <a:t>También dentro de este área es el nuevo conservatorio cuya principal es la réplica del original del siglo 19, jardines de rosas; céspedes formales; y lo informal brezo y coníferas jardín.</a:t>
            </a:r>
          </a:p>
          <a:p>
            <a:r>
              <a:rPr lang="es-ES" dirty="0"/>
              <a:t>El Jardín del Este contiene la frontera herbácea principal, diseñado por la viuda señora Barnard, con especies de árboles dentro del césped, como el árbol de tulipán (Liriodendron tulipifera) y el Día de la boda de Rose (Rosa syn día de la boda) cuyos pétalos transformar a través de tres cambios de colores .</a:t>
            </a:r>
          </a:p>
        </p:txBody>
      </p:sp>
    </p:spTree>
    <p:extLst>
      <p:ext uri="{BB962C8B-B14F-4D97-AF65-F5344CB8AC3E}">
        <p14:creationId xmlns:p14="http://schemas.microsoft.com/office/powerpoint/2010/main" val="42799798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Características Jardín ornamental</a:t>
            </a:r>
          </a:p>
          <a:p>
            <a:r>
              <a:rPr lang="es-ES" dirty="0"/>
              <a:t>El Jardín West muestra bordes de arbustos, viveros de jardinería y el restante huerta. También en esta parte del jardín esta el orné casa gótica diseñada por James Paine.</a:t>
            </a:r>
          </a:p>
          <a:p>
            <a:r>
              <a:rPr lang="es-ES" dirty="0"/>
              <a:t>En el centro de la terraza del sur hay una puerta de hierro forjado , que lleva el monograma de Christopher, el 1r señor Barnard. Diseñado por James Gibb se hizo originalmente en el siglo XVIII para la iglesia Shipbourne , cerca del asiento de la familia de Fairlawn en Kent, y cuando la Iglesia fue sometida a reparaciones en el siglo XIX, el entonces propietario de Fairlawn, Sr. Cazalet, hizo un regalo de ellos al 9º Señor Barnard, quien los construyó aquí en 1894. Una puerta más pequeña en la pared del jardín del este fue erigido por la viuda señora Barnard en 1937.</a:t>
            </a:r>
          </a:p>
        </p:txBody>
      </p:sp>
    </p:spTree>
    <p:extLst>
      <p:ext uri="{BB962C8B-B14F-4D97-AF65-F5344CB8AC3E}">
        <p14:creationId xmlns:p14="http://schemas.microsoft.com/office/powerpoint/2010/main" val="38640143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095176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491"/>
          <a:stretch/>
        </p:blipFill>
        <p:spPr>
          <a:xfrm>
            <a:off x="0" y="0"/>
            <a:ext cx="9144000" cy="6858000"/>
          </a:xfrm>
          <a:prstGeom prst="rect">
            <a:avLst/>
          </a:prstGeom>
        </p:spPr>
      </p:pic>
    </p:spTree>
    <p:extLst>
      <p:ext uri="{BB962C8B-B14F-4D97-AF65-F5344CB8AC3E}">
        <p14:creationId xmlns:p14="http://schemas.microsoft.com/office/powerpoint/2010/main" val="9571819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5067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324528" cy="6741368"/>
          </a:xfrm>
          <a:prstGeom prst="rect">
            <a:avLst/>
          </a:prstGeom>
        </p:spPr>
      </p:pic>
    </p:spTree>
    <p:extLst>
      <p:ext uri="{BB962C8B-B14F-4D97-AF65-F5344CB8AC3E}">
        <p14:creationId xmlns:p14="http://schemas.microsoft.com/office/powerpoint/2010/main" val="33327687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6525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254" y="0"/>
            <a:ext cx="417874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5254" y="3429000"/>
            <a:ext cx="4178746" cy="3429000"/>
          </a:xfrm>
          <a:prstGeom prst="rect">
            <a:avLst/>
          </a:prstGeom>
        </p:spPr>
      </p:pic>
    </p:spTree>
    <p:extLst>
      <p:ext uri="{BB962C8B-B14F-4D97-AF65-F5344CB8AC3E}">
        <p14:creationId xmlns:p14="http://schemas.microsoft.com/office/powerpoint/2010/main" val="2759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3341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2" y="116633"/>
            <a:ext cx="4552578" cy="345638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22" y="3573018"/>
            <a:ext cx="4514478" cy="3132210"/>
          </a:xfrm>
          <a:prstGeom prst="rect">
            <a:avLst/>
          </a:prstGeom>
        </p:spPr>
      </p:pic>
    </p:spTree>
    <p:extLst>
      <p:ext uri="{BB962C8B-B14F-4D97-AF65-F5344CB8AC3E}">
        <p14:creationId xmlns:p14="http://schemas.microsoft.com/office/powerpoint/2010/main" val="27117373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8759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7252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5014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805524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70499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47090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489806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95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TotalTime>
  <Words>1400</Words>
  <Application>Microsoft Office PowerPoint</Application>
  <PresentationFormat>Presentación en pantalla (4:3)</PresentationFormat>
  <Paragraphs>236</Paragraphs>
  <Slides>111</Slides>
  <Notes>99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111</vt:i4>
      </vt:variant>
    </vt:vector>
  </HeadingPairs>
  <TitlesOfParts>
    <vt:vector size="118" baseType="lpstr">
      <vt:lpstr>Arial</vt:lpstr>
      <vt:lpstr>Calibri</vt:lpstr>
      <vt:lpstr>Century Schoolbook</vt:lpstr>
      <vt:lpstr>Wingdings</vt:lpstr>
      <vt:lpstr>Wingdings 2</vt:lpstr>
      <vt:lpstr>Default Theme</vt:lpstr>
      <vt:lpstr>2_Default Theme</vt:lpstr>
      <vt:lpstr>EUROPA.-LA VUELTA AL MUNDO EN 885 JARDINES. INGLESES.- Pashley House Gardens.-Perhurst Place Gardens.-Prior Park.-Ruby Castle Gardens </vt:lpstr>
      <vt:lpstr>PASHLEY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PENHURST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PRIOR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Raby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32</cp:revision>
  <dcterms:created xsi:type="dcterms:W3CDTF">2013-09-08T06:06:48Z</dcterms:created>
  <dcterms:modified xsi:type="dcterms:W3CDTF">2018-03-07T15:30:27Z</dcterms:modified>
</cp:coreProperties>
</file>