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" initials="L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2T17:22:23.578" idx="1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2T17:19:16.421" idx="2">
    <p:pos x="10" y="1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2T17:43:22.296" idx="3">
    <p:pos x="10" y="1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2T18:09:17.796" idx="4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A52E7-930C-4B9D-97D9-4AB9A9E40CFC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AE330-3E5F-49B5-889E-A307EE0E25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718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6B2E9C-F2D7-4818-B43C-85DD16F8B39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0E152F-57C9-4392-AB51-75D5063E883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Rosemor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5B5D50-BD5D-469F-A4E4-900B8255738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Rosemor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541BC1-6138-41F1-A023-05D97DC14B1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Rosemor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B114533-E0A0-4F03-A865-8D45520385E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B5F1DF-CBF8-42AF-8CE8-49102DC7B61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Poushan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424F12-EE4F-4C88-980F-9D78E9E1327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Roushan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3EBEA5-4EBE-4D72-A404-5684C5D0C94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Roushan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FC7137-588E-409E-99B6-9A4DEDDF75A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Roushan Gardens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705ABF-5831-46C5-A11D-8DC302155C2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Roushan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61032D-A760-4459-B809-3EF508C4325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Roushan Gardens House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C764E5-06B1-4BB5-9FCB-0EADB941656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Roushan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D1BBA2-8A12-42DF-B1AF-F23B69AC91F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35F348-67B7-4EA8-AB98-5D2A73A7942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Birmingham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7E7EC5-E939-47E0-9A9F-2B03C0221B6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Birmingham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D0C844-AF70-423B-AB5A-F0EF9C55BE1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2F9F5D-8C8E-43B2-A729-A0FB8AF9591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Kensington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8FD517-7391-49EC-890A-BFFFE6D73BB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Kensington Gardens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37575B-1B9C-4D9F-8B50-A2677B12C06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Savill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BF789A-48AC-4D5B-BA2C-78D33111607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Savill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991667-00FF-4D3E-925E-A870E41B87E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Savill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1F712E-E708-4537-B803-5B6F96F2716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D2964A-F9AE-4021-85AA-978AC1A68D9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2844E0-4EDA-4A65-A8FB-DF929163D80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B98EC7-4FB0-42FD-A3CB-23C16B22454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C36CCC-358E-4473-BC5E-0A86D5A3DB4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8774E2-2683-48B2-987E-5711C3C38A1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12A21C-C436-4A94-8B3A-F7097576DE7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47D159-6B1D-4BF6-8A26-BD93EDBADEC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95D8DF-C435-4041-A11D-725CDC2F53D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Gardens.-Sandighram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E4E0C6-457E-40B1-B857-FABEC22B673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Royal State Gardens.-Sandrigham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858D58-546C-4593-A8E2-1A23F16755F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8AC5BF-4D35-4CC2-9A01-AC352B64B69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861E5A-005D-47EF-98F1-735F26BB883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D6C6EC-CFF9-4D32-875B-D36FBAEC95A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State Sandringham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0C5CAE-FFA4-40AD-B2B9-D462A12DC96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FC8888-E4FB-4D46-A096-D9FB7AAA56B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Bath Victorian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A38DAA-906C-41F0-8CCC-710B9C9147A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Royal York Hotel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9A851D-338C-45F6-8620-C7C948B8E3A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28BB34-1FDF-4A84-99FE-3A6B0C3EA34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02FD9A-381D-43CE-8A7B-5E0902908D1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88F1FE-AF2C-4258-9319-7E38AC02777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52C3ED-48F1-4FB9-80FC-83F9D29AA0D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1DB12E-6242-4931-ABAC-1A1CBB1AE22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B97355-49FD-4E6C-A94F-5D48C0CDB1F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38E1CE-5AA7-4785-831A-02195FAC7C1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520F80-6935-42F1-947B-13B0740FDF2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A76B39-49CD-4761-B59C-35199169ED7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EF2F65-E16E-4A3A-A6CA-1667AEF2E21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Saltwell Park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3CB617-CC6F-4F64-A364-9BD80495548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5FB5BC-6205-4841-97A7-06D6374BE6E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Sandringham.-Dibujo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24D92C-9816-4FB3-A475-21A2499BF47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81DB5C-7DEC-40AE-B516-9089E339BBD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B0FCEE-F5E3-4A99-9A0D-ABE6BFF6E54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Sandringham House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0C2FD2-306E-4467-9889-F159BFBB454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Sandringham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F5AC69-DD48-4F16-BA01-E61E784D621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D366F3-C687-4E83-A963-368B7225D45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B10EBF-12D7-4E74-AB76-119EDD42AE2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8AB616-C79B-40FE-A4AA-E521BEDEFF6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25DC6D-449B-4CEA-AEE7-98612194657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9958E8-9069-4829-992F-7F835542608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Sandrigham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B48C10-E2B2-4CBB-98C2-58505D6BC2C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3E45F8-372C-4883-9A8E-C391247937F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F8DE86-239C-44B3-8686-0AC9B3BC90D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318B59-0649-471F-AD04-CA0940F9601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Sandribgham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BA6E5D-B586-4586-941F-CFDA8326BDC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C11A77-70AC-4F04-BECF-49002B1A584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5567EF-84AC-47D4-9DB6-8248BAD8884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Lake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BFCED7-D165-4FB0-86FC-02A7DA40C5A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F939EBF-FB30-4F97-9167-0F50A2C38CE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9FD6E5-9820-4473-A954-8B40364EC23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1C22D4-73C9-4DF4-B77A-90EADBDF7F5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CA133C-7B7C-4852-A4EF-19BB96D1E9B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Sandringham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E62CFD-D80E-4241-B5D1-EE67A76E528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Sandringham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CC5BED-08B5-4ACC-A4B2-723F5032650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Flowers Show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3C258C-6A45-47D7-AC5C-34C8CBEF4B9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Sandringham Flowers Show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450F8E-55F2-4AE0-BAB8-8F805ED1BD9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973333-2F41-4685-A248-9953B8C3AB0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Savill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09D739-E0A4-4432-A9BF-7ADA01CA810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Savill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167FD9-B071-4E24-8C53-B1CE4127692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Sawill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B8995B-4315-472D-92EA-1E8F28967AF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Savill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119966-BA96-4FA7-84AB-6630694DD04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5CF109-A247-41DD-9799-C1F094C201A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009CC9-8A87-4BBE-A350-CCB896CCA66C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Sceffield Park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FEE4D1-9F2D-4CAB-A013-9D6808A13EC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F62074-14ED-4B22-85A6-B475A83B0F42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9D27BE-ECC6-460C-88B8-7B04EB6486A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Shefield Park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78BFA8-F2E6-48F6-96B3-2F70734EFE8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6AAD28-393D-48C0-A505-8B0599EFEC4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BD90CD-515B-47EC-9C5B-8A0F6319375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C96D1B-2C77-4F94-9536-B21062E8CE2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6F3D31-3070-4733-AE95-C733EF09577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Sxhefield Park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0B869A-9961-4D3F-802A-5CC372F4865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6E6C87-CA0C-4CBB-95B1-687C57755A5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B876C5-A574-4822-A751-30DDCFC6F57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BABA06-30E4-451B-B100-7B93183F3DF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080481-7A47-471B-816A-839C362538C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D7C816-35CA-46BD-A407-2ABA25FB2D3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882E25-34E3-42BB-B329-50C8CC7AEDA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130228-29F2-4E24-A49D-99214CBE4CC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E7545F-4F3D-4470-B044-772F7311F45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1FBD7A-B22E-4287-8F85-88422EC1DF1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51ABA6-D11E-4FD9-B3E5-950F37F2CD9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0713C43-A024-4C31-BE57-41DD1727F6C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0A14A3-0846-4828-9D88-A5FEFB8713E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AE2536-134E-4650-B706-80827F036D9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Gardens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951D6B-2753-493D-872A-7D8111E135F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C0C6CB-144B-4AA9-8D6A-B6899EDFC5D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9540DC-9990-42F6-B396-1C21A3937AB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6431CE-1C30-413B-953E-2B5D4E9F7C2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F1C6D3-B877-49A3-B89B-418D9FD1220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30872A-D141-4BCB-A7E8-CC5F857B588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F50EC1-96B9-4CC6-92F1-B4C358D72D8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Scheffiel,d Park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E5B7A6-3D4F-4715-B352-C1C0261FB80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851957-6CEB-491E-A917-EDEEBB44E2F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772AB9A-EE05-400D-A903-5711F1A39DB7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CDBFAD-CBD8-4A75-9736-F97E261569B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E2D078-3C12-40AA-A224-4CA2C1D385F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Schefield Parkf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F0CC73-E633-4C10-8933-87329590FE24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36405D-5CD7-4D1E-82FF-C2DCED1F3FF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Park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45ED2C-F177-4BF2-B459-5EBD602FC32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Sheffieeld Park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25D155E-8B5E-4D26-B8FB-39F194F1BEF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166BA8B-3398-451A-97BE-181E104F0249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AC99D0-462F-43FF-BA30-3658CF88010A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A1BB6AC-8A15-481C-9C35-6AE70B11386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E65395-41C9-4CC9-8C4F-830DBFFF3D1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3BC079C-7627-43D4-9824-ECD5943F78EB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38DC78-B5BA-4620-9052-14D92425078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5B4584-D6D4-4A58-984F-6331430A0425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Park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C79FE6-A5BE-4896-A6E4-7167BC5E3240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AAFDCAF-8BD7-4741-B7F5-57BA89BCF3A3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Park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D8898F-0052-478A-972E-07C32500632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Garden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CDC560-084B-4C62-93D9-8FB7BFA4761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134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Park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71CCAA-E4C1-46B1-9E3C-DAE349E6C50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135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House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B745DF-FAE2-436A-B964-5B34F1AC21E1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136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D5AB9D-1685-4DFC-95E9-7E960B2D726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137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Scheffield Park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89C63C-CC38-4B28-B7B0-B659D317E8EF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138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>
                <a:latin typeface="Arial" pitchFamily="34" charset="0"/>
                <a:cs typeface="Arial" pitchFamily="34" charset="0"/>
              </a:rPr>
              <a:t>Sheffield Park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1009FC4-E6D1-4444-8CA6-3987F1078568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139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Shefield Park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2C25EF-514B-491D-8F1D-FDD67D10F1C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140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0D9B76-D83E-4BF7-B2A3-F19A77FEB9AE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141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212DD7-CBD4-411A-A15A-2248A8A6B8AD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142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Schefield Park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20C533-5D9B-4BA7-B0AF-7193463A1486}" type="slidenum">
              <a:rPr 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143</a:t>
            </a:fld>
            <a:endParaRPr 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Shefield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246440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r>
              <a:rPr lang="es-ES" sz="3100" dirty="0"/>
              <a:t>INGLESES.-Ros-Sheff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  ROSEMOOR GARDENS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Es una reconocida colección de jardines en North Devon. Inglaterra.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Lady Anne Palmer creo este original jardín de 3`2 has. En 1959.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En 1988 lo cedió a la Royal Horticultural Society junto con 13 has.de tierras colindantes.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Hoy en día Rosemoor  Gardens cubre 65 has. y alberga además de los jardines, una rosaleda con mas de 2.000 rosales, un arboreto, un huerto y un centro de visitantes con biblioteca, una tienda, un restaurante y la confitería la Wisteria.</a:t>
            </a:r>
          </a:p>
          <a:p>
            <a:pPr>
              <a:lnSpc>
                <a:spcPct val="90000"/>
              </a:lnSpc>
            </a:pPr>
            <a:endParaRPr lang="es-ES_tradnl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62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Rosemo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975360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621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osemo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04788"/>
            <a:ext cx="975360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3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osemo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8538" y="0"/>
            <a:ext cx="11593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675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  ROUSHAN GARDENS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28775"/>
            <a:ext cx="7571184" cy="4752975"/>
          </a:xfrm>
        </p:spPr>
        <p:txBody>
          <a:bodyPr>
            <a:normAutofit fontScale="92500"/>
          </a:bodyPr>
          <a:lstStyle/>
          <a:p>
            <a:r>
              <a:rPr lang="es-ES" dirty="0"/>
              <a:t>Rousham y su jardín debe ser un lugar de peregrinación para los estudiantes de la obra de William Kent (1685-1748).</a:t>
            </a:r>
          </a:p>
          <a:p>
            <a:r>
              <a:rPr lang="es-ES" dirty="0"/>
              <a:t> Rousham representa la primera fase del diseño del paisaje inglés y sigue siendo casi tan Kent se fue, uno de los pocos jardines de la fecha de haber escapado de la alteración, con muchas características que deleitaron a los visitantes del siglo XVIII a Rousham todavía in situ, tales como los estanques y cascadas en el Valle de Venus, el baño frío, y siete Praeneste arco, construcción de Townsend, el Templo del Molino, y, en el horizonte, una falsa ruina conocida como la "Eyecatcher.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64947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ousham-00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80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Rousham-00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06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osemoor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21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ousham-01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77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oyal St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097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ousham-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0"/>
            <a:ext cx="9972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758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ousham-Terr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728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98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74638"/>
            <a:ext cx="7097712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ROYAL STATE GARDENS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3238"/>
            <a:ext cx="7467600" cy="4700587"/>
          </a:xfrm>
        </p:spPr>
        <p:txBody>
          <a:bodyPr/>
          <a:lstStyle/>
          <a:p>
            <a:r>
              <a:rPr lang="es-ES_tradnl" sz="2800" dirty="0"/>
              <a:t>Se designan así los jardines que pertenecen a la casa real.</a:t>
            </a:r>
          </a:p>
          <a:p>
            <a:r>
              <a:rPr lang="es-ES_tradnl" sz="2800" dirty="0"/>
              <a:t>Balmoral y Sandinghram junto con Bukingham y Windsor  son solo unos ejemplos.</a:t>
            </a:r>
          </a:p>
          <a:p>
            <a:r>
              <a:rPr lang="es-ES_tradnl" sz="2800" dirty="0"/>
              <a:t>Temporalmente son ocupados por miembros de la familia Real.</a:t>
            </a:r>
          </a:p>
        </p:txBody>
      </p:sp>
    </p:spTree>
    <p:extLst>
      <p:ext uri="{BB962C8B-B14F-4D97-AF65-F5344CB8AC3E}">
        <p14:creationId xmlns:p14="http://schemas.microsoft.com/office/powerpoint/2010/main" val="786292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oyal Gardens Buckingha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150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Roy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935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Royal St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588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oyal Kensingt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764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oyal Kensington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650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Royal Savil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651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Royal Savil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190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Royal Savil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046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Royal St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067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Royal St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123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Royal St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3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Royal Stat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337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962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228600"/>
            <a:ext cx="93154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710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764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121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867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1"/>
            <a:ext cx="9753601" cy="70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7532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801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Royal Sta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9667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Royal St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021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Royal St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1204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BATH VICTORIAN GARDENS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57338"/>
            <a:ext cx="7643192" cy="4967287"/>
          </a:xfrm>
        </p:spPr>
        <p:txBody>
          <a:bodyPr>
            <a:normAutofit lnSpcReduction="10000"/>
          </a:bodyPr>
          <a:lstStyle/>
          <a:p>
            <a:r>
              <a:rPr lang="es-ES" b="1" dirty="0"/>
              <a:t>Royal Victoria Park</a:t>
            </a:r>
            <a:r>
              <a:rPr lang="es-ES" dirty="0"/>
              <a:t> está situado en Bath , Inglaterra  </a:t>
            </a:r>
          </a:p>
          <a:p>
            <a:r>
              <a:rPr lang="es-ES" dirty="0"/>
              <a:t>Fue inaugurado en 1830 por la princesa Victoria  con 11 años, fue el primer parque que lleva su nombre, e incluye un obelisco dedicado a ella. </a:t>
            </a:r>
          </a:p>
          <a:p>
            <a:r>
              <a:rPr lang="es-ES" dirty="0"/>
              <a:t>Era de gestión privada como parte del movimiento Victoria de parques públicos hasta 1921, cuando fue adquirido por la Corporación de Bath. </a:t>
            </a:r>
          </a:p>
          <a:p>
            <a:r>
              <a:rPr lang="es-ES" dirty="0"/>
              <a:t> El parque está rodeado por el Royal Crescent y un total de 231.000 m², con atracciones que incluyen un skate de rampa, tenis , bowling un putting green de 12 y 18 hoyos de golf , una laguna en bote , conciertos al aire libre, para niños un área y 36.000 m2, jardín botánico 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942166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oyal Victorian Gardens en B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9225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oyal York Hote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5253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60350"/>
            <a:ext cx="7467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SALTWELL PARK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89138"/>
            <a:ext cx="7467600" cy="4484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Es un parque victoriano situado en Gaeshead. Inglaterra.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La mayor parte del parque fue diseñada por Edward Kemp.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Abrió sus puertas en el año 1876.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El Saltwell Park ha recibido numerosos premios después de su concienzuda restauración a su antiguo estilo.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Contiene un lago con botes de remo, áreas de juegos infantiles, aves y animales domésticos, pistas de tenis y baloncesto etc.…</a:t>
            </a:r>
          </a:p>
        </p:txBody>
      </p:sp>
    </p:spTree>
    <p:extLst>
      <p:ext uri="{BB962C8B-B14F-4D97-AF65-F5344CB8AC3E}">
        <p14:creationId xmlns:p14="http://schemas.microsoft.com/office/powerpoint/2010/main" val="2501199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altwei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3723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7" descr="Saltwell park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226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altwell park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4551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Saltwe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9690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Saltwe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603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altwell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05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Saltwell_Park_(6)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0065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Saltwell_Park_(14)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711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Saltwell_Park_(25)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2127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Saltwell_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200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4638"/>
            <a:ext cx="716915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SANDRINGHAM GARDENS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276475"/>
            <a:ext cx="7467600" cy="41973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dirty="0"/>
              <a:t>Es una casa de campo de 32 Km. 2 de terreno cerca del pueblo de Sandringham en Norfolk. Inglaterra.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Pertenece a la familia Real Británica desde 1862 que fue adquirida por la Reina Victoria I a petición del príncipe de Gales como residencia para el y su nueva novia Alexandra de Dinamarca.</a:t>
            </a:r>
          </a:p>
          <a:p>
            <a:pPr>
              <a:lnSpc>
                <a:spcPct val="80000"/>
              </a:lnSpc>
            </a:pPr>
            <a:r>
              <a:rPr lang="es-ES_tradnl" dirty="0"/>
              <a:t>El 1865 ,no le convenció el tamaño y mando derribarla construyendo una mas amplia de ladrillo rojo que se concluyo en 1870.</a:t>
            </a:r>
          </a:p>
          <a:p>
            <a:pPr>
              <a:lnSpc>
                <a:spcPct val="8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827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andringhammorris_edi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5998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4798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Sandringham Ga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1133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6" descr="Sandringham ew_hous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92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9728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andringham_house_norfolk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7530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andr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8551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Sansinghr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5940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9997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3660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6006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688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Sandringham  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5765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andringham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7336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andr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376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andringham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6337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andringham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9027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andringham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694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 descr="Sandringham 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63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andringham 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8856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andringham Norfol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9643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andringham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2203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andring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8351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andringham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Picture 3" descr="Sndringham Hou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7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7524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 descr="sandringham_garden_orig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824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Picture 5" descr="Sandringham Hou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9234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Sandringham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6088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andringham Flowers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1666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4638"/>
            <a:ext cx="716915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2800" dirty="0">
                <a:solidFill>
                  <a:schemeClr val="tx1"/>
                </a:solidFill>
              </a:rPr>
              <a:t>SAVILL GARDENS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sz="2800" dirty="0"/>
              <a:t>Se encuentran al sudeste del Gran Parque de Windsor cerca de Englefield Green, fueron diseñados por Eric Savill en 1930-40.</a:t>
            </a:r>
          </a:p>
          <a:p>
            <a:r>
              <a:rPr lang="es-ES_tradnl" sz="2800" dirty="0"/>
              <a:t>Incluyen una gran variedad de árboles y plantas de flor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02463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Savil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4955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Savi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3852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avi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010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avil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57163"/>
            <a:ext cx="9753600" cy="717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1177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4638"/>
            <a:ext cx="71691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1"/>
                </a:solidFill>
              </a:rPr>
              <a:t>SCHEFFIELD PARK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133600"/>
            <a:ext cx="7467600" cy="4340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Es un parque paisajista en East Sussex. Inglaterra.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Fue establecido por Capability Brown en el siglo XVIII y desarrollado después en el siglo XX por su entonces propietario Arthur G. Soames.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Ahora es propiedad de la National Trust.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Cuatro lagos constituyen la piedra angular del jardín junto con la selección de árboles de coloración otoñal.</a:t>
            </a:r>
          </a:p>
        </p:txBody>
      </p:sp>
    </p:spTree>
    <p:extLst>
      <p:ext uri="{BB962C8B-B14F-4D97-AF65-F5344CB8AC3E}">
        <p14:creationId xmlns:p14="http://schemas.microsoft.com/office/powerpoint/2010/main" val="19074281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92150"/>
            <a:ext cx="7355160" cy="4321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dirty="0"/>
              <a:t>Hoy alberga la colección Nacional de azaleas de Gante.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En 1885 se planto un arboreto con árboles nativos y exóticos.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Durante la II Guerra Mundial se convirtió en cuartel general de la división blindada del ejercito de Canadá.</a:t>
            </a:r>
          </a:p>
          <a:p>
            <a:pPr>
              <a:lnSpc>
                <a:spcPct val="90000"/>
              </a:lnSpc>
            </a:pPr>
            <a:r>
              <a:rPr lang="es-ES_tradnl" dirty="0"/>
              <a:t>La National Trust al ser vendida en lotes compro y amplio hasta 80 has. La superficie del jardín.</a:t>
            </a:r>
          </a:p>
        </p:txBody>
      </p:sp>
    </p:spTree>
    <p:extLst>
      <p:ext uri="{BB962C8B-B14F-4D97-AF65-F5344CB8AC3E}">
        <p14:creationId xmlns:p14="http://schemas.microsoft.com/office/powerpoint/2010/main" val="29590575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2052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7304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8630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562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4" descr="Sandring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2166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4" descr="Sh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5724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Sheffield Park-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8213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Sheffield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2135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9971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9779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3999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9434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4252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6614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9248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1545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8713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27076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4122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999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64779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Sheringha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60899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4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8444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1821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166688"/>
            <a:ext cx="9753600" cy="669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77842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Sc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1477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che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1123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Sche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33942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Schiefffiel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8496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44076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70922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93391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3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15303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2916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4785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03092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3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38789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8779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54819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5519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4088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37740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3900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1816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4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6908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sheffieldpark_autumn2004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98946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sheffieldpark_autumn2005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60116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She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8024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She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31088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79632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17464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Sche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17115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Sheffield park_autumn2003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6122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3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0147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4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27458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95773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51424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62379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Sheffield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585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1142</Words>
  <Application>Microsoft Office PowerPoint</Application>
  <PresentationFormat>Presentación en pantalla (4:3)</PresentationFormat>
  <Paragraphs>317</Paragraphs>
  <Slides>143</Slides>
  <Notes>142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143</vt:i4>
      </vt:variant>
    </vt:vector>
  </HeadingPairs>
  <TitlesOfParts>
    <vt:vector size="149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INGLESES.-Ros-Sheff </vt:lpstr>
      <vt:lpstr>  ROSEMOOR GARDENS</vt:lpstr>
      <vt:lpstr>Presentación de PowerPoint</vt:lpstr>
      <vt:lpstr>Presentación de PowerPoint</vt:lpstr>
      <vt:lpstr>Presentación de PowerPoint</vt:lpstr>
      <vt:lpstr>  ROUSHAN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ROYAL STATE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BATH VICTORIAN GARDENS</vt:lpstr>
      <vt:lpstr>Presentación de PowerPoint</vt:lpstr>
      <vt:lpstr>Presentación de PowerPoint</vt:lpstr>
      <vt:lpstr>SALTWELL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SANDRINGHAM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SAVILL GARDENS</vt:lpstr>
      <vt:lpstr>Presentación de PowerPoint</vt:lpstr>
      <vt:lpstr>Presentación de PowerPoint</vt:lpstr>
      <vt:lpstr>Presentación de PowerPoint</vt:lpstr>
      <vt:lpstr>Presentación de PowerPoint</vt:lpstr>
      <vt:lpstr>SCHEFFIELD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2018-03-08T06:47:47Z</dcterms:modified>
</cp:coreProperties>
</file>