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" initials="L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5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commentAuthors" Target="commentAuthor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7-08-03T12:11:31.343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CC2B0-99A3-4A3E-9B0C-173162322169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7A096-05CD-4CA4-AAEC-2327074558C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2859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1F170153-D0BA-4C07-A558-A691A65CCDF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2C2CBFB5-EFC0-40B3-A6F3-ED8C3316DBC2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800ADB80-3551-4DA7-BCD5-B2D8B1752D28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Sefton Park.-Palm House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D10763C-D786-4E1C-89B4-C34D0041FB1C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Sefton Park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ACE1D9B2-0C9D-4C3D-85DB-5FDC3B230BED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Sefton park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65E333BC-0D49-4B2A-ABF5-F628BDC503AC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Sefton Park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ADEF273D-A329-46DE-B85F-703A6FFE0DA7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Sefton Park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2889C49-7CFA-431E-B294-FEAAE6FDCA80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Sefton Park.-Liverpool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E007B7F0-2CF9-4130-B7BD-0A06CC5C4666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Sefton Park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03289C66-4952-4B77-9791-47B69423E144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Sefton Park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C71AFA65-CA2B-4594-9BB0-0D87B377A0C8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Sefton Park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8EA3938A-0B97-4508-957F-1A9615C32C2A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Sefton Park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8BC7B1CE-4F95-4FEE-8C02-D6198501048E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Sefton Park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5DBFEE7D-55E8-4113-AB7F-5588A38E482E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5C8456C6-84AC-4372-94C6-CC9D5341186E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Sewerby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5EE82686-A617-4C2D-B092-5E86C8EA28FE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Sewerby House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B813567-B67E-4C1E-9506-06D7860A337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Sewerby House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1A5FA8CB-D37D-4457-95D8-F5DFBCFF42D9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78A1DBC4-CA46-4205-9567-223749222C24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8D17BD6B-C5A7-4155-8D45-716FA542E2A6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Shakespeare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47C8E940-2E31-4DD2-BB3C-369DEA88A4A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Shakespeare Gardens.-Stadford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32E2EC1-6891-4A94-B1FB-C67008408F92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2B42508-4CA5-41BF-B01A-6E974E5952F4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E29D80C6-84D2-453B-B50F-843B122FAF45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Tower Lawn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6894A30E-3F7C-495E-9376-4881BEAE4751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B10B3689-B814-4252-B4C7-EEF30F9FF931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DFC38B2-8E17-4CBD-BD88-93458DC93AE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9A123EA-B039-4264-93E1-E609AD6AF2C2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29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6E50BABA-078D-4B28-8877-848942DC8DE5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8182403C-DBEC-4388-8537-FE0C0E027AD1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1B86AE7-B2C0-4DEF-90BE-8036664EE3FA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75F52581-E301-4E2C-98E7-F1FF3C475DA5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63714970-DC8D-40AA-9282-DC7A5D8C1554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Tower Garden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1D8F8ED-5967-4789-A7CE-E803DCCE7520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462AA534-2361-48AA-921B-C6633DCBE14F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House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16248331-3FD9-49F3-8967-664E57787B34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92C85563-B88B-4DD7-B66C-15520FED884F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68B0ADF-96B8-4786-ACC0-07E872B84386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39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72B2533A-4D8A-4F6B-81F7-470F214D9A30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CF48436C-C070-4112-A956-29F0B466A08D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0BA3DC99-53A6-4577-83E5-986D6A1FD458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CE76AD5-37AE-4403-BA4F-998C75A47D56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C9F5F162-71A5-4E93-B6F3-51EFA52D9AD2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9AF95701-6984-4F2C-A793-5DBD23235F5A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A020722-DD55-4C88-B92D-4DB10786F5D9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159526CC-59B1-4C1C-9B1D-54617FD02873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B15FB27D-7B64-4DED-A11B-1F23C43BF065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ECF74E51-0B92-4479-A25A-09CC990D9A08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49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85DC36B1-A948-4E67-9122-E9DA937A31B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BCE0B6C4-968D-4A76-8697-5E546E5F1396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3969EDE0-C81C-46A5-B306-0E17432470A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648EDAA-A408-48A2-BEB9-37A1D336F332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2DFB4BEB-EE79-48C0-8945-C1A00D106861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A0A64B1-DDFD-4AF1-94AC-ED1F5FC97669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374133F3-B3CC-4114-96A0-41A72BF694D7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CFDB1253-3371-4B5E-97CA-A3195760069A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D74FF9F-7E0C-488A-95FB-77D76ECE480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AE0092B8-8222-41BE-8C28-227724D00A05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59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251BBF67-3AB6-4A10-AB04-58107DF046F0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A02E6BC6-20F8-4695-AFAF-D979A311CD25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A37D99D0-6FF7-415B-8C42-500D9323DF20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83F8CA21-1A0B-4580-B47E-83B451A7AD0F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B4647794-ADCB-4710-B012-01EF25685FEE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0003A7E1-EF6D-48F6-B551-C6BB170C8081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White Garden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5F5C5446-F038-482E-8539-CD43B918C3FF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Nuttery Garden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AA114837-F5DF-499D-AF4A-C94B68C25F3A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94F341DC-77F9-418F-B4F4-19FE97E1A842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5F93A038-609A-4EA5-9872-F8E8F9840E3C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69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61460A57-6B29-479B-9957-B4B088E009A5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603D8DD-38D1-49A3-8B19-6CAED680B87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29C22961-F3DF-4A10-A603-09A0C72583D8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B2C2AFE4-1A67-40FB-86EE-6358D9B5F818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7EBEDEF1-E496-4E92-915D-49CCB5C3E6C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3EC610FC-20F9-460B-BF8C-D20DDF3DE475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1C018E81-DF9D-4CE4-AC73-17C08F85FEAE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7B470C42-2968-487E-9EDD-100312277D3C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64F91AE-3744-4A78-8E02-9118C621759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Sissinghurst.-Lime Walk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30403E70-6D4B-4382-ABA9-B8AA5AC73CA3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79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A92224DC-143C-4A83-BA71-B2D05131E6E3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5CDF09F6-89F7-4520-835C-203D3D1B40C7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F82A07B-560F-45E2-A934-CF4BE6E34053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White Garden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3DC6444A-0C29-46EF-91F4-19556D65E07A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2925DC56-E108-4626-9152-6419CFE046F3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C7833194-9468-4794-9CD1-3299F5EF80DD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660E847-83D7-4B6C-80A1-9C83F82CAC61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Garden.-Criquet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3192D68-5EB9-4F01-8E33-BC61137192F6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EC70BA54-6FF2-4C74-93E5-7A25038BB28F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Rosen Garden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B2B8DFF-BE66-4B5A-8643-CE1AFF493150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89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.-Wisteria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0F9BBCF0-6424-447A-A162-6D557151D679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90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CB312F5B-9993-4270-91BA-8A7C5EFE1253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91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A4B00725-0A7D-481B-8786-06BC6CFD5B57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92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Sissinghurst White Garden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C88D17A-AB8E-4A8A-BD45-389CBAE5DD7C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93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3ADDD1F5-4587-4DAB-903D-B9B7356804D1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95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Snowhill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3412EF9D-F47F-48AE-AE2C-AA5092FACB3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96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Snowhill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43D8DDF1-9F55-45E6-9F5D-5DAC110E974D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97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Snowhill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1B04F874-B4B2-4883-A68C-9B4154BFA790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98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Snowhill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E4920F12-9474-484A-9019-3BB3762B1442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99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443FE556-D557-4940-A488-63ADC5F7EA0E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Specke Hall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97B7FD14-5B5F-4033-9817-2CD0BC7E08B8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Specke Hall 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4A5D9F9A-07FA-41E9-8391-CF7A6A2B4442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Specke Hall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E5C61505-02AD-4435-83F2-FABEF9A61D1C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Specke Hall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BA10D53C-BBE3-48B5-B2D4-DE57B806484F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Specke Hall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06936880-80CE-4E45-A408-3DD925E06D2C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CC0D3C5C-843E-4DAE-AE2F-2EB9C60687DF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11EBFC5D-6E40-4984-8A2B-C1C961FB89D9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21583DC2-061B-42A6-A0AF-506257596516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A1F9888F-6248-4F0B-A7BB-F32EFEB6F0A3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109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Pàrk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FC5413D-B2F9-492F-9D74-2E06039A7A49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A3F85038-CF0A-4C0D-A554-4152B1808E23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980C9A08-7A82-4047-BD56-701A9A1C5538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E1CACB30-AE34-416F-8A6C-01677A3DCB44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FD1090E9-397A-4DD8-B2D0-1298BE4D6B7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2272818D-B64D-4477-A1EB-629296384E49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1DB967F1-0801-4AAD-8278-4C675A2F6888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3D9594C2-723C-4F49-BF96-0E6BA3B916A6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24ED6341-7691-40EC-9287-8B2BB6891555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580EDAE1-BF24-475B-8879-49E3448D9CB3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119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B13C39F9-D8D9-44C6-A963-E803B4F0CDAE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120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03E5790-77EC-40A7-AED6-33CF35D145EE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121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0AFC910E-22DA-41B4-8B8D-2D1901CCF0E2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122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9DEDAB27-C8DC-4BCC-9F4B-837EAC03878C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123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DEF00C98-DF26-4D09-AA23-84ECB3550488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124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B1CDCF2D-CDC0-41E8-9870-38693AFABB87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125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 James Park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99C87A48-9B70-4ABC-82E6-DA548FC169FD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126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3873567B-32E5-4D0E-A2C9-85996718E48B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127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St.James Park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FF"/>
              </a:buClr>
            </a:pPr>
            <a:fld id="{E5A03DD7-D98A-4CFA-B36E-FB67755074B7}" type="slidenum">
              <a:rPr lang="es-ES" sz="1200">
                <a:solidFill>
                  <a:prstClr val="black"/>
                </a:solidFill>
                <a:latin typeface="Arial" pitchFamily="34" charset="0"/>
              </a:rPr>
              <a:pPr eaLnBrk="1" hangingPunct="1">
                <a:buClr>
                  <a:srgbClr val="0000FF"/>
                </a:buClr>
              </a:pPr>
              <a:t>128</a:t>
            </a:fld>
            <a:endParaRPr lang="es-ES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St James Park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late.googleusercontent.com/translate_c?hl=es&amp;prev=/search?q%3DSpecke%2BHall%2Bgardens%26hl%3Des%26sa%3DG%26prmd%3Divns&amp;rurl=translate.google.es&amp;sl=en&amp;u=http://en.wikipedia.org/wiki/Speke&amp;usg=ALkJrhhTr3M8_PJ0sQ_fJhAvfnrulwRjrw" TargetMode="External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translate.googleusercontent.com/translate_c?hl=es&amp;prev=/search?q%3DSpecke%2BHall%2Bgardens%26hl%3Des%26sa%3DG%26prmd%3Divns&amp;rurl=translate.google.es&amp;sl=en&amp;u=http://en.wikipedia.org/wiki/England&amp;usg=ALkJrhjm_KlUUCbebhWXZdsbnZ6xCR0PjQ" TargetMode="External"/><Relationship Id="rId4" Type="http://schemas.openxmlformats.org/officeDocument/2006/relationships/hyperlink" Target="http://translate.googleusercontent.com/translate_c?hl=es&amp;prev=/search?q%3DSpecke%2BHall%2Bgardens%26hl%3Des%26sa%3DG%26prmd%3Divns&amp;rurl=translate.google.es&amp;sl=en&amp;u=http://en.wikipedia.org/wiki/Liverpool&amp;usg=ALkJrhiVDuN50sUjAdxPQLW6PSocusyAiw" TargetMode="Externa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 </a:t>
            </a:r>
            <a:r>
              <a:rPr lang="es-ES" sz="3100" dirty="0"/>
              <a:t>INGLESES.-Sef-St.Jam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SEFTON PARK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73238"/>
            <a:ext cx="7467600" cy="47005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sz="2800" dirty="0"/>
              <a:t>Es un parque publico del distrito de Sefton Park en Liverpool.UK.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En 1867 el arquitecto paisajista francés Edouard André gano un concurso para diseñar el parque.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El parque tiene 262 has. Y cuenta con pistas de tenis, un lago, un magnifico conservatorio y una estatua de Peter Pan.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Varias avenidas bordeadas de árboles dividen el parque en varios sectores.</a:t>
            </a:r>
          </a:p>
        </p:txBody>
      </p:sp>
    </p:spTree>
    <p:extLst>
      <p:ext uri="{BB962C8B-B14F-4D97-AF65-F5344CB8AC3E}">
        <p14:creationId xmlns:p14="http://schemas.microsoft.com/office/powerpoint/2010/main" val="2785067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sz="2800" dirty="0"/>
              <a:t>Es la actualidad se están realizando unas importantes obras de mejora y renovación en el parque que se terminaran en el año 2009.</a:t>
            </a:r>
          </a:p>
          <a:p>
            <a:r>
              <a:rPr lang="es-ES_tradnl" sz="2800" dirty="0"/>
              <a:t>En primavera el parque ofrece abundantes floraciones de narcisos en sus sotobosques.</a:t>
            </a:r>
          </a:p>
        </p:txBody>
      </p:sp>
    </p:spTree>
    <p:extLst>
      <p:ext uri="{BB962C8B-B14F-4D97-AF65-F5344CB8AC3E}">
        <p14:creationId xmlns:p14="http://schemas.microsoft.com/office/powerpoint/2010/main" val="117418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eftonparkPalm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26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ef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991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Seftonparkl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132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elfs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217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elf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928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ef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344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ef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720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ef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501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elf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391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elf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242888"/>
            <a:ext cx="9753600" cy="731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641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elf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107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74638"/>
            <a:ext cx="7240587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SEWERBY HOUSE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3600"/>
            <a:ext cx="7467600" cy="4340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sz="2800" dirty="0"/>
              <a:t>Es una casa de campo de 21 has. de jardines situada en la aldea de Sewerby.East Riding de Yorkshire.UK.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Fue construida entre 1714 y 1720 por John Greame.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Posee un gran conservatorio, llamado jardín de los naranjos, y una torre reloj del 1847.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Hoy en día es una importante atracción turística que atrae mas de 150.000 visitantes al año.</a:t>
            </a:r>
          </a:p>
        </p:txBody>
      </p:sp>
    </p:spTree>
    <p:extLst>
      <p:ext uri="{BB962C8B-B14F-4D97-AF65-F5344CB8AC3E}">
        <p14:creationId xmlns:p14="http://schemas.microsoft.com/office/powerpoint/2010/main" val="1576428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Sewerby_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9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ewerby Ha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175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ewewrby Ha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593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4638"/>
            <a:ext cx="716915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SHAKESPEARE GARDENS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sz="2800" dirty="0"/>
              <a:t>Son jardines temáticos donde se cultivan plantas mencionadas en las obras de William Shakespeare.</a:t>
            </a:r>
          </a:p>
          <a:p>
            <a:r>
              <a:rPr lang="es-ES_tradnl" sz="2800" dirty="0"/>
              <a:t>Son lugares culturales, educativos, de interés romántico y a menudo están relacionados con universidades, bibliotecas o festivales de Shakespeare.</a:t>
            </a:r>
          </a:p>
        </p:txBody>
      </p:sp>
    </p:spTree>
    <p:extLst>
      <p:ext uri="{BB962C8B-B14F-4D97-AF65-F5344CB8AC3E}">
        <p14:creationId xmlns:p14="http://schemas.microsoft.com/office/powerpoint/2010/main" val="1811521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Shakespeare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5" descr="Shakespeare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91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Shakespear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400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hakespear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77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74638"/>
            <a:ext cx="7240587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SISSINGHURST GARDENS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sz="2800" dirty="0"/>
              <a:t>Fueron creados por la poeta y escritora de libros de jardinería Vita Sackville-West y su esposo Harod y diplomático. Nicolson, escritor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Es uno de los jardines mas queridos del Reino Unido.</a:t>
            </a:r>
          </a:p>
          <a:p>
            <a:pPr>
              <a:lnSpc>
                <a:spcPct val="90000"/>
              </a:lnSpc>
            </a:pPr>
            <a:r>
              <a:rPr lang="es-ES_tradnl" sz="2800" dirty="0"/>
              <a:t>El jardín es concebido como una serie de habitaciones cada una con un tema y color distintos, las paredes con altos setos y los muros de ladrillo de color rosa.</a:t>
            </a:r>
          </a:p>
        </p:txBody>
      </p:sp>
    </p:spTree>
    <p:extLst>
      <p:ext uri="{BB962C8B-B14F-4D97-AF65-F5344CB8AC3E}">
        <p14:creationId xmlns:p14="http://schemas.microsoft.com/office/powerpoint/2010/main" val="1217986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549275"/>
            <a:ext cx="7643192" cy="5581650"/>
          </a:xfrm>
        </p:spPr>
        <p:txBody>
          <a:bodyPr/>
          <a:lstStyle/>
          <a:p>
            <a:r>
              <a:rPr lang="es-ES_tradnl" sz="2800" dirty="0"/>
              <a:t>Los jardines fueron fuertemente influenciados por los de Gertrude Jekyll y Edwin Luthiens, también por el jardín de  Hidcote Manor.</a:t>
            </a:r>
          </a:p>
          <a:p>
            <a:r>
              <a:rPr lang="es-ES_tradnl" sz="2800" dirty="0"/>
              <a:t>Sissinhurst abrió sus puertas al publico en 1938.</a:t>
            </a:r>
          </a:p>
          <a:p>
            <a:r>
              <a:rPr lang="es-ES_tradnl" sz="2800" dirty="0"/>
              <a:t>En 1967 el Fondo Fiduciario Nacional se hizo cargo de la totalidad de Sissinghurst, su jardín, sus explotaciones agrícolas y los edificios.</a:t>
            </a:r>
          </a:p>
          <a:p>
            <a:r>
              <a:rPr lang="es-ES_tradnl" sz="2800" dirty="0"/>
              <a:t>El jardín ejemplifica los ingleses del siglo XX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8685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issinghurs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508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2863"/>
            <a:ext cx="9753600" cy="694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773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Si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52388"/>
            <a:ext cx="9753600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8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isinghurst Moat W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868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issi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57150"/>
            <a:ext cx="97536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441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Sissinghurd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88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0"/>
            <a:ext cx="9972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8292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Sissinghurst-19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issinghurst 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8434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Sissinghurs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8575"/>
            <a:ext cx="97536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433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Sissinghurs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4288"/>
            <a:ext cx="97536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763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Sissinghurst Castl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0221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Sissinghurst Castl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66675"/>
            <a:ext cx="9753600" cy="699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2757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Sissinghurst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318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9525"/>
            <a:ext cx="97536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7263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2348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0122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Sissinghurst Garden desde el Huer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115888"/>
            <a:ext cx="9753600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2836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Sissinghurst Cottag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1971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2682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8655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8059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410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8575"/>
            <a:ext cx="97536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2237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349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5426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861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8315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63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0396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7625"/>
            <a:ext cx="97536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9402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3924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90488"/>
            <a:ext cx="9753600" cy="703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5322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3813"/>
            <a:ext cx="9753600" cy="690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3334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2552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3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3113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8575"/>
            <a:ext cx="97536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5175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issinghurst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250"/>
            <a:ext cx="9753600" cy="746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4172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4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5335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5143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64659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3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8010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Sissinghur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7492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90488"/>
            <a:ext cx="9753600" cy="703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9843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4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76200"/>
            <a:ext cx="97536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7538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90488"/>
            <a:ext cx="9753600" cy="703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9284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3380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0055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5198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9525"/>
            <a:ext cx="97536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9044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 descr="Sissing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9875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Sissinghurst Moat W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4301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Sissinghurst Moat W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5658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2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8669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57150"/>
            <a:ext cx="97536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4177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0664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424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Sissinghurst Whit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4579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4521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4525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88761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Sissinghurst_tower_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2364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3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6028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54773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3451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Sissing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76200"/>
            <a:ext cx="97536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23750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Sissinghurst_tower_fromcottage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2325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Sissinhurs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39771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Sissings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52388"/>
            <a:ext cx="9753600" cy="696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13779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SNOWHILL GARDENS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76475"/>
            <a:ext cx="7467600" cy="4197350"/>
          </a:xfrm>
        </p:spPr>
        <p:txBody>
          <a:bodyPr/>
          <a:lstStyle/>
          <a:p>
            <a:r>
              <a:rPr lang="es-ES" sz="2800" dirty="0"/>
              <a:t>La pasión de Charles Paget Wade para la artesanía, el color y el diseño comenzó cuando tenía sólo 7 años de edad. </a:t>
            </a:r>
          </a:p>
          <a:p>
            <a:r>
              <a:rPr lang="es-ES" sz="2800" dirty="0"/>
              <a:t>Su lema era "que nada perece", y su vida se dedicó a buscar, restaurar y disfrutar de objetos bellos, tanto cotidianos y extraordinarios. </a:t>
            </a:r>
          </a:p>
          <a:p>
            <a:endParaRPr lang="es-ES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6232139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81075"/>
            <a:ext cx="7467600" cy="5492750"/>
          </a:xfrm>
        </p:spPr>
        <p:txBody>
          <a:bodyPr/>
          <a:lstStyle/>
          <a:p>
            <a:r>
              <a:rPr lang="es-ES" sz="2800" dirty="0"/>
              <a:t>Él hizo sus tesoros en la casa solariega de Cotswold que compró y renovó el propósito. </a:t>
            </a:r>
          </a:p>
          <a:p>
            <a:r>
              <a:rPr lang="es-ES" sz="2800" dirty="0"/>
              <a:t>Desde pequeños juguetes para Samurai armadura, instrumentos musicales a los relojes finos, miles de tesoros se presentan como pretende el Sr. Wade. </a:t>
            </a:r>
          </a:p>
          <a:p>
            <a:r>
              <a:rPr lang="es-ES" sz="2800" dirty="0"/>
              <a:t>La mansión está ubicada en un ambiente íntimo de estilo Artes y Oficios , jardín con terrazas con vistas ocultas y rincones tranquilos.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82292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4" descr="Snowh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1" b="4665"/>
          <a:stretch>
            <a:fillRect/>
          </a:stretch>
        </p:blipFill>
        <p:spPr bwMode="auto">
          <a:xfrm>
            <a:off x="-325438" y="-36513"/>
            <a:ext cx="9661526" cy="697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8305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Snowhi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1" b="5389"/>
          <a:stretch>
            <a:fillRect/>
          </a:stretch>
        </p:blipFill>
        <p:spPr bwMode="auto">
          <a:xfrm>
            <a:off x="-304800" y="-228600"/>
            <a:ext cx="9661525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3491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Snowhi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"/>
          <a:stretch>
            <a:fillRect/>
          </a:stretch>
        </p:blipFill>
        <p:spPr bwMode="auto">
          <a:xfrm>
            <a:off x="-304800" y="-228600"/>
            <a:ext cx="9753600" cy="725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5031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Snowsh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5"/>
          <a:stretch>
            <a:fillRect/>
          </a:stretch>
        </p:blipFill>
        <p:spPr bwMode="auto">
          <a:xfrm>
            <a:off x="-304800" y="-228600"/>
            <a:ext cx="9753600" cy="732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9531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SPECKE HALL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715250" cy="4873625"/>
          </a:xfrm>
        </p:spPr>
        <p:txBody>
          <a:bodyPr/>
          <a:lstStyle/>
          <a:p>
            <a:r>
              <a:rPr lang="es-ES" sz="2800" b="1" dirty="0"/>
              <a:t>Speke Hall</a:t>
            </a:r>
            <a:r>
              <a:rPr lang="es-ES" sz="2800" dirty="0"/>
              <a:t> es una casa Tudor en estructura de madera, en </a:t>
            </a:r>
            <a:r>
              <a:rPr lang="es-ES" sz="2800" dirty="0">
                <a:hlinkClick r:id="rId3" tooltip="Speke"/>
              </a:rPr>
              <a:t>Speke</a:t>
            </a:r>
            <a:r>
              <a:rPr lang="es-ES" sz="2800" dirty="0"/>
              <a:t> , </a:t>
            </a:r>
            <a:r>
              <a:rPr lang="es-ES" sz="2800" dirty="0">
                <a:hlinkClick r:id="rId4" tooltip="Liverpool"/>
              </a:rPr>
              <a:t>Liverpool</a:t>
            </a:r>
            <a:r>
              <a:rPr lang="es-ES" sz="2800" dirty="0"/>
              <a:t> , </a:t>
            </a:r>
            <a:r>
              <a:rPr lang="es-ES" sz="2800" dirty="0">
                <a:hlinkClick r:id="rId5" tooltip="Inglaterra"/>
              </a:rPr>
              <a:t>Inglaterra</a:t>
            </a:r>
            <a:r>
              <a:rPr lang="es-ES" sz="2800" dirty="0"/>
              <a:t> .</a:t>
            </a:r>
          </a:p>
          <a:p>
            <a:r>
              <a:rPr lang="es-ES" sz="2800" dirty="0"/>
              <a:t> Es una de las mejores casas señoriales de la época Tudor que sobreviven.</a:t>
            </a:r>
          </a:p>
          <a:p>
            <a:r>
              <a:rPr lang="es-ES" sz="2800" dirty="0"/>
              <a:t>Los jardines datan de la década de 1850.</a:t>
            </a:r>
          </a:p>
          <a:p>
            <a:r>
              <a:rPr lang="es-ES" sz="2800" dirty="0"/>
              <a:t>En el edificio principal hay dos arboles de  tejo llamados Adán y Eva, que se estima tienen entre 500 y 1000 años de antigüedad.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64687543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Speke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2339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Specke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46796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Speke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53770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Speke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20295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Speke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3034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74638"/>
            <a:ext cx="7240587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ST.JAMES PARK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s-ES_tradnl" sz="2800" dirty="0"/>
              <a:t>Es un Parque de 23 has. en el centro de Londres, uno de los parques reales mas antiguos de la ciudad.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Esta próximo al Palacio de Buckingham y recibe numerosas visitas de los turistas.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Cuenta con un pequeño lago con dos islas y muchas aves acuáticas.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Un puente sobre el lago nos ofrece bellas vistas del Palacio.</a:t>
            </a:r>
          </a:p>
          <a:p>
            <a:pPr>
              <a:lnSpc>
                <a:spcPct val="80000"/>
              </a:lnSpc>
            </a:pPr>
            <a:r>
              <a:rPr lang="es-ES_tradnl" sz="2800" dirty="0"/>
              <a:t>En el parque existen las tradicionales tumbonas inglesas.</a:t>
            </a:r>
          </a:p>
        </p:txBody>
      </p:sp>
    </p:spTree>
    <p:extLst>
      <p:ext uri="{BB962C8B-B14F-4D97-AF65-F5344CB8AC3E}">
        <p14:creationId xmlns:p14="http://schemas.microsoft.com/office/powerpoint/2010/main" val="337213219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4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91178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s-ES_tradnl" dirty="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116740" name="Picture 4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7531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s-ES_tradnl" dirty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117764" name="Picture 4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72800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St James Park ag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64195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40614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4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1315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4984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4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92470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166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4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7209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35682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5" descr="St Jame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5058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St Jame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90496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St Jame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83400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t Jame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51058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3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95398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8568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20420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5214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96846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9040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36549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63530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1053</Words>
  <Application>Microsoft Office PowerPoint</Application>
  <PresentationFormat>Presentación en pantalla (4:3)</PresentationFormat>
  <Paragraphs>283</Paragraphs>
  <Slides>128</Slides>
  <Notes>126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128</vt:i4>
      </vt:variant>
    </vt:vector>
  </HeadingPairs>
  <TitlesOfParts>
    <vt:vector size="134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 INGLESES.-Sef-St.Jam </vt:lpstr>
      <vt:lpstr>SEFTON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SEWERBY HOUSE</vt:lpstr>
      <vt:lpstr>Presentación de PowerPoint</vt:lpstr>
      <vt:lpstr>Presentación de PowerPoint</vt:lpstr>
      <vt:lpstr>Presentación de PowerPoint</vt:lpstr>
      <vt:lpstr>SHAKESPEARE GARDENS</vt:lpstr>
      <vt:lpstr>Presentación de PowerPoint</vt:lpstr>
      <vt:lpstr>Presentación de PowerPoint</vt:lpstr>
      <vt:lpstr>Presentación de PowerPoint</vt:lpstr>
      <vt:lpstr>SISSINGHURST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SNOWHILL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SPECKE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ST.JAMES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13</cp:revision>
  <dcterms:created xsi:type="dcterms:W3CDTF">2013-09-08T06:06:48Z</dcterms:created>
  <dcterms:modified xsi:type="dcterms:W3CDTF">2018-03-08T06:52:27Z</dcterms:modified>
</cp:coreProperties>
</file>