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99.xml" ContentType="application/vnd.openxmlformats-officedocument.presentationml.notesSlide+xml"/>
  <Override PartName="/ppt/notesSlides/notesSlide100.xml" ContentType="application/vnd.openxmlformats-officedocument.presentationml.notesSlide+xml"/>
  <Override PartName="/ppt/notesSlides/notesSlide101.xml" ContentType="application/vnd.openxmlformats-officedocument.presentationml.notesSlide+xml"/>
  <Override PartName="/ppt/notesSlides/notesSlide102.xml" ContentType="application/vnd.openxmlformats-officedocument.presentationml.notesSlide+xml"/>
  <Override PartName="/ppt/notesSlides/notesSlide103.xml" ContentType="application/vnd.openxmlformats-officedocument.presentationml.notesSlide+xml"/>
  <Override PartName="/ppt/notesSlides/notesSlide104.xml" ContentType="application/vnd.openxmlformats-officedocument.presentationml.notesSlide+xml"/>
  <Override PartName="/ppt/notesSlides/notesSlide105.xml" ContentType="application/vnd.openxmlformats-officedocument.presentationml.notesSlide+xml"/>
  <Override PartName="/ppt/notesSlides/notesSlide106.xml" ContentType="application/vnd.openxmlformats-officedocument.presentationml.notesSlide+xml"/>
  <Override PartName="/ppt/notesSlides/notesSlide107.xml" ContentType="application/vnd.openxmlformats-officedocument.presentationml.notesSlide+xml"/>
  <Override PartName="/ppt/notesSlides/notesSlide108.xml" ContentType="application/vnd.openxmlformats-officedocument.presentationml.notesSlide+xml"/>
  <Override PartName="/ppt/notesSlides/notesSlide109.xml" ContentType="application/vnd.openxmlformats-officedocument.presentationml.notesSlide+xml"/>
  <Override PartName="/ppt/notesSlides/notesSlide110.xml" ContentType="application/vnd.openxmlformats-officedocument.presentationml.notesSlide+xml"/>
  <Override PartName="/ppt/notesSlides/notesSlide111.xml" ContentType="application/vnd.openxmlformats-officedocument.presentationml.notesSlide+xml"/>
  <Override PartName="/ppt/notesSlides/notesSlide112.xml" ContentType="application/vnd.openxmlformats-officedocument.presentationml.notesSlide+xml"/>
  <Override PartName="/ppt/notesSlides/notesSlide113.xml" ContentType="application/vnd.openxmlformats-officedocument.presentationml.notesSlide+xml"/>
  <Override PartName="/ppt/notesSlides/notesSlide114.xml" ContentType="application/vnd.openxmlformats-officedocument.presentationml.notesSlide+xml"/>
  <Override PartName="/ppt/notesSlides/notesSlide115.xml" ContentType="application/vnd.openxmlformats-officedocument.presentationml.notesSlide+xml"/>
  <Override PartName="/ppt/notesSlides/notesSlide116.xml" ContentType="application/vnd.openxmlformats-officedocument.presentationml.notesSlide+xml"/>
  <Override PartName="/ppt/notesSlides/notesSlide117.xml" ContentType="application/vnd.openxmlformats-officedocument.presentationml.notesSlide+xml"/>
  <Override PartName="/ppt/notesSlides/notesSlide118.xml" ContentType="application/vnd.openxmlformats-officedocument.presentationml.notesSlide+xml"/>
  <Override PartName="/ppt/notesSlides/notesSlide119.xml" ContentType="application/vnd.openxmlformats-officedocument.presentationml.notesSlide+xml"/>
  <Override PartName="/ppt/notesSlides/notesSlide120.xml" ContentType="application/vnd.openxmlformats-officedocument.presentationml.notesSlide+xml"/>
  <Override PartName="/ppt/notesSlides/notesSlide121.xml" ContentType="application/vnd.openxmlformats-officedocument.presentationml.notesSlide+xml"/>
  <Override PartName="/ppt/notesSlides/notesSlide122.xml" ContentType="application/vnd.openxmlformats-officedocument.presentationml.notesSlide+xml"/>
  <Override PartName="/ppt/notesSlides/notesSlide123.xml" ContentType="application/vnd.openxmlformats-officedocument.presentationml.notesSlide+xml"/>
  <Override PartName="/ppt/notesSlides/notesSlide124.xml" ContentType="application/vnd.openxmlformats-officedocument.presentationml.notesSlide+xml"/>
  <Override PartName="/ppt/notesSlides/notesSlide125.xml" ContentType="application/vnd.openxmlformats-officedocument.presentationml.notesSlide+xml"/>
  <Override PartName="/ppt/notesSlides/notesSlide126.xml" ContentType="application/vnd.openxmlformats-officedocument.presentationml.notesSlide+xml"/>
  <Override PartName="/ppt/notesSlides/notesSlide127.xml" ContentType="application/vnd.openxmlformats-officedocument.presentationml.notesSlide+xml"/>
  <Override PartName="/ppt/notesSlides/notesSlide128.xml" ContentType="application/vnd.openxmlformats-officedocument.presentationml.notesSlide+xml"/>
  <Override PartName="/ppt/notesSlides/notesSlide129.xml" ContentType="application/vnd.openxmlformats-officedocument.presentationml.notesSlide+xml"/>
  <Override PartName="/ppt/notesSlides/notesSlide130.xml" ContentType="application/vnd.openxmlformats-officedocument.presentationml.notesSlide+xml"/>
  <Override PartName="/ppt/notesSlides/notesSlide131.xml" ContentType="application/vnd.openxmlformats-officedocument.presentationml.notesSlide+xml"/>
  <Override PartName="/ppt/notesSlides/notesSlide132.xml" ContentType="application/vnd.openxmlformats-officedocument.presentationml.notesSlide+xml"/>
  <Override PartName="/ppt/notesSlides/notesSlide133.xml" ContentType="application/vnd.openxmlformats-officedocument.presentationml.notesSlide+xml"/>
  <Override PartName="/ppt/notesSlides/notesSlide134.xml" ContentType="application/vnd.openxmlformats-officedocument.presentationml.notesSlide+xml"/>
  <Override PartName="/ppt/notesSlides/notesSlide135.xml" ContentType="application/vnd.openxmlformats-officedocument.presentationml.notesSlide+xml"/>
  <Override PartName="/ppt/notesSlides/notesSlide136.xml" ContentType="application/vnd.openxmlformats-officedocument.presentationml.notesSlide+xml"/>
  <Override PartName="/ppt/notesSlides/notesSlide137.xml" ContentType="application/vnd.openxmlformats-officedocument.presentationml.notesSlide+xml"/>
  <Override PartName="/ppt/notesSlides/notesSlide138.xml" ContentType="application/vnd.openxmlformats-officedocument.presentationml.notesSlide+xml"/>
  <Override PartName="/ppt/notesSlides/notesSlide139.xml" ContentType="application/vnd.openxmlformats-officedocument.presentationml.notesSlide+xml"/>
  <Override PartName="/ppt/notesSlides/notesSlide140.xml" ContentType="application/vnd.openxmlformats-officedocument.presentationml.notesSlide+xml"/>
  <Override PartName="/ppt/notesSlides/notesSlide141.xml" ContentType="application/vnd.openxmlformats-officedocument.presentationml.notesSlide+xml"/>
  <Override PartName="/ppt/notesSlides/notesSlide142.xml" ContentType="application/vnd.openxmlformats-officedocument.presentationml.notesSlide+xml"/>
  <Override PartName="/ppt/notesSlides/notesSlide143.xml" ContentType="application/vnd.openxmlformats-officedocument.presentationml.notesSlide+xml"/>
  <Override PartName="/ppt/notesSlides/notesSlide144.xml" ContentType="application/vnd.openxmlformats-officedocument.presentationml.notesSlide+xml"/>
  <Override PartName="/ppt/notesSlides/notesSlide145.xml" ContentType="application/vnd.openxmlformats-officedocument.presentationml.notesSlide+xml"/>
  <Override PartName="/ppt/notesSlides/notesSlide14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  <p:sldMasterId id="2147483696" r:id="rId2"/>
  </p:sldMasterIdLst>
  <p:notesMasterIdLst>
    <p:notesMasterId r:id="rId158"/>
  </p:notesMasterIdLst>
  <p:sldIdLst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6" r:id="rId19"/>
    <p:sldId id="278" r:id="rId20"/>
    <p:sldId id="285" r:id="rId21"/>
    <p:sldId id="290" r:id="rId22"/>
    <p:sldId id="294" r:id="rId23"/>
    <p:sldId id="297" r:id="rId24"/>
    <p:sldId id="300" r:id="rId25"/>
    <p:sldId id="301" r:id="rId26"/>
    <p:sldId id="302" r:id="rId27"/>
    <p:sldId id="273" r:id="rId28"/>
    <p:sldId id="274" r:id="rId29"/>
    <p:sldId id="275" r:id="rId30"/>
    <p:sldId id="277" r:id="rId31"/>
    <p:sldId id="279" r:id="rId32"/>
    <p:sldId id="299" r:id="rId33"/>
    <p:sldId id="281" r:id="rId34"/>
    <p:sldId id="282" r:id="rId35"/>
    <p:sldId id="283" r:id="rId36"/>
    <p:sldId id="284" r:id="rId37"/>
    <p:sldId id="286" r:id="rId38"/>
    <p:sldId id="287" r:id="rId39"/>
    <p:sldId id="288" r:id="rId40"/>
    <p:sldId id="289" r:id="rId41"/>
    <p:sldId id="291" r:id="rId42"/>
    <p:sldId id="292" r:id="rId43"/>
    <p:sldId id="293" r:id="rId44"/>
    <p:sldId id="296" r:id="rId45"/>
    <p:sldId id="298" r:id="rId46"/>
    <p:sldId id="371" r:id="rId47"/>
    <p:sldId id="372" r:id="rId48"/>
    <p:sldId id="373" r:id="rId49"/>
    <p:sldId id="374" r:id="rId50"/>
    <p:sldId id="375" r:id="rId51"/>
    <p:sldId id="376" r:id="rId52"/>
    <p:sldId id="377" r:id="rId53"/>
    <p:sldId id="378" r:id="rId54"/>
    <p:sldId id="379" r:id="rId55"/>
    <p:sldId id="380" r:id="rId56"/>
    <p:sldId id="381" r:id="rId57"/>
    <p:sldId id="382" r:id="rId58"/>
    <p:sldId id="383" r:id="rId59"/>
    <p:sldId id="384" r:id="rId60"/>
    <p:sldId id="385" r:id="rId61"/>
    <p:sldId id="386" r:id="rId62"/>
    <p:sldId id="387" r:id="rId63"/>
    <p:sldId id="388" r:id="rId64"/>
    <p:sldId id="389" r:id="rId65"/>
    <p:sldId id="390" r:id="rId66"/>
    <p:sldId id="391" r:id="rId67"/>
    <p:sldId id="392" r:id="rId68"/>
    <p:sldId id="393" r:id="rId69"/>
    <p:sldId id="394" r:id="rId70"/>
    <p:sldId id="395" r:id="rId71"/>
    <p:sldId id="396" r:id="rId72"/>
    <p:sldId id="397" r:id="rId73"/>
    <p:sldId id="398" r:id="rId74"/>
    <p:sldId id="399" r:id="rId75"/>
    <p:sldId id="400" r:id="rId76"/>
    <p:sldId id="401" r:id="rId77"/>
    <p:sldId id="402" r:id="rId78"/>
    <p:sldId id="403" r:id="rId79"/>
    <p:sldId id="404" r:id="rId80"/>
    <p:sldId id="405" r:id="rId81"/>
    <p:sldId id="406" r:id="rId82"/>
    <p:sldId id="407" r:id="rId83"/>
    <p:sldId id="408" r:id="rId84"/>
    <p:sldId id="409" r:id="rId85"/>
    <p:sldId id="410" r:id="rId86"/>
    <p:sldId id="411" r:id="rId87"/>
    <p:sldId id="412" r:id="rId88"/>
    <p:sldId id="413" r:id="rId89"/>
    <p:sldId id="414" r:id="rId90"/>
    <p:sldId id="415" r:id="rId91"/>
    <p:sldId id="416" r:id="rId92"/>
    <p:sldId id="417" r:id="rId93"/>
    <p:sldId id="418" r:id="rId94"/>
    <p:sldId id="419" r:id="rId95"/>
    <p:sldId id="420" r:id="rId96"/>
    <p:sldId id="421" r:id="rId97"/>
    <p:sldId id="422" r:id="rId98"/>
    <p:sldId id="423" r:id="rId99"/>
    <p:sldId id="424" r:id="rId100"/>
    <p:sldId id="425" r:id="rId101"/>
    <p:sldId id="426" r:id="rId102"/>
    <p:sldId id="427" r:id="rId103"/>
    <p:sldId id="428" r:id="rId104"/>
    <p:sldId id="429" r:id="rId105"/>
    <p:sldId id="430" r:id="rId106"/>
    <p:sldId id="431" r:id="rId107"/>
    <p:sldId id="432" r:id="rId108"/>
    <p:sldId id="433" r:id="rId109"/>
    <p:sldId id="434" r:id="rId110"/>
    <p:sldId id="435" r:id="rId111"/>
    <p:sldId id="436" r:id="rId112"/>
    <p:sldId id="437" r:id="rId113"/>
    <p:sldId id="438" r:id="rId114"/>
    <p:sldId id="439" r:id="rId115"/>
    <p:sldId id="440" r:id="rId116"/>
    <p:sldId id="441" r:id="rId117"/>
    <p:sldId id="442" r:id="rId118"/>
    <p:sldId id="443" r:id="rId119"/>
    <p:sldId id="444" r:id="rId120"/>
    <p:sldId id="445" r:id="rId121"/>
    <p:sldId id="446" r:id="rId122"/>
    <p:sldId id="447" r:id="rId123"/>
    <p:sldId id="448" r:id="rId124"/>
    <p:sldId id="449" r:id="rId125"/>
    <p:sldId id="450" r:id="rId126"/>
    <p:sldId id="451" r:id="rId127"/>
    <p:sldId id="452" r:id="rId128"/>
    <p:sldId id="453" r:id="rId129"/>
    <p:sldId id="454" r:id="rId130"/>
    <p:sldId id="455" r:id="rId131"/>
    <p:sldId id="456" r:id="rId132"/>
    <p:sldId id="457" r:id="rId133"/>
    <p:sldId id="458" r:id="rId134"/>
    <p:sldId id="459" r:id="rId135"/>
    <p:sldId id="460" r:id="rId136"/>
    <p:sldId id="461" r:id="rId137"/>
    <p:sldId id="462" r:id="rId138"/>
    <p:sldId id="463" r:id="rId139"/>
    <p:sldId id="464" r:id="rId140"/>
    <p:sldId id="465" r:id="rId141"/>
    <p:sldId id="466" r:id="rId142"/>
    <p:sldId id="467" r:id="rId143"/>
    <p:sldId id="468" r:id="rId144"/>
    <p:sldId id="469" r:id="rId145"/>
    <p:sldId id="470" r:id="rId146"/>
    <p:sldId id="471" r:id="rId147"/>
    <p:sldId id="472" r:id="rId148"/>
    <p:sldId id="473" r:id="rId149"/>
    <p:sldId id="474" r:id="rId150"/>
    <p:sldId id="475" r:id="rId151"/>
    <p:sldId id="476" r:id="rId152"/>
    <p:sldId id="477" r:id="rId153"/>
    <p:sldId id="478" r:id="rId154"/>
    <p:sldId id="479" r:id="rId155"/>
    <p:sldId id="480" r:id="rId156"/>
    <p:sldId id="481" r:id="rId15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5.xml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63" Type="http://schemas.openxmlformats.org/officeDocument/2006/relationships/slide" Target="slides/slide61.xml"/><Relationship Id="rId84" Type="http://schemas.openxmlformats.org/officeDocument/2006/relationships/slide" Target="slides/slide82.xml"/><Relationship Id="rId138" Type="http://schemas.openxmlformats.org/officeDocument/2006/relationships/slide" Target="slides/slide136.xml"/><Relationship Id="rId159" Type="http://schemas.openxmlformats.org/officeDocument/2006/relationships/presProps" Target="presProps.xml"/><Relationship Id="rId107" Type="http://schemas.openxmlformats.org/officeDocument/2006/relationships/slide" Target="slides/slide105.xml"/><Relationship Id="rId11" Type="http://schemas.openxmlformats.org/officeDocument/2006/relationships/slide" Target="slides/slide9.xml"/><Relationship Id="rId32" Type="http://schemas.openxmlformats.org/officeDocument/2006/relationships/slide" Target="slides/slide30.xml"/><Relationship Id="rId53" Type="http://schemas.openxmlformats.org/officeDocument/2006/relationships/slide" Target="slides/slide51.xml"/><Relationship Id="rId74" Type="http://schemas.openxmlformats.org/officeDocument/2006/relationships/slide" Target="slides/slide72.xml"/><Relationship Id="rId128" Type="http://schemas.openxmlformats.org/officeDocument/2006/relationships/slide" Target="slides/slide126.xml"/><Relationship Id="rId149" Type="http://schemas.openxmlformats.org/officeDocument/2006/relationships/slide" Target="slides/slide147.xml"/><Relationship Id="rId5" Type="http://schemas.openxmlformats.org/officeDocument/2006/relationships/slide" Target="slides/slide3.xml"/><Relationship Id="rId95" Type="http://schemas.openxmlformats.org/officeDocument/2006/relationships/slide" Target="slides/slide93.xml"/><Relationship Id="rId160" Type="http://schemas.openxmlformats.org/officeDocument/2006/relationships/viewProps" Target="viewProps.xml"/><Relationship Id="rId22" Type="http://schemas.openxmlformats.org/officeDocument/2006/relationships/slide" Target="slides/slide20.xml"/><Relationship Id="rId43" Type="http://schemas.openxmlformats.org/officeDocument/2006/relationships/slide" Target="slides/slide41.xml"/><Relationship Id="rId64" Type="http://schemas.openxmlformats.org/officeDocument/2006/relationships/slide" Target="slides/slide62.xml"/><Relationship Id="rId118" Type="http://schemas.openxmlformats.org/officeDocument/2006/relationships/slide" Target="slides/slide116.xml"/><Relationship Id="rId139" Type="http://schemas.openxmlformats.org/officeDocument/2006/relationships/slide" Target="slides/slide137.xml"/><Relationship Id="rId85" Type="http://schemas.openxmlformats.org/officeDocument/2006/relationships/slide" Target="slides/slide83.xml"/><Relationship Id="rId150" Type="http://schemas.openxmlformats.org/officeDocument/2006/relationships/slide" Target="slides/slide148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59" Type="http://schemas.openxmlformats.org/officeDocument/2006/relationships/slide" Target="slides/slide57.xml"/><Relationship Id="rId103" Type="http://schemas.openxmlformats.org/officeDocument/2006/relationships/slide" Target="slides/slide101.xml"/><Relationship Id="rId108" Type="http://schemas.openxmlformats.org/officeDocument/2006/relationships/slide" Target="slides/slide106.xml"/><Relationship Id="rId124" Type="http://schemas.openxmlformats.org/officeDocument/2006/relationships/slide" Target="slides/slide122.xml"/><Relationship Id="rId129" Type="http://schemas.openxmlformats.org/officeDocument/2006/relationships/slide" Target="slides/slide127.xml"/><Relationship Id="rId54" Type="http://schemas.openxmlformats.org/officeDocument/2006/relationships/slide" Target="slides/slide52.xml"/><Relationship Id="rId70" Type="http://schemas.openxmlformats.org/officeDocument/2006/relationships/slide" Target="slides/slide68.xml"/><Relationship Id="rId75" Type="http://schemas.openxmlformats.org/officeDocument/2006/relationships/slide" Target="slides/slide73.xml"/><Relationship Id="rId91" Type="http://schemas.openxmlformats.org/officeDocument/2006/relationships/slide" Target="slides/slide89.xml"/><Relationship Id="rId96" Type="http://schemas.openxmlformats.org/officeDocument/2006/relationships/slide" Target="slides/slide94.xml"/><Relationship Id="rId140" Type="http://schemas.openxmlformats.org/officeDocument/2006/relationships/slide" Target="slides/slide138.xml"/><Relationship Id="rId145" Type="http://schemas.openxmlformats.org/officeDocument/2006/relationships/slide" Target="slides/slide143.xml"/><Relationship Id="rId16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49" Type="http://schemas.openxmlformats.org/officeDocument/2006/relationships/slide" Target="slides/slide47.xml"/><Relationship Id="rId114" Type="http://schemas.openxmlformats.org/officeDocument/2006/relationships/slide" Target="slides/slide112.xml"/><Relationship Id="rId119" Type="http://schemas.openxmlformats.org/officeDocument/2006/relationships/slide" Target="slides/slide117.xml"/><Relationship Id="rId44" Type="http://schemas.openxmlformats.org/officeDocument/2006/relationships/slide" Target="slides/slide42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81" Type="http://schemas.openxmlformats.org/officeDocument/2006/relationships/slide" Target="slides/slide79.xml"/><Relationship Id="rId86" Type="http://schemas.openxmlformats.org/officeDocument/2006/relationships/slide" Target="slides/slide84.xml"/><Relationship Id="rId130" Type="http://schemas.openxmlformats.org/officeDocument/2006/relationships/slide" Target="slides/slide128.xml"/><Relationship Id="rId135" Type="http://schemas.openxmlformats.org/officeDocument/2006/relationships/slide" Target="slides/slide133.xml"/><Relationship Id="rId151" Type="http://schemas.openxmlformats.org/officeDocument/2006/relationships/slide" Target="slides/slide149.xml"/><Relationship Id="rId156" Type="http://schemas.openxmlformats.org/officeDocument/2006/relationships/slide" Target="slides/slide154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109" Type="http://schemas.openxmlformats.org/officeDocument/2006/relationships/slide" Target="slides/slide107.xml"/><Relationship Id="rId34" Type="http://schemas.openxmlformats.org/officeDocument/2006/relationships/slide" Target="slides/slide32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6" Type="http://schemas.openxmlformats.org/officeDocument/2006/relationships/slide" Target="slides/slide74.xml"/><Relationship Id="rId97" Type="http://schemas.openxmlformats.org/officeDocument/2006/relationships/slide" Target="slides/slide95.xml"/><Relationship Id="rId104" Type="http://schemas.openxmlformats.org/officeDocument/2006/relationships/slide" Target="slides/slide102.xml"/><Relationship Id="rId120" Type="http://schemas.openxmlformats.org/officeDocument/2006/relationships/slide" Target="slides/slide118.xml"/><Relationship Id="rId125" Type="http://schemas.openxmlformats.org/officeDocument/2006/relationships/slide" Target="slides/slide123.xml"/><Relationship Id="rId141" Type="http://schemas.openxmlformats.org/officeDocument/2006/relationships/slide" Target="slides/slide139.xml"/><Relationship Id="rId146" Type="http://schemas.openxmlformats.org/officeDocument/2006/relationships/slide" Target="slides/slide144.xml"/><Relationship Id="rId7" Type="http://schemas.openxmlformats.org/officeDocument/2006/relationships/slide" Target="slides/slide5.xml"/><Relationship Id="rId71" Type="http://schemas.openxmlformats.org/officeDocument/2006/relationships/slide" Target="slides/slide69.xml"/><Relationship Id="rId92" Type="http://schemas.openxmlformats.org/officeDocument/2006/relationships/slide" Target="slides/slide90.xml"/><Relationship Id="rId16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7.xml"/><Relationship Id="rId24" Type="http://schemas.openxmlformats.org/officeDocument/2006/relationships/slide" Target="slides/slide22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66" Type="http://schemas.openxmlformats.org/officeDocument/2006/relationships/slide" Target="slides/slide64.xml"/><Relationship Id="rId87" Type="http://schemas.openxmlformats.org/officeDocument/2006/relationships/slide" Target="slides/slide85.xml"/><Relationship Id="rId110" Type="http://schemas.openxmlformats.org/officeDocument/2006/relationships/slide" Target="slides/slide108.xml"/><Relationship Id="rId115" Type="http://schemas.openxmlformats.org/officeDocument/2006/relationships/slide" Target="slides/slide113.xml"/><Relationship Id="rId131" Type="http://schemas.openxmlformats.org/officeDocument/2006/relationships/slide" Target="slides/slide129.xml"/><Relationship Id="rId136" Type="http://schemas.openxmlformats.org/officeDocument/2006/relationships/slide" Target="slides/slide134.xml"/><Relationship Id="rId157" Type="http://schemas.openxmlformats.org/officeDocument/2006/relationships/slide" Target="slides/slide155.xml"/><Relationship Id="rId61" Type="http://schemas.openxmlformats.org/officeDocument/2006/relationships/slide" Target="slides/slide59.xml"/><Relationship Id="rId82" Type="http://schemas.openxmlformats.org/officeDocument/2006/relationships/slide" Target="slides/slide80.xml"/><Relationship Id="rId152" Type="http://schemas.openxmlformats.org/officeDocument/2006/relationships/slide" Target="slides/slide150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56" Type="http://schemas.openxmlformats.org/officeDocument/2006/relationships/slide" Target="slides/slide54.xml"/><Relationship Id="rId77" Type="http://schemas.openxmlformats.org/officeDocument/2006/relationships/slide" Target="slides/slide75.xml"/><Relationship Id="rId100" Type="http://schemas.openxmlformats.org/officeDocument/2006/relationships/slide" Target="slides/slide98.xml"/><Relationship Id="rId105" Type="http://schemas.openxmlformats.org/officeDocument/2006/relationships/slide" Target="slides/slide103.xml"/><Relationship Id="rId126" Type="http://schemas.openxmlformats.org/officeDocument/2006/relationships/slide" Target="slides/slide124.xml"/><Relationship Id="rId147" Type="http://schemas.openxmlformats.org/officeDocument/2006/relationships/slide" Target="slides/slide145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slide" Target="slides/slide70.xml"/><Relationship Id="rId93" Type="http://schemas.openxmlformats.org/officeDocument/2006/relationships/slide" Target="slides/slide91.xml"/><Relationship Id="rId98" Type="http://schemas.openxmlformats.org/officeDocument/2006/relationships/slide" Target="slides/slide96.xml"/><Relationship Id="rId121" Type="http://schemas.openxmlformats.org/officeDocument/2006/relationships/slide" Target="slides/slide119.xml"/><Relationship Id="rId142" Type="http://schemas.openxmlformats.org/officeDocument/2006/relationships/slide" Target="slides/slide140.xml"/><Relationship Id="rId3" Type="http://schemas.openxmlformats.org/officeDocument/2006/relationships/slide" Target="slides/slide1.xml"/><Relationship Id="rId25" Type="http://schemas.openxmlformats.org/officeDocument/2006/relationships/slide" Target="slides/slide23.xml"/><Relationship Id="rId46" Type="http://schemas.openxmlformats.org/officeDocument/2006/relationships/slide" Target="slides/slide44.xml"/><Relationship Id="rId67" Type="http://schemas.openxmlformats.org/officeDocument/2006/relationships/slide" Target="slides/slide65.xml"/><Relationship Id="rId116" Type="http://schemas.openxmlformats.org/officeDocument/2006/relationships/slide" Target="slides/slide114.xml"/><Relationship Id="rId137" Type="http://schemas.openxmlformats.org/officeDocument/2006/relationships/slide" Target="slides/slide135.xml"/><Relationship Id="rId158" Type="http://schemas.openxmlformats.org/officeDocument/2006/relationships/notesMaster" Target="notesMasters/notesMaster1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62" Type="http://schemas.openxmlformats.org/officeDocument/2006/relationships/slide" Target="slides/slide60.xml"/><Relationship Id="rId83" Type="http://schemas.openxmlformats.org/officeDocument/2006/relationships/slide" Target="slides/slide81.xml"/><Relationship Id="rId88" Type="http://schemas.openxmlformats.org/officeDocument/2006/relationships/slide" Target="slides/slide86.xml"/><Relationship Id="rId111" Type="http://schemas.openxmlformats.org/officeDocument/2006/relationships/slide" Target="slides/slide109.xml"/><Relationship Id="rId132" Type="http://schemas.openxmlformats.org/officeDocument/2006/relationships/slide" Target="slides/slide130.xml"/><Relationship Id="rId153" Type="http://schemas.openxmlformats.org/officeDocument/2006/relationships/slide" Target="slides/slide151.xml"/><Relationship Id="rId15" Type="http://schemas.openxmlformats.org/officeDocument/2006/relationships/slide" Target="slides/slide13.xml"/><Relationship Id="rId36" Type="http://schemas.openxmlformats.org/officeDocument/2006/relationships/slide" Target="slides/slide34.xml"/><Relationship Id="rId57" Type="http://schemas.openxmlformats.org/officeDocument/2006/relationships/slide" Target="slides/slide55.xml"/><Relationship Id="rId106" Type="http://schemas.openxmlformats.org/officeDocument/2006/relationships/slide" Target="slides/slide104.xml"/><Relationship Id="rId127" Type="http://schemas.openxmlformats.org/officeDocument/2006/relationships/slide" Target="slides/slide12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52" Type="http://schemas.openxmlformats.org/officeDocument/2006/relationships/slide" Target="slides/slide50.xml"/><Relationship Id="rId73" Type="http://schemas.openxmlformats.org/officeDocument/2006/relationships/slide" Target="slides/slide71.xml"/><Relationship Id="rId78" Type="http://schemas.openxmlformats.org/officeDocument/2006/relationships/slide" Target="slides/slide76.xml"/><Relationship Id="rId94" Type="http://schemas.openxmlformats.org/officeDocument/2006/relationships/slide" Target="slides/slide92.xml"/><Relationship Id="rId99" Type="http://schemas.openxmlformats.org/officeDocument/2006/relationships/slide" Target="slides/slide97.xml"/><Relationship Id="rId101" Type="http://schemas.openxmlformats.org/officeDocument/2006/relationships/slide" Target="slides/slide99.xml"/><Relationship Id="rId122" Type="http://schemas.openxmlformats.org/officeDocument/2006/relationships/slide" Target="slides/slide120.xml"/><Relationship Id="rId143" Type="http://schemas.openxmlformats.org/officeDocument/2006/relationships/slide" Target="slides/slide141.xml"/><Relationship Id="rId148" Type="http://schemas.openxmlformats.org/officeDocument/2006/relationships/slide" Target="slides/slide146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26" Type="http://schemas.openxmlformats.org/officeDocument/2006/relationships/slide" Target="slides/slide24.xml"/><Relationship Id="rId47" Type="http://schemas.openxmlformats.org/officeDocument/2006/relationships/slide" Target="slides/slide45.xml"/><Relationship Id="rId68" Type="http://schemas.openxmlformats.org/officeDocument/2006/relationships/slide" Target="slides/slide66.xml"/><Relationship Id="rId89" Type="http://schemas.openxmlformats.org/officeDocument/2006/relationships/slide" Target="slides/slide87.xml"/><Relationship Id="rId112" Type="http://schemas.openxmlformats.org/officeDocument/2006/relationships/slide" Target="slides/slide110.xml"/><Relationship Id="rId133" Type="http://schemas.openxmlformats.org/officeDocument/2006/relationships/slide" Target="slides/slide131.xml"/><Relationship Id="rId154" Type="http://schemas.openxmlformats.org/officeDocument/2006/relationships/slide" Target="slides/slide152.xml"/><Relationship Id="rId16" Type="http://schemas.openxmlformats.org/officeDocument/2006/relationships/slide" Target="slides/slide14.xml"/><Relationship Id="rId37" Type="http://schemas.openxmlformats.org/officeDocument/2006/relationships/slide" Target="slides/slide35.xml"/><Relationship Id="rId58" Type="http://schemas.openxmlformats.org/officeDocument/2006/relationships/slide" Target="slides/slide56.xml"/><Relationship Id="rId79" Type="http://schemas.openxmlformats.org/officeDocument/2006/relationships/slide" Target="slides/slide77.xml"/><Relationship Id="rId102" Type="http://schemas.openxmlformats.org/officeDocument/2006/relationships/slide" Target="slides/slide100.xml"/><Relationship Id="rId123" Type="http://schemas.openxmlformats.org/officeDocument/2006/relationships/slide" Target="slides/slide121.xml"/><Relationship Id="rId144" Type="http://schemas.openxmlformats.org/officeDocument/2006/relationships/slide" Target="slides/slide142.xml"/><Relationship Id="rId90" Type="http://schemas.openxmlformats.org/officeDocument/2006/relationships/slide" Target="slides/slide88.xml"/><Relationship Id="rId27" Type="http://schemas.openxmlformats.org/officeDocument/2006/relationships/slide" Target="slides/slide25.xml"/><Relationship Id="rId48" Type="http://schemas.openxmlformats.org/officeDocument/2006/relationships/slide" Target="slides/slide46.xml"/><Relationship Id="rId69" Type="http://schemas.openxmlformats.org/officeDocument/2006/relationships/slide" Target="slides/slide67.xml"/><Relationship Id="rId113" Type="http://schemas.openxmlformats.org/officeDocument/2006/relationships/slide" Target="slides/slide111.xml"/><Relationship Id="rId134" Type="http://schemas.openxmlformats.org/officeDocument/2006/relationships/slide" Target="slides/slide132.xml"/><Relationship Id="rId80" Type="http://schemas.openxmlformats.org/officeDocument/2006/relationships/slide" Target="slides/slide78.xml"/><Relationship Id="rId155" Type="http://schemas.openxmlformats.org/officeDocument/2006/relationships/slide" Target="slides/slide15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521C555-ADDD-425B-B5AF-837DCA5B51DC}" type="datetimeFigureOut">
              <a:rPr lang="es-ES" smtClean="0"/>
              <a:t>07/03/2018</a:t>
            </a:fld>
            <a:endParaRPr lang="es-ES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CA3885-2E95-480F-9A3F-320E09619A30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5210411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9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_rels/notesSlide10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9.xml"/><Relationship Id="rId1" Type="http://schemas.openxmlformats.org/officeDocument/2006/relationships/notesMaster" Target="../notesMasters/notesMaster1.xml"/></Relationships>
</file>

<file path=ppt/notesSlides/_rels/notesSlide10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0.xml"/><Relationship Id="rId1" Type="http://schemas.openxmlformats.org/officeDocument/2006/relationships/notesMaster" Target="../notesMasters/notesMaster1.xml"/></Relationships>
</file>

<file path=ppt/notesSlides/_rels/notesSlide10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1.xml"/><Relationship Id="rId1" Type="http://schemas.openxmlformats.org/officeDocument/2006/relationships/notesMaster" Target="../notesMasters/notesMaster1.xml"/></Relationships>
</file>

<file path=ppt/notesSlides/_rels/notesSlide10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2.xml"/><Relationship Id="rId1" Type="http://schemas.openxmlformats.org/officeDocument/2006/relationships/notesMaster" Target="../notesMasters/notesMaster1.xml"/></Relationships>
</file>

<file path=ppt/notesSlides/_rels/notesSlide10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3.xml"/><Relationship Id="rId1" Type="http://schemas.openxmlformats.org/officeDocument/2006/relationships/notesMaster" Target="../notesMasters/notesMaster1.xml"/></Relationships>
</file>

<file path=ppt/notesSlides/_rels/notesSlide10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4.xml"/><Relationship Id="rId1" Type="http://schemas.openxmlformats.org/officeDocument/2006/relationships/notesMaster" Target="../notesMasters/notesMaster1.xml"/></Relationships>
</file>

<file path=ppt/notesSlides/_rels/notesSlide10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5.xml"/><Relationship Id="rId1" Type="http://schemas.openxmlformats.org/officeDocument/2006/relationships/notesMaster" Target="../notesMasters/notesMaster1.xml"/></Relationships>
</file>

<file path=ppt/notesSlides/_rels/notesSlide10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6.xml"/><Relationship Id="rId1" Type="http://schemas.openxmlformats.org/officeDocument/2006/relationships/notesMaster" Target="../notesMasters/notesMaster1.xml"/></Relationships>
</file>

<file path=ppt/notesSlides/_rels/notesSlide10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7.xml"/><Relationship Id="rId1" Type="http://schemas.openxmlformats.org/officeDocument/2006/relationships/notesMaster" Target="../notesMasters/notesMaster1.xml"/></Relationships>
</file>

<file path=ppt/notesSlides/_rels/notesSlide10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8.xml"/><Relationship Id="rId1" Type="http://schemas.openxmlformats.org/officeDocument/2006/relationships/notesMaster" Target="../notesMasters/notesMaster1.xml"/></Relationships>
</file>

<file path=ppt/notesSlides/_rels/notesSlide1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9.xml"/><Relationship Id="rId1" Type="http://schemas.openxmlformats.org/officeDocument/2006/relationships/notesMaster" Target="../notesMasters/notesMaster1.xml"/></Relationships>
</file>

<file path=ppt/notesSlides/_rels/notesSlide1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0.xml"/><Relationship Id="rId1" Type="http://schemas.openxmlformats.org/officeDocument/2006/relationships/notesMaster" Target="../notesMasters/notesMaster1.xml"/></Relationships>
</file>

<file path=ppt/notesSlides/_rels/notesSlide1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1.xml"/><Relationship Id="rId1" Type="http://schemas.openxmlformats.org/officeDocument/2006/relationships/notesMaster" Target="../notesMasters/notesMaster1.xml"/></Relationships>
</file>

<file path=ppt/notesSlides/_rels/notesSlide1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2.xml"/><Relationship Id="rId1" Type="http://schemas.openxmlformats.org/officeDocument/2006/relationships/notesMaster" Target="../notesMasters/notesMaster1.xml"/></Relationships>
</file>

<file path=ppt/notesSlides/_rels/notesSlide1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3.xml"/><Relationship Id="rId1" Type="http://schemas.openxmlformats.org/officeDocument/2006/relationships/notesMaster" Target="../notesMasters/notesMaster1.xml"/></Relationships>
</file>

<file path=ppt/notesSlides/_rels/notesSlide1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4.xml"/><Relationship Id="rId1" Type="http://schemas.openxmlformats.org/officeDocument/2006/relationships/notesMaster" Target="../notesMasters/notesMaster1.xml"/></Relationships>
</file>

<file path=ppt/notesSlides/_rels/notesSlide1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5.xml"/><Relationship Id="rId1" Type="http://schemas.openxmlformats.org/officeDocument/2006/relationships/notesMaster" Target="../notesMasters/notesMaster1.xml"/></Relationships>
</file>

<file path=ppt/notesSlides/_rels/notesSlide1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6.xml"/><Relationship Id="rId1" Type="http://schemas.openxmlformats.org/officeDocument/2006/relationships/notesMaster" Target="../notesMasters/notesMaster1.xml"/></Relationships>
</file>

<file path=ppt/notesSlides/_rels/notesSlide1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7.xml"/><Relationship Id="rId1" Type="http://schemas.openxmlformats.org/officeDocument/2006/relationships/notesMaster" Target="../notesMasters/notesMaster1.xml"/></Relationships>
</file>

<file path=ppt/notesSlides/_rels/notesSlide1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8.xml"/><Relationship Id="rId1" Type="http://schemas.openxmlformats.org/officeDocument/2006/relationships/notesMaster" Target="../notesMasters/notesMaster1.xml"/></Relationships>
</file>

<file path=ppt/notesSlides/_rels/notesSlide1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9.xml"/><Relationship Id="rId1" Type="http://schemas.openxmlformats.org/officeDocument/2006/relationships/notesMaster" Target="../notesMasters/notesMaster1.xml"/></Relationships>
</file>

<file path=ppt/notesSlides/_rels/notesSlide1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0.xml"/><Relationship Id="rId1" Type="http://schemas.openxmlformats.org/officeDocument/2006/relationships/notesMaster" Target="../notesMasters/notesMaster1.xml"/></Relationships>
</file>

<file path=ppt/notesSlides/_rels/notesSlide1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1.xml"/><Relationship Id="rId1" Type="http://schemas.openxmlformats.org/officeDocument/2006/relationships/notesMaster" Target="../notesMasters/notesMaster1.xml"/></Relationships>
</file>

<file path=ppt/notesSlides/_rels/notesSlide1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2.xml"/><Relationship Id="rId1" Type="http://schemas.openxmlformats.org/officeDocument/2006/relationships/notesMaster" Target="../notesMasters/notesMaster1.xml"/></Relationships>
</file>

<file path=ppt/notesSlides/_rels/notesSlide1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3.xml"/><Relationship Id="rId1" Type="http://schemas.openxmlformats.org/officeDocument/2006/relationships/notesMaster" Target="../notesMasters/notesMaster1.xml"/></Relationships>
</file>

<file path=ppt/notesSlides/_rels/notesSlide1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4.xml"/><Relationship Id="rId1" Type="http://schemas.openxmlformats.org/officeDocument/2006/relationships/notesMaster" Target="../notesMasters/notesMaster1.xml"/></Relationships>
</file>

<file path=ppt/notesSlides/_rels/notesSlide1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5.xml"/><Relationship Id="rId1" Type="http://schemas.openxmlformats.org/officeDocument/2006/relationships/notesMaster" Target="../notesMasters/notesMaster1.xml"/></Relationships>
</file>

<file path=ppt/notesSlides/_rels/notesSlide1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6.xml"/><Relationship Id="rId1" Type="http://schemas.openxmlformats.org/officeDocument/2006/relationships/notesMaster" Target="../notesMasters/notesMaster1.xml"/></Relationships>
</file>

<file path=ppt/notesSlides/_rels/notesSlide1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7.xml"/><Relationship Id="rId1" Type="http://schemas.openxmlformats.org/officeDocument/2006/relationships/notesMaster" Target="../notesMasters/notesMaster1.xml"/></Relationships>
</file>

<file path=ppt/notesSlides/_rels/notesSlide1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8.xml"/><Relationship Id="rId1" Type="http://schemas.openxmlformats.org/officeDocument/2006/relationships/notesMaster" Target="../notesMasters/notesMaster1.xml"/></Relationships>
</file>

<file path=ppt/notesSlides/_rels/notesSlide1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9.xml"/><Relationship Id="rId1" Type="http://schemas.openxmlformats.org/officeDocument/2006/relationships/notesMaster" Target="../notesMasters/notesMaster1.xml"/></Relationships>
</file>

<file path=ppt/notesSlides/_rels/notesSlide1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0.xml"/><Relationship Id="rId1" Type="http://schemas.openxmlformats.org/officeDocument/2006/relationships/notesMaster" Target="../notesMasters/notesMaster1.xml"/></Relationships>
</file>

<file path=ppt/notesSlides/_rels/notesSlide1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1.xml"/><Relationship Id="rId1" Type="http://schemas.openxmlformats.org/officeDocument/2006/relationships/notesMaster" Target="../notesMasters/notesMaster1.xml"/></Relationships>
</file>

<file path=ppt/notesSlides/_rels/notesSlide1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2.xml"/><Relationship Id="rId1" Type="http://schemas.openxmlformats.org/officeDocument/2006/relationships/notesMaster" Target="../notesMasters/notesMaster1.xml"/></Relationships>
</file>

<file path=ppt/notesSlides/_rels/notesSlide1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3.xml"/><Relationship Id="rId1" Type="http://schemas.openxmlformats.org/officeDocument/2006/relationships/notesMaster" Target="../notesMasters/notesMaster1.xml"/></Relationships>
</file>

<file path=ppt/notesSlides/_rels/notesSlide1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4.xml"/><Relationship Id="rId1" Type="http://schemas.openxmlformats.org/officeDocument/2006/relationships/notesMaster" Target="../notesMasters/notesMaster1.xml"/></Relationships>
</file>

<file path=ppt/notesSlides/_rels/notesSlide1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5.xml"/><Relationship Id="rId1" Type="http://schemas.openxmlformats.org/officeDocument/2006/relationships/notesMaster" Target="../notesMasters/notesMaster1.xml"/></Relationships>
</file>

<file path=ppt/notesSlides/_rels/notesSlide1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6.xml"/><Relationship Id="rId1" Type="http://schemas.openxmlformats.org/officeDocument/2006/relationships/notesMaster" Target="../notesMasters/notesMaster1.xml"/></Relationships>
</file>

<file path=ppt/notesSlides/_rels/notesSlide1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7.xml"/><Relationship Id="rId1" Type="http://schemas.openxmlformats.org/officeDocument/2006/relationships/notesMaster" Target="../notesMasters/notesMaster1.xml"/></Relationships>
</file>

<file path=ppt/notesSlides/_rels/notesSlide1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8.xml"/><Relationship Id="rId1" Type="http://schemas.openxmlformats.org/officeDocument/2006/relationships/notesMaster" Target="../notesMasters/notesMaster1.xml"/></Relationships>
</file>

<file path=ppt/notesSlides/_rels/notesSlide1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9.xml"/><Relationship Id="rId1" Type="http://schemas.openxmlformats.org/officeDocument/2006/relationships/notesMaster" Target="../notesMasters/notesMaster1.xml"/></Relationships>
</file>

<file path=ppt/notesSlides/_rels/notesSlide1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0.xml"/><Relationship Id="rId1" Type="http://schemas.openxmlformats.org/officeDocument/2006/relationships/notesMaster" Target="../notesMasters/notesMaster1.xml"/></Relationships>
</file>

<file path=ppt/notesSlides/_rels/notesSlide1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1.xml"/><Relationship Id="rId1" Type="http://schemas.openxmlformats.org/officeDocument/2006/relationships/notesMaster" Target="../notesMasters/notesMaster1.xml"/></Relationships>
</file>

<file path=ppt/notesSlides/_rels/notesSlide1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2.xml"/><Relationship Id="rId1" Type="http://schemas.openxmlformats.org/officeDocument/2006/relationships/notesMaster" Target="../notesMasters/notesMaster1.xml"/></Relationships>
</file>

<file path=ppt/notesSlides/_rels/notesSlide1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3.xml"/><Relationship Id="rId1" Type="http://schemas.openxmlformats.org/officeDocument/2006/relationships/notesMaster" Target="../notesMasters/notesMaster1.xml"/></Relationships>
</file>

<file path=ppt/notesSlides/_rels/notesSlide1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4.xml"/><Relationship Id="rId1" Type="http://schemas.openxmlformats.org/officeDocument/2006/relationships/notesMaster" Target="../notesMasters/notesMaster1.xml"/></Relationships>
</file>

<file path=ppt/notesSlides/_rels/notesSlide1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Silchester Garden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CA3885-2E95-480F-9A3F-320E09619A30}" type="slidenum">
              <a:rPr lang="es-ES" smtClean="0"/>
              <a:t>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6208032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Silchester Garden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CA3885-2E95-480F-9A3F-320E09619A30}" type="slidenum">
              <a:rPr lang="es-ES" smtClean="0"/>
              <a:t>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6295241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Silchester Garden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CA3885-2E95-480F-9A3F-320E09619A30}" type="slidenum">
              <a:rPr lang="es-ES" smtClean="0"/>
              <a:t>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53091426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Silchester Down Garden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CA3885-2E95-480F-9A3F-320E09619A30}" type="slidenum">
              <a:rPr lang="es-ES" smtClean="0"/>
              <a:t>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7966831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Silchester Down Garden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CA3885-2E95-480F-9A3F-320E09619A30}" type="slidenum">
              <a:rPr lang="es-ES" smtClean="0"/>
              <a:t>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71915382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Silchester Garden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CA3885-2E95-480F-9A3F-320E09619A30}" type="slidenum">
              <a:rPr lang="es-ES" smtClean="0"/>
              <a:t>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09362278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Silchester Garden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CA3885-2E95-480F-9A3F-320E09619A30}" type="slidenum">
              <a:rPr lang="es-ES" smtClean="0"/>
              <a:t>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89358816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Silchester Garden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CA3885-2E95-480F-9A3F-320E09619A30}" type="slidenum">
              <a:rPr lang="es-ES" smtClean="0"/>
              <a:t>10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85514448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Silchester Garden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CA3885-2E95-480F-9A3F-320E09619A30}" type="slidenum">
              <a:rPr lang="es-ES" smtClean="0"/>
              <a:t>11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88413303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Sir Harold Hillier Gardens.-Hampshire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CA3885-2E95-480F-9A3F-320E09619A30}" type="slidenum">
              <a:rPr lang="es-ES" smtClean="0"/>
              <a:t>14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56169327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Sir Harold Hillier Gardens.-Hampshire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CA3885-2E95-480F-9A3F-320E09619A30}" type="slidenum">
              <a:rPr lang="es-ES" smtClean="0"/>
              <a:t>15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96479283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Sir Harold Hillier Gardens.-Hampshire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CA3885-2E95-480F-9A3F-320E09619A30}" type="slidenum">
              <a:rPr lang="es-ES" smtClean="0"/>
              <a:t>16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3903952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Sir Harold Hillier Gardens.-Hampshire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CA3885-2E95-480F-9A3F-320E09619A30}" type="slidenum">
              <a:rPr lang="es-ES" smtClean="0"/>
              <a:t>17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37911527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CA3885-2E95-480F-9A3F-320E09619A30}" type="slidenum">
              <a:rPr lang="es-ES" smtClean="0"/>
              <a:t>18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10306615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Hillier Gardens, Romsey, Hampshire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CA3885-2E95-480F-9A3F-320E09619A30}" type="slidenum">
              <a:rPr lang="es-ES" smtClean="0"/>
              <a:t>19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58903817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Hillier Gardens, Romsey, Hampshire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CA3885-2E95-480F-9A3F-320E09619A30}" type="slidenum">
              <a:rPr lang="es-ES" smtClean="0"/>
              <a:t>20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31576646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Hillier Gardens, Romsey, Hampshire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CA3885-2E95-480F-9A3F-320E09619A30}" type="slidenum">
              <a:rPr lang="es-ES" smtClean="0"/>
              <a:t>21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65317087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The Sir Harold Hillier Garden and Arboretum.-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CA3885-2E95-480F-9A3F-320E09619A30}" type="slidenum">
              <a:rPr lang="es-ES" smtClean="0"/>
              <a:t>22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51792705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Sir Harold Hillier Garden and Arboretum.-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CA3885-2E95-480F-9A3F-320E09619A30}" type="slidenum">
              <a:rPr lang="es-ES" smtClean="0"/>
              <a:t>23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77694643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Sir Harold Hillier Garden and Arboretum.-</a:t>
            </a:r>
          </a:p>
          <a:p>
            <a:r>
              <a:rPr lang="es-ES" dirty="0"/>
              <a:t>Cornus</a:t>
            </a:r>
            <a:r>
              <a:rPr lang="es-ES" baseline="0" dirty="0"/>
              <a:t> alba sibirica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CA3885-2E95-480F-9A3F-320E09619A30}" type="slidenum">
              <a:rPr lang="es-ES" smtClean="0"/>
              <a:t>24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58672111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Sir Harold Hillier Garden and Arboretum.-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CA3885-2E95-480F-9A3F-320E09619A30}" type="slidenum">
              <a:rPr lang="es-ES" smtClean="0"/>
              <a:t>25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35595959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Sir Harold Hillier Gardens.-Hampshire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CA3885-2E95-480F-9A3F-320E09619A30}" type="slidenum">
              <a:rPr lang="es-ES" smtClean="0"/>
              <a:t>26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32319802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Sir Harold Hillier Gardens.-Hampshire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CA3885-2E95-480F-9A3F-320E09619A30}" type="slidenum">
              <a:rPr lang="es-ES" smtClean="0"/>
              <a:t>27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10932118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Sir Harold Hillier Gardens.-Hampshire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CA3885-2E95-480F-9A3F-320E09619A30}" type="slidenum">
              <a:rPr lang="es-ES" smtClean="0"/>
              <a:t>28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725061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CA3885-2E95-480F-9A3F-320E09619A30}" type="slidenum">
              <a:rPr lang="es-ES" smtClean="0"/>
              <a:t>30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96849757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The Sir Harold Hillier Garden and Arboretum.-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CA3885-2E95-480F-9A3F-320E09619A30}" type="slidenum">
              <a:rPr lang="es-ES" smtClean="0"/>
              <a:t>31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17580656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Hillier Gardens, Romsey, Hampshire, England.- Malus Profusion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CA3885-2E95-480F-9A3F-320E09619A30}" type="slidenum">
              <a:rPr lang="es-ES" smtClean="0"/>
              <a:t>32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36138641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Hillier Gardens, Romsey, Hampshire, England.- Malus Profusion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CA3885-2E95-480F-9A3F-320E09619A30}" type="slidenum">
              <a:rPr lang="es-ES" smtClean="0"/>
              <a:t>33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02717851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Hillier Gardens, Romsey, Hampshire, England.-Pieris_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CA3885-2E95-480F-9A3F-320E09619A30}" type="slidenum">
              <a:rPr lang="es-ES" smtClean="0"/>
              <a:t>34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612558440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Hillier Gardens, Romsey, Hampshire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CA3885-2E95-480F-9A3F-320E09619A30}" type="slidenum">
              <a:rPr lang="es-ES" smtClean="0"/>
              <a:t>35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650872269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Hillier Gardens, Romsey, Hampshire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CA3885-2E95-480F-9A3F-320E09619A30}" type="slidenum">
              <a:rPr lang="es-ES" smtClean="0"/>
              <a:t>36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426445404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Hillier Gardens, Romsey, Hampshire.-Phllox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CA3885-2E95-480F-9A3F-320E09619A30}" type="slidenum">
              <a:rPr lang="es-ES" smtClean="0"/>
              <a:t>37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000347703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Hillier Gardens, Romsey, Hampshire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CA3885-2E95-480F-9A3F-320E09619A30}" type="slidenum">
              <a:rPr lang="es-ES" smtClean="0"/>
              <a:t>38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178152414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Hillier Gardens, Romsey, Hampshire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CA3885-2E95-480F-9A3F-320E09619A30}" type="slidenum">
              <a:rPr lang="es-ES" smtClean="0"/>
              <a:t>39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3018753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Hillier Gardens, Romsey, Hampshire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CA3885-2E95-480F-9A3F-320E09619A30}" type="slidenum">
              <a:rPr lang="es-ES" smtClean="0"/>
              <a:t>40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478500170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Hillier Gardens, Romsey, Hampshire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CA3885-2E95-480F-9A3F-320E09619A30}" type="slidenum">
              <a:rPr lang="es-ES" smtClean="0"/>
              <a:t>41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873192496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Hillier Gardens, Romsey, Hampshire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CA3885-2E95-480F-9A3F-320E09619A30}" type="slidenum">
              <a:rPr lang="es-ES" smtClean="0"/>
              <a:t>42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714188166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The Sir Harold Hillier Garden and Arboretum.-Ulmus davidiana var. japonica 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CA3885-2E95-480F-9A3F-320E09619A30}" type="slidenum">
              <a:rPr lang="es-ES" smtClean="0"/>
              <a:t>43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03519925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Sir Harold Hillier Garden and Arboretum.-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CA3885-2E95-480F-9A3F-320E09619A30}" type="slidenum">
              <a:rPr lang="es-ES" smtClean="0"/>
              <a:t>44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717284555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493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Sissinghurst</a:t>
            </a:r>
          </a:p>
        </p:txBody>
      </p:sp>
      <p:sp>
        <p:nvSpPr>
          <p:cNvPr id="3174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9DB5A1BA-69D9-4B35-9C42-7B02480BA6BB}" type="slidenum">
              <a:rPr lang="es-ES">
                <a:solidFill>
                  <a:prstClr val="black"/>
                </a:solidFill>
              </a:rPr>
              <a:pPr>
                <a:defRPr/>
              </a:pPr>
              <a:t>49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595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Sissinghurst</a:t>
            </a:r>
          </a:p>
        </p:txBody>
      </p:sp>
      <p:sp>
        <p:nvSpPr>
          <p:cNvPr id="3277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9408EFE-5F4E-4AE8-9082-5B4D52DD71CB}" type="slidenum">
              <a:rPr lang="es-ES">
                <a:solidFill>
                  <a:prstClr val="black"/>
                </a:solidFill>
              </a:rPr>
              <a:pPr>
                <a:defRPr/>
              </a:pPr>
              <a:t>50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697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Sissinghurst</a:t>
            </a:r>
          </a:p>
        </p:txBody>
      </p:sp>
      <p:sp>
        <p:nvSpPr>
          <p:cNvPr id="3379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1BFF855-5BEE-4E94-9B5C-4A71DBE28A2C}" type="slidenum">
              <a:rPr lang="es-ES">
                <a:solidFill>
                  <a:prstClr val="black"/>
                </a:solidFill>
              </a:rPr>
              <a:pPr>
                <a:defRPr/>
              </a:pPr>
              <a:t>51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80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Sissinghurst</a:t>
            </a:r>
          </a:p>
        </p:txBody>
      </p:sp>
      <p:sp>
        <p:nvSpPr>
          <p:cNvPr id="3482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9D6937E-6CC9-4898-B08C-E0D31F05227E}" type="slidenum">
              <a:rPr lang="es-ES">
                <a:solidFill>
                  <a:prstClr val="black"/>
                </a:solidFill>
              </a:rPr>
              <a:pPr>
                <a:defRPr/>
              </a:pPr>
              <a:t>52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902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Sissinghurst</a:t>
            </a:r>
          </a:p>
        </p:txBody>
      </p:sp>
      <p:sp>
        <p:nvSpPr>
          <p:cNvPr id="5632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4916C72-53C7-4A14-8C50-C47F342E37A4}" type="slidenum">
              <a:rPr lang="es-ES">
                <a:solidFill>
                  <a:prstClr val="black"/>
                </a:solidFill>
              </a:rPr>
              <a:pPr>
                <a:defRPr/>
              </a:pPr>
              <a:t>53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005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Sissinghurst</a:t>
            </a:r>
          </a:p>
        </p:txBody>
      </p:sp>
      <p:sp>
        <p:nvSpPr>
          <p:cNvPr id="3584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2C39A2E-4E53-4202-8EF5-37281D8C7E89}" type="slidenum">
              <a:rPr lang="es-ES">
                <a:solidFill>
                  <a:prstClr val="black"/>
                </a:solidFill>
              </a:rPr>
              <a:pPr>
                <a:defRPr/>
              </a:pPr>
              <a:t>54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107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Sissinghurst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E780D3A-DA09-4F0F-A735-39316A031C44}" type="slidenum">
              <a:rPr lang="es-ES">
                <a:solidFill>
                  <a:prstClr val="black"/>
                </a:solidFill>
              </a:rPr>
              <a:pPr>
                <a:defRPr/>
              </a:pPr>
              <a:t>55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209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Sissinghurst</a:t>
            </a:r>
          </a:p>
        </p:txBody>
      </p:sp>
      <p:sp>
        <p:nvSpPr>
          <p:cNvPr id="5018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391E4C7A-A59A-4012-9786-F3EE0CBA6BD9}" type="slidenum">
              <a:rPr lang="es-ES">
                <a:solidFill>
                  <a:prstClr val="black"/>
                </a:solidFill>
              </a:rPr>
              <a:pPr>
                <a:defRPr/>
              </a:pPr>
              <a:t>56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2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Sissinghurst</a:t>
            </a:r>
          </a:p>
        </p:txBody>
      </p:sp>
      <p:sp>
        <p:nvSpPr>
          <p:cNvPr id="3686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AB9C046-4278-4DFA-9231-49994DE65DCC}" type="slidenum">
              <a:rPr lang="es-ES">
                <a:solidFill>
                  <a:prstClr val="black"/>
                </a:solidFill>
              </a:rPr>
              <a:pPr>
                <a:defRPr/>
              </a:pPr>
              <a:t>57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414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Sissinghurst</a:t>
            </a:r>
          </a:p>
        </p:txBody>
      </p:sp>
      <p:sp>
        <p:nvSpPr>
          <p:cNvPr id="3789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3DC36B40-D9B0-4B42-9480-226F8B9EC213}" type="slidenum">
              <a:rPr lang="es-ES">
                <a:solidFill>
                  <a:prstClr val="black"/>
                </a:solidFill>
              </a:rPr>
              <a:pPr>
                <a:defRPr/>
              </a:pPr>
              <a:t>58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517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Sissinghurst</a:t>
            </a:r>
          </a:p>
        </p:txBody>
      </p:sp>
      <p:sp>
        <p:nvSpPr>
          <p:cNvPr id="3891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B9C767F-B36C-4CA9-A87D-CA1B5F93E671}" type="slidenum">
              <a:rPr lang="es-ES">
                <a:solidFill>
                  <a:prstClr val="black"/>
                </a:solidFill>
              </a:rPr>
              <a:pPr>
                <a:defRPr/>
              </a:pPr>
              <a:t>59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619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Sissinghurst</a:t>
            </a:r>
          </a:p>
        </p:txBody>
      </p:sp>
      <p:sp>
        <p:nvSpPr>
          <p:cNvPr id="3994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41381F3-54E5-4900-83C0-88D72976630F}" type="slidenum">
              <a:rPr lang="es-ES">
                <a:solidFill>
                  <a:prstClr val="black"/>
                </a:solidFill>
              </a:rPr>
              <a:pPr>
                <a:defRPr/>
              </a:pPr>
              <a:t>60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721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Sissinghurst</a:t>
            </a:r>
          </a:p>
        </p:txBody>
      </p:sp>
      <p:sp>
        <p:nvSpPr>
          <p:cNvPr id="4096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385760A-B04E-4600-BA8F-8AB882305299}" type="slidenum">
              <a:rPr lang="es-ES">
                <a:solidFill>
                  <a:prstClr val="black"/>
                </a:solidFill>
              </a:rPr>
              <a:pPr>
                <a:defRPr/>
              </a:pPr>
              <a:t>61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824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Sissinghurst</a:t>
            </a:r>
          </a:p>
        </p:txBody>
      </p:sp>
      <p:sp>
        <p:nvSpPr>
          <p:cNvPr id="4198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3AE4B295-733D-4A14-B46D-E0DDA64CA3E6}" type="slidenum">
              <a:rPr lang="es-ES">
                <a:solidFill>
                  <a:prstClr val="black"/>
                </a:solidFill>
              </a:rPr>
              <a:pPr>
                <a:defRPr/>
              </a:pPr>
              <a:t>62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926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Sissinghurst.-Kniphophia</a:t>
            </a:r>
          </a:p>
        </p:txBody>
      </p:sp>
      <p:sp>
        <p:nvSpPr>
          <p:cNvPr id="4301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DEE390C-766A-44E3-B4FA-61F0E5E2009B}" type="slidenum">
              <a:rPr lang="es-ES">
                <a:solidFill>
                  <a:prstClr val="black"/>
                </a:solidFill>
              </a:rPr>
              <a:pPr>
                <a:defRPr/>
              </a:pPr>
              <a:t>63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029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Sissinghurst</a:t>
            </a:r>
          </a:p>
        </p:txBody>
      </p:sp>
      <p:sp>
        <p:nvSpPr>
          <p:cNvPr id="4403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76E94DC-CB17-44A4-B8CF-8F7FF0D412CD}" type="slidenum">
              <a:rPr lang="es-ES">
                <a:solidFill>
                  <a:prstClr val="black"/>
                </a:solidFill>
              </a:rPr>
              <a:pPr>
                <a:defRPr/>
              </a:pPr>
              <a:t>64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131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Sissinghurst</a:t>
            </a:r>
          </a:p>
        </p:txBody>
      </p:sp>
      <p:sp>
        <p:nvSpPr>
          <p:cNvPr id="4506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A51A03A1-EF09-4579-B79D-17329CAE9745}" type="slidenum">
              <a:rPr lang="es-ES">
                <a:solidFill>
                  <a:prstClr val="black"/>
                </a:solidFill>
              </a:rPr>
              <a:pPr>
                <a:defRPr/>
              </a:pPr>
              <a:t>65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233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Sissinghurst.-Cottage Gardens</a:t>
            </a:r>
          </a:p>
        </p:txBody>
      </p:sp>
      <p:sp>
        <p:nvSpPr>
          <p:cNvPr id="4608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A2D5D542-85DA-4C9F-A5B6-367F42C360E3}" type="slidenum">
              <a:rPr lang="es-ES">
                <a:solidFill>
                  <a:prstClr val="black"/>
                </a:solidFill>
              </a:rPr>
              <a:pPr>
                <a:defRPr/>
              </a:pPr>
              <a:t>66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6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Sissinghurst </a:t>
            </a:r>
          </a:p>
        </p:txBody>
      </p:sp>
      <p:sp>
        <p:nvSpPr>
          <p:cNvPr id="4710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A9A30026-B547-4B81-8329-73E5E64A382F}" type="slidenum">
              <a:rPr lang="es-ES">
                <a:solidFill>
                  <a:prstClr val="black"/>
                </a:solidFill>
              </a:rPr>
              <a:pPr>
                <a:defRPr/>
              </a:pPr>
              <a:t>67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438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Sissinghurst</a:t>
            </a:r>
          </a:p>
        </p:txBody>
      </p:sp>
      <p:sp>
        <p:nvSpPr>
          <p:cNvPr id="4813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B8636C0-FB16-4980-8BCC-BB01CA799CF9}" type="slidenum">
              <a:rPr lang="es-ES">
                <a:solidFill>
                  <a:prstClr val="black"/>
                </a:solidFill>
              </a:rPr>
              <a:pPr>
                <a:defRPr/>
              </a:pPr>
              <a:t>68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541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Sissinghurst</a:t>
            </a:r>
          </a:p>
        </p:txBody>
      </p:sp>
      <p:sp>
        <p:nvSpPr>
          <p:cNvPr id="4915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E877E2C-552B-4136-A228-A93623C11967}" type="slidenum">
              <a:rPr lang="es-ES">
                <a:solidFill>
                  <a:prstClr val="black"/>
                </a:solidFill>
              </a:rPr>
              <a:pPr>
                <a:defRPr/>
              </a:pPr>
              <a:t>69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643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Sissinghurst</a:t>
            </a:r>
          </a:p>
        </p:txBody>
      </p:sp>
      <p:sp>
        <p:nvSpPr>
          <p:cNvPr id="5120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CE9A677-3512-4172-8D15-1C66B94E184C}" type="slidenum">
              <a:rPr lang="es-ES">
                <a:solidFill>
                  <a:prstClr val="black"/>
                </a:solidFill>
              </a:rPr>
              <a:pPr>
                <a:defRPr/>
              </a:pPr>
              <a:t>70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745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Sissinghurst</a:t>
            </a:r>
          </a:p>
        </p:txBody>
      </p:sp>
      <p:sp>
        <p:nvSpPr>
          <p:cNvPr id="5222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3569F25F-A0A7-440E-871D-ED1671CD1819}" type="slidenum">
              <a:rPr lang="es-ES">
                <a:solidFill>
                  <a:prstClr val="black"/>
                </a:solidFill>
              </a:rPr>
              <a:pPr>
                <a:defRPr/>
              </a:pPr>
              <a:t>71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848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Sissinghurst</a:t>
            </a:r>
          </a:p>
        </p:txBody>
      </p:sp>
      <p:sp>
        <p:nvSpPr>
          <p:cNvPr id="5325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7864561-BF7C-4D26-9AC2-0C8116E042AC}" type="slidenum">
              <a:rPr lang="es-ES">
                <a:solidFill>
                  <a:prstClr val="black"/>
                </a:solidFill>
              </a:rPr>
              <a:pPr>
                <a:defRPr/>
              </a:pPr>
              <a:t>72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950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Sissinghurst</a:t>
            </a:r>
          </a:p>
        </p:txBody>
      </p:sp>
      <p:sp>
        <p:nvSpPr>
          <p:cNvPr id="5427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1DA14EA-AD61-4B16-8AE1-2663F2CFABC0}" type="slidenum">
              <a:rPr lang="es-ES">
                <a:solidFill>
                  <a:prstClr val="black"/>
                </a:solidFill>
              </a:rPr>
              <a:pPr>
                <a:defRPr/>
              </a:pPr>
              <a:t>73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053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Sissinghurst</a:t>
            </a:r>
          </a:p>
        </p:txBody>
      </p:sp>
      <p:sp>
        <p:nvSpPr>
          <p:cNvPr id="5530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9913B0E0-ADB0-4DCC-BD61-7AB3D7588061}" type="slidenum">
              <a:rPr lang="es-ES">
                <a:solidFill>
                  <a:prstClr val="black"/>
                </a:solidFill>
              </a:rPr>
              <a:pPr>
                <a:defRPr/>
              </a:pPr>
              <a:t>74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155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Sissinghurst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A6A313C-5712-44D4-958D-D6B2448985D4}" type="slidenum">
              <a:rPr lang="es-ES">
                <a:solidFill>
                  <a:prstClr val="black"/>
                </a:solidFill>
              </a:rPr>
              <a:pPr>
                <a:defRPr/>
              </a:pPr>
              <a:t>75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257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Sissinghurst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AABA1B3-1E86-4383-B74E-73016D61E5D8}" type="slidenum">
              <a:rPr lang="es-ES">
                <a:solidFill>
                  <a:prstClr val="black"/>
                </a:solidFill>
              </a:rPr>
              <a:pPr>
                <a:defRPr/>
              </a:pPr>
              <a:t>76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Sissinghurst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4617567-B173-4C48-B4B4-B0A628AA39C6}" type="slidenum">
              <a:rPr lang="es-ES">
                <a:solidFill>
                  <a:prstClr val="black"/>
                </a:solidFill>
              </a:rPr>
              <a:pPr>
                <a:defRPr/>
              </a:pPr>
              <a:t>77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462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Sissinghurst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B767F64-3E28-408A-97EA-5C530D8E01AF}" type="slidenum">
              <a:rPr lang="es-ES">
                <a:solidFill>
                  <a:prstClr val="black"/>
                </a:solidFill>
              </a:rPr>
              <a:pPr>
                <a:defRPr/>
              </a:pPr>
              <a:t>78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565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Sissinghurst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E91E2D4-B4FB-4A90-8E2F-09F0DD74D091}" type="slidenum">
              <a:rPr lang="es-ES">
                <a:solidFill>
                  <a:prstClr val="black"/>
                </a:solidFill>
              </a:rPr>
              <a:pPr>
                <a:defRPr/>
              </a:pPr>
              <a:t>79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667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Sissinghurst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4A5B3CF-F438-4635-97B9-16DA3BC18194}" type="slidenum">
              <a:rPr lang="es-ES">
                <a:solidFill>
                  <a:prstClr val="black"/>
                </a:solidFill>
              </a:rPr>
              <a:pPr>
                <a:defRPr/>
              </a:pPr>
              <a:t>80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769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Sissinghurst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D32AA88-822B-4B51-9E95-3E544DCD4D08}" type="slidenum">
              <a:rPr lang="es-ES">
                <a:solidFill>
                  <a:prstClr val="black"/>
                </a:solidFill>
              </a:rPr>
              <a:pPr>
                <a:defRPr/>
              </a:pPr>
              <a:t>81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872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Sissinghurst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5773604-BE5C-47CE-86E4-081943CA1436}" type="slidenum">
              <a:rPr lang="es-ES">
                <a:solidFill>
                  <a:prstClr val="black"/>
                </a:solidFill>
              </a:rPr>
              <a:pPr>
                <a:defRPr/>
              </a:pPr>
              <a:t>82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974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Sissinghurst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5E474BB-683E-4CC8-91DA-5BE4E4E859CA}" type="slidenum">
              <a:rPr lang="es-ES">
                <a:solidFill>
                  <a:prstClr val="black"/>
                </a:solidFill>
              </a:rPr>
              <a:pPr>
                <a:defRPr/>
              </a:pPr>
              <a:t>83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077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Sissinghurst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303E7E0-8A71-4B26-8EF5-BE8DDE9B323E}" type="slidenum">
              <a:rPr lang="es-ES">
                <a:solidFill>
                  <a:prstClr val="black"/>
                </a:solidFill>
              </a:rPr>
              <a:pPr>
                <a:defRPr/>
              </a:pPr>
              <a:t>84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179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Sissinghurst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D304340-E4F8-42C5-B6FA-846A3962423D}" type="slidenum">
              <a:rPr lang="es-ES">
                <a:solidFill>
                  <a:prstClr val="black"/>
                </a:solidFill>
              </a:rPr>
              <a:pPr>
                <a:defRPr/>
              </a:pPr>
              <a:t>85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281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Sissinghurst.-Herb Garden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2EF4EAC-484F-4460-8BEA-D2F4E5D4CC1F}" type="slidenum">
              <a:rPr lang="es-ES">
                <a:solidFill>
                  <a:prstClr val="black"/>
                </a:solidFill>
              </a:rPr>
              <a:pPr>
                <a:defRPr/>
              </a:pPr>
              <a:t>86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4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Sissinghurst.-Herb Garden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FF05795-6D10-478C-B21D-4C340EC430E9}" type="slidenum">
              <a:rPr lang="es-ES">
                <a:solidFill>
                  <a:prstClr val="black"/>
                </a:solidFill>
              </a:rPr>
              <a:pPr>
                <a:defRPr/>
              </a:pPr>
              <a:t>87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486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Sissinghurst.- Herb Garden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C4BB018-DAF1-48CF-84C0-AC5EB2056FF0}" type="slidenum">
              <a:rPr lang="es-ES">
                <a:solidFill>
                  <a:prstClr val="black"/>
                </a:solidFill>
              </a:rPr>
              <a:pPr>
                <a:defRPr/>
              </a:pPr>
              <a:t>88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589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Sissinghurst.-Lake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EB8D87A-153F-4DFC-9A7A-FA6C892F0454}" type="slidenum">
              <a:rPr lang="es-ES">
                <a:solidFill>
                  <a:prstClr val="black"/>
                </a:solidFill>
              </a:rPr>
              <a:pPr>
                <a:defRPr/>
              </a:pPr>
              <a:t>89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691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Sissinghurst.-Moat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6D06ED1-1CCF-48D3-B0CA-4AA9E06AF57B}" type="slidenum">
              <a:rPr lang="es-ES">
                <a:solidFill>
                  <a:prstClr val="black"/>
                </a:solidFill>
              </a:rPr>
              <a:pPr>
                <a:defRPr/>
              </a:pPr>
              <a:t>90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793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Sissinghurst.-Lake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9DE0831-A4BF-4AEB-8B8F-A9C4985A6C76}" type="slidenum">
              <a:rPr lang="es-ES">
                <a:solidFill>
                  <a:prstClr val="black"/>
                </a:solidFill>
              </a:rPr>
              <a:pPr>
                <a:defRPr/>
              </a:pPr>
              <a:t>91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896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Sissinghurst.-Pradera frente a la torre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BD0840A-703B-4620-B1EE-8D24400A979E}" type="slidenum">
              <a:rPr lang="es-ES">
                <a:solidFill>
                  <a:prstClr val="black"/>
                </a:solidFill>
              </a:rPr>
              <a:pPr>
                <a:defRPr/>
              </a:pPr>
              <a:t>92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998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Sissinghurst.-Fritillaria imperialis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E907C59-7401-4CCC-8B51-BAC6D59C7CD3}" type="slidenum">
              <a:rPr lang="es-ES">
                <a:solidFill>
                  <a:prstClr val="black"/>
                </a:solidFill>
              </a:rPr>
              <a:pPr>
                <a:defRPr/>
              </a:pPr>
              <a:t>93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101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Sisinghurst.-Lime Walk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BB2F86E-6919-4B5F-AE6F-3817104024C9}" type="slidenum">
              <a:rPr lang="es-ES">
                <a:solidFill>
                  <a:prstClr val="black"/>
                </a:solidFill>
              </a:rPr>
              <a:pPr>
                <a:defRPr/>
              </a:pPr>
              <a:t>94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203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Sissinghurst.-Lime Walk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13597D9-597A-4B35-BF55-69CBF5A20D5A}" type="slidenum">
              <a:rPr lang="es-ES">
                <a:solidFill>
                  <a:prstClr val="black"/>
                </a:solidFill>
              </a:rPr>
              <a:pPr>
                <a:defRPr/>
              </a:pPr>
              <a:t>95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305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Sissinghurst.-Lime Walk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780B729-B4ED-4713-87D5-09F1404C0264}" type="slidenum">
              <a:rPr lang="es-ES">
                <a:solidFill>
                  <a:prstClr val="black"/>
                </a:solidFill>
              </a:rPr>
              <a:pPr>
                <a:defRPr/>
              </a:pPr>
              <a:t>96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08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Sissinghurst.-Lime Walk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90EA0BF-997A-41CF-8C01-032624BF6EA6}" type="slidenum">
              <a:rPr lang="es-ES">
                <a:solidFill>
                  <a:prstClr val="black"/>
                </a:solidFill>
              </a:rPr>
              <a:pPr>
                <a:defRPr/>
              </a:pPr>
              <a:t>97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510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Sissinghurst.-Lime Walk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60EC7C2-1B55-4943-BFC3-6259B696CA85}" type="slidenum">
              <a:rPr lang="es-ES">
                <a:solidFill>
                  <a:prstClr val="black"/>
                </a:solidFill>
              </a:rPr>
              <a:pPr>
                <a:defRPr/>
              </a:pPr>
              <a:t>98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613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Sissinghurst.-Lime Walk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6E84967-872E-44D1-AA39-CC29EB1370B1}" type="slidenum">
              <a:rPr lang="es-ES">
                <a:solidFill>
                  <a:prstClr val="black"/>
                </a:solidFill>
              </a:rPr>
              <a:pPr>
                <a:defRPr/>
              </a:pPr>
              <a:t>99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715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Sissinghurst.-Lime Walk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FC87EC4-03E4-4AD4-8E67-C95A354B23DB}" type="slidenum">
              <a:rPr lang="es-ES">
                <a:solidFill>
                  <a:prstClr val="black"/>
                </a:solidFill>
              </a:rPr>
              <a:pPr>
                <a:defRPr/>
              </a:pPr>
              <a:t>100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817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Sissinghurst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D5EA140-33E5-4B53-87BE-C6F324BA31D3}" type="slidenum">
              <a:rPr lang="es-ES">
                <a:solidFill>
                  <a:prstClr val="black"/>
                </a:solidFill>
              </a:rPr>
              <a:pPr>
                <a:defRPr/>
              </a:pPr>
              <a:t>101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92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Sissinghurst.-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47CB3C6-EF44-4416-96FD-31FBCA4E66FF}" type="slidenum">
              <a:rPr lang="es-ES">
                <a:solidFill>
                  <a:prstClr val="black"/>
                </a:solidFill>
              </a:rPr>
              <a:pPr>
                <a:defRPr/>
              </a:pPr>
              <a:t>102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022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Sissinghurst.-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4596231-D77E-4CCD-B6DA-DB65A0D27683}" type="slidenum">
              <a:rPr lang="es-ES">
                <a:solidFill>
                  <a:prstClr val="black"/>
                </a:solidFill>
              </a:rPr>
              <a:pPr>
                <a:defRPr/>
              </a:pPr>
              <a:t>103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125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Sissinghurst.-Moat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2954D54-FB10-4B17-8C81-F5108AB74590}" type="slidenum">
              <a:rPr lang="es-ES">
                <a:solidFill>
                  <a:prstClr val="black"/>
                </a:solidFill>
              </a:rPr>
              <a:pPr>
                <a:defRPr/>
              </a:pPr>
              <a:t>104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227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Sissinghurst.-Moat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FA8F15F-3464-47B5-BEA8-512CC93ADC1E}" type="slidenum">
              <a:rPr lang="es-ES">
                <a:solidFill>
                  <a:prstClr val="black"/>
                </a:solidFill>
              </a:rPr>
              <a:pPr>
                <a:defRPr/>
              </a:pPr>
              <a:t>105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329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Sissinghurst.-Moat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4BFD98C-4BAF-4D3B-8F4B-2C11304D8FE8}" type="slidenum">
              <a:rPr lang="es-ES">
                <a:solidFill>
                  <a:prstClr val="black"/>
                </a:solidFill>
              </a:rPr>
              <a:pPr>
                <a:defRPr/>
              </a:pPr>
              <a:t>106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2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Sissinghurst.-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F38655D-E4DA-4DA8-8F1A-51B7174EF606}" type="slidenum">
              <a:rPr lang="es-ES">
                <a:solidFill>
                  <a:prstClr val="black"/>
                </a:solidFill>
              </a:rPr>
              <a:pPr>
                <a:defRPr/>
              </a:pPr>
              <a:t>107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534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Sissinghurst.-Azalea Walk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8D9248F-9FB5-4B7C-B1AE-91EAD544B897}" type="slidenum">
              <a:rPr lang="es-ES">
                <a:solidFill>
                  <a:prstClr val="black"/>
                </a:solidFill>
              </a:rPr>
              <a:pPr>
                <a:defRPr/>
              </a:pPr>
              <a:t>108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637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Sissinghurst.-Moat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5839705-2FE4-4C46-B4B8-3668DB490A39}" type="slidenum">
              <a:rPr lang="es-ES">
                <a:solidFill>
                  <a:prstClr val="black"/>
                </a:solidFill>
              </a:rPr>
              <a:pPr>
                <a:defRPr/>
              </a:pPr>
              <a:t>109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739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Sissinghurst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34487E9-EDB9-42EE-A660-4AC97DD5EA9F}" type="slidenum">
              <a:rPr lang="es-ES">
                <a:solidFill>
                  <a:prstClr val="black"/>
                </a:solidFill>
              </a:rPr>
              <a:pPr>
                <a:defRPr/>
              </a:pPr>
              <a:t>110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841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Sissinghurst.-Moat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53B987A-4B25-4710-86E9-67F6065E4C53}" type="slidenum">
              <a:rPr lang="es-ES">
                <a:solidFill>
                  <a:prstClr val="black"/>
                </a:solidFill>
              </a:rPr>
              <a:pPr>
                <a:defRPr/>
              </a:pPr>
              <a:t>111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4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944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Sissinghurst.-Moat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C4B446D-ED3E-4E7C-96E0-308AC2D53951}" type="slidenum">
              <a:rPr lang="es-ES">
                <a:solidFill>
                  <a:prstClr val="black"/>
                </a:solidFill>
              </a:rPr>
              <a:pPr>
                <a:defRPr/>
              </a:pPr>
              <a:t>112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046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Sissinghurst.-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4A8027C-18C6-4077-A975-20771DFFCDE2}" type="slidenum">
              <a:rPr lang="es-ES">
                <a:solidFill>
                  <a:prstClr val="black"/>
                </a:solidFill>
              </a:rPr>
              <a:pPr>
                <a:defRPr/>
              </a:pPr>
              <a:t>113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4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149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Sissinghurst .-Moat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2966BD3-AF86-4F4E-BE87-985FBEB1FC96}" type="slidenum">
              <a:rPr lang="es-ES">
                <a:solidFill>
                  <a:prstClr val="black"/>
                </a:solidFill>
              </a:rPr>
              <a:pPr>
                <a:defRPr/>
              </a:pPr>
              <a:t>114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251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Sissinghurst.-Moat Walk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7D99018-4615-44DE-8BD4-979F9C5E2870}" type="slidenum">
              <a:rPr lang="es-ES">
                <a:solidFill>
                  <a:prstClr val="black"/>
                </a:solidFill>
              </a:rPr>
              <a:pPr>
                <a:defRPr/>
              </a:pPr>
              <a:t>115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5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353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Sissinghurst.-Moat Walk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319F4CF-8A5D-40EA-8C99-20B1ACAB755F}" type="slidenum">
              <a:rPr lang="es-ES">
                <a:solidFill>
                  <a:prstClr val="black"/>
                </a:solidFill>
              </a:rPr>
              <a:pPr>
                <a:defRPr/>
              </a:pPr>
              <a:t>116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56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Sissinghurst.-Moat Walk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C81FAF4-C60C-4833-A50A-D1483974C502}" type="slidenum">
              <a:rPr lang="es-ES">
                <a:solidFill>
                  <a:prstClr val="black"/>
                </a:solidFill>
              </a:rPr>
              <a:pPr>
                <a:defRPr/>
              </a:pPr>
              <a:t>117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5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558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Sissinghurst.-Moat Walk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7C50308-3D9D-4D16-AC8A-0A1AC9BD9B88}" type="slidenum">
              <a:rPr lang="es-ES">
                <a:solidFill>
                  <a:prstClr val="black"/>
                </a:solidFill>
              </a:rPr>
              <a:pPr>
                <a:defRPr/>
              </a:pPr>
              <a:t>118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661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Sissinghurst.-Moat 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FF3536E-524C-41C6-98E2-4AE288ECDD75}" type="slidenum">
              <a:rPr lang="es-ES">
                <a:solidFill>
                  <a:prstClr val="black"/>
                </a:solidFill>
              </a:rPr>
              <a:pPr>
                <a:defRPr/>
              </a:pPr>
              <a:t>119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763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Sissinghurst.-Moat Walk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E64F8C6-34B0-4359-A7A6-73A81B4A1E1E}" type="slidenum">
              <a:rPr lang="es-ES">
                <a:solidFill>
                  <a:prstClr val="black"/>
                </a:solidFill>
              </a:rPr>
              <a:pPr>
                <a:defRPr/>
              </a:pPr>
              <a:t>120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6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865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Sissinghurst.-Moat walk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BE572DB-B600-4B51-AC97-0166EC19C2EE}" type="slidenum">
              <a:rPr lang="es-ES">
                <a:solidFill>
                  <a:prstClr val="black"/>
                </a:solidFill>
              </a:rPr>
              <a:pPr>
                <a:defRPr/>
              </a:pPr>
              <a:t>121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968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Sissinghurst.-Moat walk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22328E0-45A4-4435-816F-7918AB50AC42}" type="slidenum">
              <a:rPr lang="es-ES">
                <a:solidFill>
                  <a:prstClr val="black"/>
                </a:solidFill>
              </a:rPr>
              <a:pPr>
                <a:defRPr/>
              </a:pPr>
              <a:t>122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7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070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Sissinghurst.-Moat walk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4274014-3B66-4C85-90D7-D27DE0011592}" type="slidenum">
              <a:rPr lang="es-ES">
                <a:solidFill>
                  <a:prstClr val="black"/>
                </a:solidFill>
              </a:rPr>
              <a:pPr>
                <a:defRPr/>
              </a:pPr>
              <a:t>123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7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173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Sissinghurst.-Moat walk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A87F3E6-D662-4267-A8B9-BDB16EE82E36}" type="slidenum">
              <a:rPr lang="es-ES">
                <a:solidFill>
                  <a:prstClr val="black"/>
                </a:solidFill>
              </a:rPr>
              <a:pPr>
                <a:defRPr/>
              </a:pPr>
              <a:t>124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7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275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Sissinghurst.-Moat walk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4BA13CE-6AD0-4CB8-A3B9-A9EA3424A2F7}" type="slidenum">
              <a:rPr lang="es-ES">
                <a:solidFill>
                  <a:prstClr val="black"/>
                </a:solidFill>
              </a:rPr>
              <a:pPr>
                <a:defRPr/>
              </a:pPr>
              <a:t>125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7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377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Sissinghurst.-Moat walk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7738139-756C-46A1-892C-E8319A10A5D2}" type="slidenum">
              <a:rPr lang="es-ES">
                <a:solidFill>
                  <a:prstClr val="black"/>
                </a:solidFill>
              </a:rPr>
              <a:pPr>
                <a:defRPr/>
              </a:pPr>
              <a:t>126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48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Sissinghurst.-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005773E-40F4-472C-9A68-27B0DF988836}" type="slidenum">
              <a:rPr lang="es-ES">
                <a:solidFill>
                  <a:prstClr val="black"/>
                </a:solidFill>
              </a:rPr>
              <a:pPr>
                <a:defRPr/>
              </a:pPr>
              <a:t>127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582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Sissinghurst.-Moat walk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CDB48C9-B711-4D32-BC88-EBAFD54F4BE1}" type="slidenum">
              <a:rPr lang="es-ES">
                <a:solidFill>
                  <a:prstClr val="black"/>
                </a:solidFill>
              </a:rPr>
              <a:pPr>
                <a:defRPr/>
              </a:pPr>
              <a:t>128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685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Sissinghurst.-Moat walk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F639B74-9BFC-4676-AC64-D37FB72C2827}" type="slidenum">
              <a:rPr lang="es-ES">
                <a:solidFill>
                  <a:prstClr val="black"/>
                </a:solidFill>
              </a:rPr>
              <a:pPr>
                <a:defRPr/>
              </a:pPr>
              <a:t>129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8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787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Sissinghurst.-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C0F64E8-D4A5-456C-94D4-97DA757127C8}" type="slidenum">
              <a:rPr lang="es-ES">
                <a:solidFill>
                  <a:prstClr val="black"/>
                </a:solidFill>
              </a:rPr>
              <a:pPr>
                <a:defRPr/>
              </a:pPr>
              <a:t>130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8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889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Sissinghurst.-Moat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E4ADD07-5491-400B-9973-5B4E0323A09A}" type="slidenum">
              <a:rPr lang="es-ES">
                <a:solidFill>
                  <a:prstClr val="black"/>
                </a:solidFill>
              </a:rPr>
              <a:pPr>
                <a:defRPr/>
              </a:pPr>
              <a:t>131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9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992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Sissinghurst.-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7BF0F8C-BFA0-4E16-90FD-CD1CC6154238}" type="slidenum">
              <a:rPr lang="es-ES">
                <a:solidFill>
                  <a:prstClr val="black"/>
                </a:solidFill>
              </a:rPr>
              <a:pPr>
                <a:defRPr/>
              </a:pPr>
              <a:t>132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9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094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Sissinghurst.-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8148078-4401-4338-AF8B-FE3560627758}" type="slidenum">
              <a:rPr lang="es-ES">
                <a:solidFill>
                  <a:prstClr val="black"/>
                </a:solidFill>
              </a:rPr>
              <a:pPr>
                <a:defRPr/>
              </a:pPr>
              <a:t>133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9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197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Sissinghurst.-Nuttery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06FA2B1-B117-4516-B80E-86C29DBC7758}" type="slidenum">
              <a:rPr lang="es-ES">
                <a:solidFill>
                  <a:prstClr val="black"/>
                </a:solidFill>
              </a:rPr>
              <a:pPr>
                <a:defRPr/>
              </a:pPr>
              <a:t>134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299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Sissinghurst.-Nuttery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09DD121-0FC8-4222-8DA6-F685FB54716C}" type="slidenum">
              <a:rPr lang="es-ES">
                <a:solidFill>
                  <a:prstClr val="black"/>
                </a:solidFill>
              </a:rPr>
              <a:pPr>
                <a:defRPr/>
              </a:pPr>
              <a:t>135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0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401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Sissinghurst.-Nuttery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426229A-F157-41FE-883E-D17D58B79DA8}" type="slidenum">
              <a:rPr lang="es-ES">
                <a:solidFill>
                  <a:prstClr val="black"/>
                </a:solidFill>
              </a:rPr>
              <a:pPr>
                <a:defRPr/>
              </a:pPr>
              <a:t>136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4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Sissinghurst.-Nuttery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4515274-8656-471C-8A64-91F523CB3DAA}" type="slidenum">
              <a:rPr lang="es-ES">
                <a:solidFill>
                  <a:prstClr val="black"/>
                </a:solidFill>
              </a:rPr>
              <a:pPr>
                <a:defRPr/>
              </a:pPr>
              <a:t>137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0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606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Sissinghurst.-Nuttery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3E55D63-9CE9-403D-A0E6-24111EFDE109}" type="slidenum">
              <a:rPr lang="es-ES">
                <a:solidFill>
                  <a:prstClr val="black"/>
                </a:solidFill>
              </a:rPr>
              <a:pPr>
                <a:defRPr/>
              </a:pPr>
              <a:t>138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0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709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Sissinghurst.-Nuttery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2023E01-B7D3-4626-86F5-F9D9E48F6543}" type="slidenum">
              <a:rPr lang="es-ES">
                <a:solidFill>
                  <a:prstClr val="black"/>
                </a:solidFill>
              </a:rPr>
              <a:pPr>
                <a:defRPr/>
              </a:pPr>
              <a:t>139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1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811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Sissinghurst.-Exteriores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E2ABE2F-2EC4-43FF-8F12-6E484B3267EE}" type="slidenum">
              <a:rPr lang="es-ES">
                <a:solidFill>
                  <a:prstClr val="black"/>
                </a:solidFill>
              </a:rPr>
              <a:pPr>
                <a:defRPr/>
              </a:pPr>
              <a:t>140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1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913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Sissinghurst.-Exteriores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E40B3DD-B291-4CDA-96E2-1F8176D7E324}" type="slidenum">
              <a:rPr lang="es-ES">
                <a:solidFill>
                  <a:prstClr val="black"/>
                </a:solidFill>
              </a:rPr>
              <a:pPr>
                <a:defRPr/>
              </a:pPr>
              <a:t>141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1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016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Sissinghurst.-Exteriores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5194B29-3426-4ADD-90A2-A8C3B4B6B97F}" type="slidenum">
              <a:rPr lang="es-ES">
                <a:solidFill>
                  <a:prstClr val="black"/>
                </a:solidFill>
              </a:rPr>
              <a:pPr>
                <a:defRPr/>
              </a:pPr>
              <a:t>142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1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118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Sissinghurst.-Exteriores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077A68E-49CC-4C70-9E68-41524DE86B74}" type="slidenum">
              <a:rPr lang="es-ES">
                <a:solidFill>
                  <a:prstClr val="black"/>
                </a:solidFill>
              </a:rPr>
              <a:pPr>
                <a:defRPr/>
              </a:pPr>
              <a:t>143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2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221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Sissinghurst.-Orchard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43C4F9B-675A-4EE7-8D9A-BFED13D16E46}" type="slidenum">
              <a:rPr lang="es-ES">
                <a:solidFill>
                  <a:prstClr val="black"/>
                </a:solidFill>
              </a:rPr>
              <a:pPr>
                <a:defRPr/>
              </a:pPr>
              <a:t>144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2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323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Sissinghurst.-Orchard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2C1657D-AB0D-47D1-BA9A-50D728F91CE0}" type="slidenum">
              <a:rPr lang="es-ES">
                <a:solidFill>
                  <a:prstClr val="black"/>
                </a:solidFill>
              </a:rPr>
              <a:pPr>
                <a:defRPr/>
              </a:pPr>
              <a:t>145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2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425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Sissinghurst.-Orchard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A1AF5F7-6C89-414C-A6EE-0CE07492B900}" type="slidenum">
              <a:rPr lang="es-ES">
                <a:solidFill>
                  <a:prstClr val="black"/>
                </a:solidFill>
              </a:rPr>
              <a:pPr>
                <a:defRPr/>
              </a:pPr>
              <a:t>146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28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Sissinghurst.-Orchard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6E4EC16-62F6-42D1-896D-6020BEB2527B}" type="slidenum">
              <a:rPr lang="es-ES">
                <a:solidFill>
                  <a:prstClr val="black"/>
                </a:solidFill>
              </a:rPr>
              <a:pPr>
                <a:defRPr/>
              </a:pPr>
              <a:t>147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3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630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Sissinghurst.-Orchard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81CDFB2-9462-47F7-BA1A-328B4AA1CDF3}" type="slidenum">
              <a:rPr lang="es-ES">
                <a:solidFill>
                  <a:prstClr val="black"/>
                </a:solidFill>
              </a:rPr>
              <a:pPr>
                <a:defRPr/>
              </a:pPr>
              <a:t>148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3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733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Sissinghurst.-Orchard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BBFDC92-FA36-4D6F-801D-FA225E03998F}" type="slidenum">
              <a:rPr lang="es-ES">
                <a:solidFill>
                  <a:prstClr val="black"/>
                </a:solidFill>
              </a:rPr>
              <a:pPr>
                <a:defRPr/>
              </a:pPr>
              <a:t>149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3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835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Sissinghurst.-Orchard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2A35EFA-D225-4AC0-AE6B-1F6BE89A1650}" type="slidenum">
              <a:rPr lang="es-ES">
                <a:solidFill>
                  <a:prstClr val="black"/>
                </a:solidFill>
              </a:rPr>
              <a:pPr>
                <a:defRPr/>
              </a:pPr>
              <a:t>150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3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937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Sissinghurst.-Orchard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7803EB7-708B-4F44-AE5C-7F62C2F34D69}" type="slidenum">
              <a:rPr lang="es-ES">
                <a:solidFill>
                  <a:prstClr val="black"/>
                </a:solidFill>
              </a:rPr>
              <a:pPr>
                <a:defRPr/>
              </a:pPr>
              <a:t>151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4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04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Sissinghurst..-Orchard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8140CA9-3960-4454-B037-C846E0B635F2}" type="slidenum">
              <a:rPr lang="es-ES">
                <a:solidFill>
                  <a:prstClr val="black"/>
                </a:solidFill>
              </a:rPr>
              <a:pPr>
                <a:defRPr/>
              </a:pPr>
              <a:t>152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4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142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Sissinghurst.-Orchard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35AC9DE-4CE0-45DE-96DF-C395C652D42D}" type="slidenum">
              <a:rPr lang="es-ES">
                <a:solidFill>
                  <a:prstClr val="black"/>
                </a:solidFill>
              </a:rPr>
              <a:pPr>
                <a:defRPr/>
              </a:pPr>
              <a:t>153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4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245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Sissinghurst.-Orchard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B08A031-E8B2-4CB1-93B2-C7D760C1FC0B}" type="slidenum">
              <a:rPr lang="es-ES">
                <a:solidFill>
                  <a:prstClr val="black"/>
                </a:solidFill>
              </a:rPr>
              <a:pPr>
                <a:defRPr/>
              </a:pPr>
              <a:t>154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4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347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Sissinghurst.-Orchard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19A9327-899D-40C9-B855-17C1884AF540}" type="slidenum">
              <a:rPr lang="es-ES">
                <a:solidFill>
                  <a:prstClr val="black"/>
                </a:solidFill>
              </a:rPr>
              <a:pPr>
                <a:defRPr/>
              </a:pPr>
              <a:t>155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3/7/2018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10" name="9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2" name="11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4" name="13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9" name="18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8" name="17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2" name="21 Conector recto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7" name="26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1" name="20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3" name="22 Elipse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4" name="23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6" name="25 Elipse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5" name="24 Elipse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17082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3/7/2018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 dirty="0">
              <a:solidFill>
                <a:srgbClr val="FFF39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52078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3/7/2018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9" name="8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" name="9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10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2" name="11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4" name="13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7" name="16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8" name="17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9" name="18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0" name="19 Elipse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1" name="20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2" name="21 Elipse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3" name="22 Elipse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6" name="25 Conector recto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53794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3/7/2018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4831420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3/7/2018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2" name="11 Marcador de texto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4" name="13 Marcador de texto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6177444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3/7/2018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 dirty="0">
              <a:solidFill>
                <a:srgbClr val="FFF39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64825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3/7/2018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45390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2" name="11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4" name="13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8" name="17 Marcador de contenido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21" name="20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3/7/2018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22" name="21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23" name="22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 dirty="0">
              <a:solidFill>
                <a:srgbClr val="FFF39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04228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12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s-ES" dirty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10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2" name="11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9" name="18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7" name="16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3/7/2018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21" name="20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 dirty="0">
              <a:solidFill>
                <a:srgbClr val="FFF39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20096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3/7/2018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99845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3/7/2018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5476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3/7/2018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10" name="9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2" name="11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4" name="13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9" name="18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8" name="17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2" name="21 Conector recto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7" name="26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1" name="20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3" name="22 Elipse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4" name="23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6" name="25 Elipse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5" name="24 Elipse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35533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3/7/2018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 dirty="0">
              <a:solidFill>
                <a:srgbClr val="FFF39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184329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3/7/2018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9" name="8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" name="9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10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2" name="11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4" name="13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7" name="16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8" name="17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9" name="18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0" name="19 Elipse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1" name="20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2" name="21 Elipse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3" name="22 Elipse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6" name="25 Conector recto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367357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3/7/2018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142087652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3/7/2018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2" name="11 Marcador de texto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4" name="13 Marcador de texto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34165092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3/7/2018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 dirty="0">
              <a:solidFill>
                <a:srgbClr val="FFF39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906782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3/7/2018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354227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2" name="11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4" name="13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8" name="17 Marcador de contenido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21" name="20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3/7/2018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22" name="21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23" name="22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 dirty="0">
              <a:solidFill>
                <a:srgbClr val="FFF39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826328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12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s-ES" dirty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10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2" name="11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9" name="18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7" name="16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3/7/2018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21" name="20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 dirty="0">
              <a:solidFill>
                <a:srgbClr val="FFF39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109387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3/7/2018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308179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3/7/2018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19630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  <a:p>
            <a:pPr lvl="1" eaLnBrk="1" latinLnBrk="0" hangingPunct="1"/>
            <a:r>
              <a:rPr kumimoji="0" lang="es-ES"/>
              <a:t>Segundo nivel</a:t>
            </a:r>
          </a:p>
          <a:p>
            <a:pPr lvl="2" eaLnBrk="1" latinLnBrk="0" hangingPunct="1"/>
            <a:r>
              <a:rPr kumimoji="0" lang="es-ES"/>
              <a:t>Tercer nivel</a:t>
            </a:r>
          </a:p>
          <a:p>
            <a:pPr lvl="3" eaLnBrk="1" latinLnBrk="0" hangingPunct="1"/>
            <a:r>
              <a:rPr kumimoji="0" lang="es-ES"/>
              <a:t>Cuarto nivel</a:t>
            </a:r>
          </a:p>
          <a:p>
            <a:pPr lvl="4" eaLnBrk="1" latinLnBrk="0" hangingPunct="1"/>
            <a:r>
              <a:rPr kumimoji="0" lang="es-ES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3/7/2018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" name="9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2" name="11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947069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  <a:p>
            <a:pPr lvl="1" eaLnBrk="1" latinLnBrk="0" hangingPunct="1"/>
            <a:r>
              <a:rPr kumimoji="0" lang="es-ES"/>
              <a:t>Segundo nivel</a:t>
            </a:r>
          </a:p>
          <a:p>
            <a:pPr lvl="2" eaLnBrk="1" latinLnBrk="0" hangingPunct="1"/>
            <a:r>
              <a:rPr kumimoji="0" lang="es-ES"/>
              <a:t>Tercer nivel</a:t>
            </a:r>
          </a:p>
          <a:p>
            <a:pPr lvl="3" eaLnBrk="1" latinLnBrk="0" hangingPunct="1"/>
            <a:r>
              <a:rPr kumimoji="0" lang="es-ES"/>
              <a:t>Cuarto nivel</a:t>
            </a:r>
          </a:p>
          <a:p>
            <a:pPr lvl="4" eaLnBrk="1" latinLnBrk="0" hangingPunct="1"/>
            <a:r>
              <a:rPr kumimoji="0" lang="es-ES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3/7/2018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" name="9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2" name="11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707349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7" Type="http://schemas.openxmlformats.org/officeDocument/2006/relationships/image" Target="../media/image27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24.jp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4.jpeg"/><Relationship Id="rId4" Type="http://schemas.openxmlformats.org/officeDocument/2006/relationships/image" Target="../media/image33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9.jpg"/><Relationship Id="rId4" Type="http://schemas.openxmlformats.org/officeDocument/2006/relationships/image" Target="../media/image38.jp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5.jpg"/><Relationship Id="rId5" Type="http://schemas.openxmlformats.org/officeDocument/2006/relationships/image" Target="../media/image44.jpg"/><Relationship Id="rId4" Type="http://schemas.openxmlformats.org/officeDocument/2006/relationships/image" Target="../media/image43.jp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3.jpg"/><Relationship Id="rId5" Type="http://schemas.openxmlformats.org/officeDocument/2006/relationships/image" Target="../media/image52.jpg"/><Relationship Id="rId4" Type="http://schemas.openxmlformats.org/officeDocument/2006/relationships/image" Target="../media/image51.jp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18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8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8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8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8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8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8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8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66.jpe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8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8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8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8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18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18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18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18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18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18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18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18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18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18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18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18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18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18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18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18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e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18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e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18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e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18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e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18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e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18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e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18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e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18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e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18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e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18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e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18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e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18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e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18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e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18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jpeg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18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jpeg"/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18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jpeg"/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18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jpeg"/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18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jpeg"/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18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jpeg"/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18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jpeg"/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18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jpeg"/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18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jpeg"/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18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jpeg"/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18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jpeg"/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18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jpeg"/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14.jpeg"/><Relationship Id="rId5" Type="http://schemas.openxmlformats.org/officeDocument/2006/relationships/image" Target="../media/image113.jpeg"/><Relationship Id="rId4" Type="http://schemas.openxmlformats.org/officeDocument/2006/relationships/image" Target="../media/image112.jpeg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jpeg"/><Relationship Id="rId2" Type="http://schemas.openxmlformats.org/officeDocument/2006/relationships/notesSlide" Target="../notesSlides/notesSlide93.xml"/><Relationship Id="rId1" Type="http://schemas.openxmlformats.org/officeDocument/2006/relationships/slideLayout" Target="../slideLayouts/slideLayout18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jpeg"/><Relationship Id="rId2" Type="http://schemas.openxmlformats.org/officeDocument/2006/relationships/notesSlide" Target="../notesSlides/notesSlide94.xml"/><Relationship Id="rId1" Type="http://schemas.openxmlformats.org/officeDocument/2006/relationships/slideLayout" Target="../slideLayouts/slideLayout18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jpeg"/><Relationship Id="rId2" Type="http://schemas.openxmlformats.org/officeDocument/2006/relationships/notesSlide" Target="../notesSlides/notesSlide95.xml"/><Relationship Id="rId1" Type="http://schemas.openxmlformats.org/officeDocument/2006/relationships/slideLayout" Target="../slideLayouts/slideLayout18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jpeg"/><Relationship Id="rId2" Type="http://schemas.openxmlformats.org/officeDocument/2006/relationships/notesSlide" Target="../notesSlides/notesSlide96.xml"/><Relationship Id="rId1" Type="http://schemas.openxmlformats.org/officeDocument/2006/relationships/slideLayout" Target="../slideLayouts/slideLayout18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jpeg"/><Relationship Id="rId2" Type="http://schemas.openxmlformats.org/officeDocument/2006/relationships/notesSlide" Target="../notesSlides/notesSlide97.xml"/><Relationship Id="rId1" Type="http://schemas.openxmlformats.org/officeDocument/2006/relationships/slideLayout" Target="../slideLayouts/slideLayout18.xml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jpeg"/><Relationship Id="rId2" Type="http://schemas.openxmlformats.org/officeDocument/2006/relationships/notesSlide" Target="../notesSlides/notesSlide98.xml"/><Relationship Id="rId1" Type="http://schemas.openxmlformats.org/officeDocument/2006/relationships/slideLayout" Target="../slideLayouts/slideLayout18.xml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jpeg"/><Relationship Id="rId2" Type="http://schemas.openxmlformats.org/officeDocument/2006/relationships/notesSlide" Target="../notesSlides/notesSlide99.xml"/><Relationship Id="rId1" Type="http://schemas.openxmlformats.org/officeDocument/2006/relationships/slideLayout" Target="../slideLayouts/slideLayout18.xml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jpeg"/><Relationship Id="rId2" Type="http://schemas.openxmlformats.org/officeDocument/2006/relationships/notesSlide" Target="../notesSlides/notesSlide100.xml"/><Relationship Id="rId1" Type="http://schemas.openxmlformats.org/officeDocument/2006/relationships/slideLayout" Target="../slideLayouts/slideLayout18.xml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jpeg"/><Relationship Id="rId2" Type="http://schemas.openxmlformats.org/officeDocument/2006/relationships/notesSlide" Target="../notesSlides/notesSlide101.xml"/><Relationship Id="rId1" Type="http://schemas.openxmlformats.org/officeDocument/2006/relationships/slideLayout" Target="../slideLayouts/slideLayout18.xml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jpeg"/><Relationship Id="rId2" Type="http://schemas.openxmlformats.org/officeDocument/2006/relationships/notesSlide" Target="../notesSlides/notesSlide102.xml"/><Relationship Id="rId1" Type="http://schemas.openxmlformats.org/officeDocument/2006/relationships/slideLayout" Target="../slideLayouts/slideLayout18.xml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5.jpeg"/><Relationship Id="rId2" Type="http://schemas.openxmlformats.org/officeDocument/2006/relationships/notesSlide" Target="../notesSlides/notesSlide103.xml"/><Relationship Id="rId1" Type="http://schemas.openxmlformats.org/officeDocument/2006/relationships/slideLayout" Target="../slideLayouts/slideLayout18.xml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jpeg"/><Relationship Id="rId2" Type="http://schemas.openxmlformats.org/officeDocument/2006/relationships/notesSlide" Target="../notesSlides/notesSlide104.xml"/><Relationship Id="rId1" Type="http://schemas.openxmlformats.org/officeDocument/2006/relationships/slideLayout" Target="../slideLayouts/slideLayout18.xml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7.jpeg"/><Relationship Id="rId2" Type="http://schemas.openxmlformats.org/officeDocument/2006/relationships/notesSlide" Target="../notesSlides/notesSlide105.xml"/><Relationship Id="rId1" Type="http://schemas.openxmlformats.org/officeDocument/2006/relationships/slideLayout" Target="../slideLayouts/slideLayout18.xml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8.jpeg"/><Relationship Id="rId2" Type="http://schemas.openxmlformats.org/officeDocument/2006/relationships/notesSlide" Target="../notesSlides/notesSlide106.xml"/><Relationship Id="rId1" Type="http://schemas.openxmlformats.org/officeDocument/2006/relationships/slideLayout" Target="../slideLayouts/slideLayout18.xml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jpeg"/><Relationship Id="rId2" Type="http://schemas.openxmlformats.org/officeDocument/2006/relationships/notesSlide" Target="../notesSlides/notesSlide107.xml"/><Relationship Id="rId1" Type="http://schemas.openxmlformats.org/officeDocument/2006/relationships/slideLayout" Target="../slideLayouts/slideLayout18.xml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9.jpeg"/><Relationship Id="rId2" Type="http://schemas.openxmlformats.org/officeDocument/2006/relationships/notesSlide" Target="../notesSlides/notesSlide108.xml"/><Relationship Id="rId1" Type="http://schemas.openxmlformats.org/officeDocument/2006/relationships/slideLayout" Target="../slideLayouts/slideLayout18.xml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jpeg"/><Relationship Id="rId2" Type="http://schemas.openxmlformats.org/officeDocument/2006/relationships/notesSlide" Target="../notesSlides/notesSlide109.xml"/><Relationship Id="rId1" Type="http://schemas.openxmlformats.org/officeDocument/2006/relationships/slideLayout" Target="../slideLayouts/slideLayout18.xml"/></Relationships>
</file>

<file path=ppt/slides/_rels/slide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1.jpeg"/><Relationship Id="rId2" Type="http://schemas.openxmlformats.org/officeDocument/2006/relationships/notesSlide" Target="../notesSlides/notesSlide110.xml"/><Relationship Id="rId1" Type="http://schemas.openxmlformats.org/officeDocument/2006/relationships/slideLayout" Target="../slideLayouts/slideLayout18.xml"/></Relationships>
</file>

<file path=ppt/slides/_rels/slide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2.jpeg"/><Relationship Id="rId2" Type="http://schemas.openxmlformats.org/officeDocument/2006/relationships/notesSlide" Target="../notesSlides/notesSlide111.xml"/><Relationship Id="rId1" Type="http://schemas.openxmlformats.org/officeDocument/2006/relationships/slideLayout" Target="../slideLayouts/slideLayout18.xml"/></Relationships>
</file>

<file path=ppt/slides/_rels/slide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3.jpeg"/><Relationship Id="rId2" Type="http://schemas.openxmlformats.org/officeDocument/2006/relationships/notesSlide" Target="../notesSlides/notesSlide112.xml"/><Relationship Id="rId1" Type="http://schemas.openxmlformats.org/officeDocument/2006/relationships/slideLayout" Target="../slideLayouts/slideLayout18.xml"/></Relationships>
</file>

<file path=ppt/slides/_rels/slide1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4.jpeg"/><Relationship Id="rId2" Type="http://schemas.openxmlformats.org/officeDocument/2006/relationships/notesSlide" Target="../notesSlides/notesSlide113.xml"/><Relationship Id="rId1" Type="http://schemas.openxmlformats.org/officeDocument/2006/relationships/slideLayout" Target="../slideLayouts/slideLayout18.xml"/></Relationships>
</file>

<file path=ppt/slides/_rels/slide1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5.jpeg"/><Relationship Id="rId2" Type="http://schemas.openxmlformats.org/officeDocument/2006/relationships/notesSlide" Target="../notesSlides/notesSlide114.xml"/><Relationship Id="rId1" Type="http://schemas.openxmlformats.org/officeDocument/2006/relationships/slideLayout" Target="../slideLayouts/slideLayout18.xml"/></Relationships>
</file>

<file path=ppt/slides/_rels/slide1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6.jpeg"/><Relationship Id="rId2" Type="http://schemas.openxmlformats.org/officeDocument/2006/relationships/notesSlide" Target="../notesSlides/notesSlide115.xml"/><Relationship Id="rId1" Type="http://schemas.openxmlformats.org/officeDocument/2006/relationships/slideLayout" Target="../slideLayouts/slideLayout18.xml"/></Relationships>
</file>

<file path=ppt/slides/_rels/slide1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7.jpeg"/><Relationship Id="rId2" Type="http://schemas.openxmlformats.org/officeDocument/2006/relationships/notesSlide" Target="../notesSlides/notesSlide116.xml"/><Relationship Id="rId1" Type="http://schemas.openxmlformats.org/officeDocument/2006/relationships/slideLayout" Target="../slideLayouts/slideLayout18.xml"/></Relationships>
</file>

<file path=ppt/slides/_rels/slide1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8.jpeg"/><Relationship Id="rId2" Type="http://schemas.openxmlformats.org/officeDocument/2006/relationships/notesSlide" Target="../notesSlides/notesSlide117.xml"/><Relationship Id="rId1" Type="http://schemas.openxmlformats.org/officeDocument/2006/relationships/slideLayout" Target="../slideLayouts/slideLayout18.xml"/></Relationships>
</file>

<file path=ppt/slides/_rels/slide1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9.jpeg"/><Relationship Id="rId2" Type="http://schemas.openxmlformats.org/officeDocument/2006/relationships/notesSlide" Target="../notesSlides/notesSlide118.xml"/><Relationship Id="rId1" Type="http://schemas.openxmlformats.org/officeDocument/2006/relationships/slideLayout" Target="../slideLayouts/slideLayout18.xml"/></Relationships>
</file>

<file path=ppt/slides/_rels/slide1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0.jpeg"/><Relationship Id="rId2" Type="http://schemas.openxmlformats.org/officeDocument/2006/relationships/notesSlide" Target="../notesSlides/notesSlide119.xml"/><Relationship Id="rId1" Type="http://schemas.openxmlformats.org/officeDocument/2006/relationships/slideLayout" Target="../slideLayouts/slideLayout18.xml"/></Relationships>
</file>

<file path=ppt/slides/_rels/slide1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1.jpeg"/><Relationship Id="rId2" Type="http://schemas.openxmlformats.org/officeDocument/2006/relationships/notesSlide" Target="../notesSlides/notesSlide120.xml"/><Relationship Id="rId1" Type="http://schemas.openxmlformats.org/officeDocument/2006/relationships/slideLayout" Target="../slideLayouts/slideLayout18.xml"/></Relationships>
</file>

<file path=ppt/slides/_rels/slide1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2.jpeg"/><Relationship Id="rId2" Type="http://schemas.openxmlformats.org/officeDocument/2006/relationships/notesSlide" Target="../notesSlides/notesSlide121.xml"/><Relationship Id="rId1" Type="http://schemas.openxmlformats.org/officeDocument/2006/relationships/slideLayout" Target="../slideLayouts/slideLayout18.xml"/></Relationships>
</file>

<file path=ppt/slides/_rels/slide1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3.jpeg"/><Relationship Id="rId2" Type="http://schemas.openxmlformats.org/officeDocument/2006/relationships/notesSlide" Target="../notesSlides/notesSlide122.xml"/><Relationship Id="rId1" Type="http://schemas.openxmlformats.org/officeDocument/2006/relationships/slideLayout" Target="../slideLayouts/slideLayout18.xml"/></Relationships>
</file>

<file path=ppt/slides/_rels/slide1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4.jpeg"/><Relationship Id="rId2" Type="http://schemas.openxmlformats.org/officeDocument/2006/relationships/notesSlide" Target="../notesSlides/notesSlide123.xml"/><Relationship Id="rId1" Type="http://schemas.openxmlformats.org/officeDocument/2006/relationships/slideLayout" Target="../slideLayouts/slideLayout18.xml"/></Relationships>
</file>

<file path=ppt/slides/_rels/slide1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5.jpeg"/><Relationship Id="rId2" Type="http://schemas.openxmlformats.org/officeDocument/2006/relationships/notesSlide" Target="../notesSlides/notesSlide124.xml"/><Relationship Id="rId1" Type="http://schemas.openxmlformats.org/officeDocument/2006/relationships/slideLayout" Target="../slideLayouts/slideLayout18.xml"/></Relationships>
</file>

<file path=ppt/slides/_rels/slide1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6.jpeg"/><Relationship Id="rId2" Type="http://schemas.openxmlformats.org/officeDocument/2006/relationships/notesSlide" Target="../notesSlides/notesSlide125.xml"/><Relationship Id="rId1" Type="http://schemas.openxmlformats.org/officeDocument/2006/relationships/slideLayout" Target="../slideLayouts/slideLayout18.xml"/></Relationships>
</file>

<file path=ppt/slides/_rels/slide1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7.jpeg"/><Relationship Id="rId2" Type="http://schemas.openxmlformats.org/officeDocument/2006/relationships/notesSlide" Target="../notesSlides/notesSlide126.xml"/><Relationship Id="rId1" Type="http://schemas.openxmlformats.org/officeDocument/2006/relationships/slideLayout" Target="../slideLayouts/slideLayout18.xml"/></Relationships>
</file>

<file path=ppt/slides/_rels/slide1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8.jpeg"/><Relationship Id="rId2" Type="http://schemas.openxmlformats.org/officeDocument/2006/relationships/notesSlide" Target="../notesSlides/notesSlide127.xml"/><Relationship Id="rId1" Type="http://schemas.openxmlformats.org/officeDocument/2006/relationships/slideLayout" Target="../slideLayouts/slideLayout18.xml"/></Relationships>
</file>

<file path=ppt/slides/_rels/slide1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9.jpeg"/><Relationship Id="rId2" Type="http://schemas.openxmlformats.org/officeDocument/2006/relationships/notesSlide" Target="../notesSlides/notesSlide128.xml"/><Relationship Id="rId1" Type="http://schemas.openxmlformats.org/officeDocument/2006/relationships/slideLayout" Target="../slideLayouts/slideLayout18.xml"/></Relationships>
</file>

<file path=ppt/slides/_rels/slide1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0.jpeg"/><Relationship Id="rId2" Type="http://schemas.openxmlformats.org/officeDocument/2006/relationships/notesSlide" Target="../notesSlides/notesSlide129.xml"/><Relationship Id="rId1" Type="http://schemas.openxmlformats.org/officeDocument/2006/relationships/slideLayout" Target="../slideLayouts/slideLayout18.xml"/></Relationships>
</file>

<file path=ppt/slides/_rels/slide1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1.jpeg"/><Relationship Id="rId2" Type="http://schemas.openxmlformats.org/officeDocument/2006/relationships/notesSlide" Target="../notesSlides/notesSlide130.xml"/><Relationship Id="rId1" Type="http://schemas.openxmlformats.org/officeDocument/2006/relationships/slideLayout" Target="../slideLayouts/slideLayout18.xml"/></Relationships>
</file>

<file path=ppt/slides/_rels/slide1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2.jpeg"/><Relationship Id="rId2" Type="http://schemas.openxmlformats.org/officeDocument/2006/relationships/notesSlide" Target="../notesSlides/notesSlide131.xml"/><Relationship Id="rId1" Type="http://schemas.openxmlformats.org/officeDocument/2006/relationships/slideLayout" Target="../slideLayouts/slideLayout18.xml"/></Relationships>
</file>

<file path=ppt/slides/_rels/slide1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3.jpeg"/><Relationship Id="rId2" Type="http://schemas.openxmlformats.org/officeDocument/2006/relationships/notesSlide" Target="../notesSlides/notesSlide132.xml"/><Relationship Id="rId1" Type="http://schemas.openxmlformats.org/officeDocument/2006/relationships/slideLayout" Target="../slideLayouts/slideLayout18.xml"/></Relationships>
</file>

<file path=ppt/slides/_rels/slide1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4.jpeg"/><Relationship Id="rId2" Type="http://schemas.openxmlformats.org/officeDocument/2006/relationships/notesSlide" Target="../notesSlides/notesSlide133.xml"/><Relationship Id="rId1" Type="http://schemas.openxmlformats.org/officeDocument/2006/relationships/slideLayout" Target="../slideLayouts/slideLayout18.xml"/></Relationships>
</file>

<file path=ppt/slides/_rels/slide1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5.jpeg"/><Relationship Id="rId2" Type="http://schemas.openxmlformats.org/officeDocument/2006/relationships/notesSlide" Target="../notesSlides/notesSlide134.xml"/><Relationship Id="rId1" Type="http://schemas.openxmlformats.org/officeDocument/2006/relationships/slideLayout" Target="../slideLayouts/slideLayout18.xml"/></Relationships>
</file>

<file path=ppt/slides/_rels/slide1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6.jpeg"/><Relationship Id="rId2" Type="http://schemas.openxmlformats.org/officeDocument/2006/relationships/notesSlide" Target="../notesSlides/notesSlide135.xml"/><Relationship Id="rId1" Type="http://schemas.openxmlformats.org/officeDocument/2006/relationships/slideLayout" Target="../slideLayouts/slideLayout18.xml"/></Relationships>
</file>

<file path=ppt/slides/_rels/slide1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7.jpeg"/><Relationship Id="rId2" Type="http://schemas.openxmlformats.org/officeDocument/2006/relationships/notesSlide" Target="../notesSlides/notesSlide136.xml"/><Relationship Id="rId1" Type="http://schemas.openxmlformats.org/officeDocument/2006/relationships/slideLayout" Target="../slideLayouts/slideLayout18.xml"/></Relationships>
</file>

<file path=ppt/slides/_rels/slide1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8.jpeg"/><Relationship Id="rId2" Type="http://schemas.openxmlformats.org/officeDocument/2006/relationships/notesSlide" Target="../notesSlides/notesSlide137.xml"/><Relationship Id="rId1" Type="http://schemas.openxmlformats.org/officeDocument/2006/relationships/slideLayout" Target="../slideLayouts/slideLayout18.xml"/></Relationships>
</file>

<file path=ppt/slides/_rels/slide1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9.jpeg"/><Relationship Id="rId2" Type="http://schemas.openxmlformats.org/officeDocument/2006/relationships/notesSlide" Target="../notesSlides/notesSlide138.xml"/><Relationship Id="rId1" Type="http://schemas.openxmlformats.org/officeDocument/2006/relationships/slideLayout" Target="../slideLayouts/slideLayout18.xml"/></Relationships>
</file>

<file path=ppt/slides/_rels/slide1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0.jpeg"/><Relationship Id="rId2" Type="http://schemas.openxmlformats.org/officeDocument/2006/relationships/notesSlide" Target="../notesSlides/notesSlide139.xml"/><Relationship Id="rId1" Type="http://schemas.openxmlformats.org/officeDocument/2006/relationships/slideLayout" Target="../slideLayouts/slideLayout18.xml"/></Relationships>
</file>

<file path=ppt/slides/_rels/slide1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1.jpeg"/><Relationship Id="rId2" Type="http://schemas.openxmlformats.org/officeDocument/2006/relationships/notesSlide" Target="../notesSlides/notesSlide140.xml"/><Relationship Id="rId1" Type="http://schemas.openxmlformats.org/officeDocument/2006/relationships/slideLayout" Target="../slideLayouts/slideLayout18.xml"/></Relationships>
</file>

<file path=ppt/slides/_rels/slide1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2.jpeg"/><Relationship Id="rId2" Type="http://schemas.openxmlformats.org/officeDocument/2006/relationships/notesSlide" Target="../notesSlides/notesSlide141.xml"/><Relationship Id="rId1" Type="http://schemas.openxmlformats.org/officeDocument/2006/relationships/slideLayout" Target="../slideLayouts/slideLayout18.xml"/></Relationships>
</file>

<file path=ppt/slides/_rels/slide1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3.jpeg"/><Relationship Id="rId2" Type="http://schemas.openxmlformats.org/officeDocument/2006/relationships/notesSlide" Target="../notesSlides/notesSlide142.xml"/><Relationship Id="rId1" Type="http://schemas.openxmlformats.org/officeDocument/2006/relationships/slideLayout" Target="../slideLayouts/slideLayout18.xml"/></Relationships>
</file>

<file path=ppt/slides/_rels/slide1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4.jpeg"/><Relationship Id="rId2" Type="http://schemas.openxmlformats.org/officeDocument/2006/relationships/notesSlide" Target="../notesSlides/notesSlide143.xml"/><Relationship Id="rId1" Type="http://schemas.openxmlformats.org/officeDocument/2006/relationships/slideLayout" Target="../slideLayouts/slideLayout18.xml"/></Relationships>
</file>

<file path=ppt/slides/_rels/slide1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5.jpeg"/><Relationship Id="rId2" Type="http://schemas.openxmlformats.org/officeDocument/2006/relationships/notesSlide" Target="../notesSlides/notesSlide144.xml"/><Relationship Id="rId1" Type="http://schemas.openxmlformats.org/officeDocument/2006/relationships/slideLayout" Target="../slideLayouts/slideLayout18.xml"/></Relationships>
</file>

<file path=ppt/slides/_rels/slide1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6.jpeg"/><Relationship Id="rId2" Type="http://schemas.openxmlformats.org/officeDocument/2006/relationships/notesSlide" Target="../notesSlides/notesSlide145.xml"/><Relationship Id="rId1" Type="http://schemas.openxmlformats.org/officeDocument/2006/relationships/slideLayout" Target="../slideLayouts/slideLayout18.xml"/></Relationships>
</file>

<file path=ppt/slides/_rels/slide1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7.jpeg"/><Relationship Id="rId2" Type="http://schemas.openxmlformats.org/officeDocument/2006/relationships/notesSlide" Target="../notesSlides/notesSlide146.xml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2286000" y="548680"/>
            <a:ext cx="6390456" cy="3672408"/>
          </a:xfrm>
        </p:spPr>
        <p:txBody>
          <a:bodyPr>
            <a:normAutofit fontScale="90000"/>
          </a:bodyPr>
          <a:lstStyle/>
          <a:p>
            <a:r>
              <a:rPr lang="es-ES" sz="3600" dirty="0"/>
              <a:t>EUROPA.-LA VUELTA AL MUNDO EN 885 JARDINES.-  </a:t>
            </a:r>
            <a:br>
              <a:rPr lang="es-ES" sz="3600" dirty="0"/>
            </a:br>
            <a:r>
              <a:rPr lang="es-ES" sz="3600" dirty="0"/>
              <a:t>INGLESES </a:t>
            </a:r>
            <a:r>
              <a:rPr lang="es-ES" sz="3200" dirty="0"/>
              <a:t>.-Silchester Gardens.-Sir Harold Hillier Gardens.-Sissinghurst Gardens.-</a:t>
            </a:r>
            <a:br>
              <a:rPr lang="es-ES" dirty="0"/>
            </a:br>
            <a:endParaRPr lang="es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2339752" y="4869160"/>
            <a:ext cx="5256584" cy="1371600"/>
          </a:xfrm>
        </p:spPr>
        <p:txBody>
          <a:bodyPr/>
          <a:lstStyle/>
          <a:p>
            <a:r>
              <a:rPr lang="es-ES" dirty="0"/>
              <a:t>Selección de textos y fotografías por</a:t>
            </a:r>
          </a:p>
          <a:p>
            <a:r>
              <a:rPr lang="es-ES" sz="2800" dirty="0"/>
              <a:t>JOSE ELIAS BONELLS</a:t>
            </a:r>
          </a:p>
          <a:p>
            <a:endParaRPr lang="es-ES" sz="2800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3031895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Silchester Gardens.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s-ES" dirty="0"/>
              <a:t>Son 2 acres de jardín que tiene combinaciones fascinantes inspiradas por los propietarios artistas con muchas fronteras herbáceas espectaculares llenos de raras e inusuales plantas con flores durante un largo período. </a:t>
            </a:r>
          </a:p>
          <a:p>
            <a:r>
              <a:rPr lang="es-ES" dirty="0"/>
              <a:t>Muchas ollas llenas de atrevidos  medios, un jardín salvaje que rodea un estanque natural, bancos de rododendros, un autosuficiente huerta con magníficas vistas a un campo de pastoreo de ganado.</a:t>
            </a:r>
          </a:p>
          <a:p>
            <a:r>
              <a:rPr lang="es-ES" dirty="0"/>
              <a:t>Gran estudio con exposición de los propietarios botánicos, paisaje y retrato pinturas, tarjetas e impresiones.</a:t>
            </a:r>
          </a:p>
        </p:txBody>
      </p:sp>
    </p:spTree>
    <p:extLst>
      <p:ext uri="{BB962C8B-B14F-4D97-AF65-F5344CB8AC3E}">
        <p14:creationId xmlns:p14="http://schemas.microsoft.com/office/powerpoint/2010/main" val="5359290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287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54335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702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07314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918466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0528" y="9524"/>
            <a:ext cx="9324528" cy="6848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43592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16347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520" y="0"/>
            <a:ext cx="92525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95019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99743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10965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71400"/>
            <a:ext cx="5138803" cy="7029400"/>
          </a:xfrm>
          <a:prstGeom prst="rect">
            <a:avLst/>
          </a:prstGeom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3825" y="3270250"/>
            <a:ext cx="1274763" cy="317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5263" y="-85725"/>
            <a:ext cx="5138737" cy="7029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701422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Sir Harold Hillier Gardens.-Hampshire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s-ES" dirty="0"/>
              <a:t>El Sir Harold Hillier Gardens es un jardín botánico que comprende 72 hectáreas con capacidad para más de 42.000 árboles y arbustos en cerca de 12.000 taxones , especialmente una colección de robles , camelia , magnolia y rododendros . </a:t>
            </a:r>
          </a:p>
          <a:p>
            <a:r>
              <a:rPr lang="es-ES" dirty="0"/>
              <a:t>Los jardines se encuentran a 5 km  al noreste de la ciudad de Romsey en Hampshire , Inglaterra , y eran antes conocidos simplemente como el Hillier Arboretum, fundado por el viverista Harold Hillier en junio de 1953 cuando adquirió Jermyn House y sus jardines. </a:t>
            </a:r>
          </a:p>
          <a:p>
            <a:endParaRPr lang="es-ES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0180431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116632"/>
            <a:ext cx="7467600" cy="6357320"/>
          </a:xfrm>
        </p:spPr>
        <p:txBody>
          <a:bodyPr>
            <a:normAutofit lnSpcReduction="10000"/>
          </a:bodyPr>
          <a:lstStyle/>
          <a:p>
            <a:endParaRPr lang="es-ES" dirty="0"/>
          </a:p>
          <a:p>
            <a:r>
              <a:rPr lang="es-ES" dirty="0"/>
              <a:t>El arboreto fue dado a Hampshire County Council en 1977 para ser administrado como una fundación benéfica. Sir Harold Hillier fue nombrado caballero en 1983, apenas dos años antes de su muerte a los 80 años en 1985. </a:t>
            </a:r>
          </a:p>
          <a:p>
            <a:r>
              <a:rPr lang="es-ES" dirty="0"/>
              <a:t>Los jardines fueron añadidos al Registro de Parques y Jardines de interés histórico especial en Inglaterra en 1997.</a:t>
            </a:r>
          </a:p>
          <a:p>
            <a:r>
              <a:rPr lang="es-ES" dirty="0"/>
              <a:t>Un gran jardín botánico fundado por el famoso vivero. Los jardines cuentan con el mayor jardín de invierno en Europa, con un impresionante despliegue de hamamelis y otros arbustos con flores de invierno incluyendo Daphne muy fragantes. También cuenta con herbáceas, pedregales, brezos y turberas jardines. El Gurkha Memorial Garden cuenta con una extensa colección de plantas de Nepal.</a:t>
            </a:r>
          </a:p>
        </p:txBody>
      </p:sp>
    </p:spTree>
    <p:extLst>
      <p:ext uri="{BB962C8B-B14F-4D97-AF65-F5344CB8AC3E}">
        <p14:creationId xmlns:p14="http://schemas.microsoft.com/office/powerpoint/2010/main" val="394928132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71400"/>
            <a:ext cx="9144000" cy="702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641803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2525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910709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746594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00"/>
          <a:stretch/>
        </p:blipFill>
        <p:spPr>
          <a:xfrm>
            <a:off x="-180528" y="0"/>
            <a:ext cx="932452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206872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373"/>
          <a:stretch/>
        </p:blipFill>
        <p:spPr>
          <a:xfrm>
            <a:off x="0" y="-99392"/>
            <a:ext cx="914400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519476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988560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0"/>
            <a:ext cx="903649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850999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184183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0528" y="0"/>
            <a:ext cx="957706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964321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382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272815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35"/>
          <a:stretch/>
        </p:blipFill>
        <p:spPr>
          <a:xfrm>
            <a:off x="0" y="11220"/>
            <a:ext cx="3010829" cy="2666216"/>
          </a:xfrm>
          <a:prstGeom prst="rect">
            <a:avLst/>
          </a:prstGeom>
        </p:spPr>
      </p:pic>
      <p:pic>
        <p:nvPicPr>
          <p:cNvPr id="4" name="3 Imagen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957"/>
          <a:stretch/>
        </p:blipFill>
        <p:spPr>
          <a:xfrm>
            <a:off x="0" y="2677436"/>
            <a:ext cx="6021659" cy="4180564"/>
          </a:xfrm>
          <a:prstGeom prst="rect">
            <a:avLst/>
          </a:prstGeom>
        </p:spPr>
      </p:pic>
      <p:pic>
        <p:nvPicPr>
          <p:cNvPr id="5" name="4 Imagen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5815" y="-99392"/>
            <a:ext cx="3105843" cy="2776828"/>
          </a:xfrm>
          <a:prstGeom prst="rect">
            <a:avLst/>
          </a:prstGeom>
        </p:spPr>
      </p:pic>
      <p:pic>
        <p:nvPicPr>
          <p:cNvPr id="7" name="6 Imagen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1699" y="30070"/>
            <a:ext cx="3121152" cy="2647365"/>
          </a:xfrm>
          <a:prstGeom prst="rect">
            <a:avLst/>
          </a:prstGeom>
        </p:spPr>
      </p:pic>
      <p:pic>
        <p:nvPicPr>
          <p:cNvPr id="10" name="9 Imagen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1658" y="2677435"/>
            <a:ext cx="3162326" cy="411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600380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094387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554438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0528" y="0"/>
            <a:ext cx="957706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553238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0528" y="-171400"/>
            <a:ext cx="9217024" cy="702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365653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107"/>
          <a:stretch/>
        </p:blipFill>
        <p:spPr>
          <a:xfrm>
            <a:off x="0" y="7441"/>
            <a:ext cx="4457700" cy="3421559"/>
          </a:xfrm>
          <a:prstGeom prst="rect">
            <a:avLst/>
          </a:prstGeom>
        </p:spPr>
      </p:pic>
      <p:pic>
        <p:nvPicPr>
          <p:cNvPr id="4" name="3 Imagen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68" b="4726"/>
          <a:stretch/>
        </p:blipFill>
        <p:spPr>
          <a:xfrm>
            <a:off x="4457700" y="0"/>
            <a:ext cx="4686300" cy="3429000"/>
          </a:xfrm>
          <a:prstGeom prst="rect">
            <a:avLst/>
          </a:prstGeom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59"/>
          <a:stretch/>
        </p:blipFill>
        <p:spPr bwMode="auto">
          <a:xfrm>
            <a:off x="0" y="3429000"/>
            <a:ext cx="4371579" cy="3429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5 Imagen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66"/>
          <a:stretch/>
        </p:blipFill>
        <p:spPr>
          <a:xfrm>
            <a:off x="4371580" y="3429000"/>
            <a:ext cx="4772420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910801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455"/>
          <a:stretch/>
        </p:blipFill>
        <p:spPr>
          <a:xfrm>
            <a:off x="0" y="1"/>
            <a:ext cx="9144000" cy="6843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271336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36" y="-99392"/>
            <a:ext cx="927849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966842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16632"/>
            <a:ext cx="3185839" cy="2387924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080"/>
          <a:stretch/>
        </p:blipFill>
        <p:spPr>
          <a:xfrm>
            <a:off x="96094" y="2404872"/>
            <a:ext cx="9144000" cy="4552520"/>
          </a:xfrm>
          <a:prstGeom prst="rect">
            <a:avLst/>
          </a:prstGeom>
        </p:spPr>
      </p:pic>
      <p:pic>
        <p:nvPicPr>
          <p:cNvPr id="4" name="3 Imagen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416" b="41406"/>
          <a:stretch/>
        </p:blipFill>
        <p:spPr>
          <a:xfrm>
            <a:off x="3293343" y="0"/>
            <a:ext cx="5850657" cy="2404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546730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530078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180886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873305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-119" b="14194"/>
          <a:stretch/>
        </p:blipFill>
        <p:spPr>
          <a:xfrm>
            <a:off x="-10866" y="2852936"/>
            <a:ext cx="9154865" cy="4005064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66" y="0"/>
            <a:ext cx="3457825" cy="2852936"/>
          </a:xfrm>
          <a:prstGeom prst="rect">
            <a:avLst/>
          </a:prstGeom>
        </p:spPr>
      </p:pic>
      <p:pic>
        <p:nvPicPr>
          <p:cNvPr id="4" name="3 Imagen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6959" y="0"/>
            <a:ext cx="2637209" cy="2852936"/>
          </a:xfrm>
          <a:prstGeom prst="rect">
            <a:avLst/>
          </a:prstGeom>
        </p:spPr>
      </p:pic>
      <p:pic>
        <p:nvPicPr>
          <p:cNvPr id="5" name="4 Imagen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167" y="-26293"/>
            <a:ext cx="3140123" cy="2879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495759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462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160967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375"/>
          <a:stretch/>
        </p:blipFill>
        <p:spPr>
          <a:xfrm>
            <a:off x="0" y="0"/>
            <a:ext cx="914400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545148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961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982644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395"/>
          <a:stretch/>
        </p:blipFill>
        <p:spPr>
          <a:xfrm>
            <a:off x="0" y="-99392"/>
            <a:ext cx="914400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909628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572000" cy="342900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0"/>
            <a:ext cx="4572000" cy="3429000"/>
          </a:xfrm>
          <a:prstGeom prst="rect">
            <a:avLst/>
          </a:prstGeom>
        </p:spPr>
      </p:pic>
      <p:pic>
        <p:nvPicPr>
          <p:cNvPr id="4" name="3 Imagen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429000"/>
            <a:ext cx="4571999" cy="3429000"/>
          </a:xfrm>
          <a:prstGeom prst="rect">
            <a:avLst/>
          </a:prstGeom>
        </p:spPr>
      </p:pic>
      <p:pic>
        <p:nvPicPr>
          <p:cNvPr id="5" name="4 Imagen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000"/>
          <a:stretch/>
        </p:blipFill>
        <p:spPr>
          <a:xfrm>
            <a:off x="4572000" y="3429000"/>
            <a:ext cx="4572000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531200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3334" b="16667"/>
          <a:stretch/>
        </p:blipFill>
        <p:spPr>
          <a:xfrm>
            <a:off x="0" y="0"/>
            <a:ext cx="9396536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829848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32452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447574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881666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484632" indent="0" fontAlgn="auto">
              <a:spcAft>
                <a:spcPts val="0"/>
              </a:spcAft>
              <a:defRPr/>
            </a:pPr>
            <a:r>
              <a:rPr lang="es-ES" dirty="0">
                <a:solidFill>
                  <a:schemeClr val="tx2">
                    <a:lumMod val="90000"/>
                  </a:schemeClr>
                </a:solidFill>
              </a:rPr>
              <a:t>SISSINGHURST GARDENS</a:t>
            </a:r>
          </a:p>
        </p:txBody>
      </p:sp>
      <p:sp>
        <p:nvSpPr>
          <p:cNvPr id="3075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1700807"/>
            <a:ext cx="7643192" cy="4425355"/>
          </a:xfrm>
        </p:spPr>
        <p:txBody>
          <a:bodyPr>
            <a:normAutofit/>
          </a:bodyPr>
          <a:lstStyle/>
          <a:p>
            <a:pPr marL="448056" indent="-384048" fontAlgn="auto">
              <a:spcAft>
                <a:spcPts val="0"/>
              </a:spcAft>
              <a:buFont typeface="Wingdings 2"/>
              <a:buChar char=""/>
              <a:defRPr/>
            </a:pPr>
            <a:r>
              <a:rPr lang="es-ES" dirty="0"/>
              <a:t>Esta situado en la Weald of Kent, cerca de Crankbrook en Tenderden.Inglaterra.</a:t>
            </a:r>
          </a:p>
          <a:p>
            <a:pPr marL="448056" indent="-384048" fontAlgn="auto">
              <a:spcAft>
                <a:spcPts val="0"/>
              </a:spcAft>
              <a:buFont typeface="Wingdings 2"/>
              <a:buChar char=""/>
              <a:defRPr/>
            </a:pPr>
            <a:r>
              <a:rPr lang="es-ES" dirty="0"/>
              <a:t>Están gestionados por la National Trust.</a:t>
            </a:r>
          </a:p>
          <a:p>
            <a:pPr marL="448056" indent="-384048" fontAlgn="auto">
              <a:spcAft>
                <a:spcPts val="0"/>
              </a:spcAft>
              <a:buFont typeface="Wingdings 2"/>
              <a:buChar char=""/>
              <a:defRPr/>
            </a:pPr>
            <a:r>
              <a:rPr lang="es-ES" dirty="0"/>
              <a:t>El jardín fue creado por Vita Sackville-West &amp; Harold Nicolson en el 1930.</a:t>
            </a:r>
          </a:p>
          <a:p>
            <a:pPr marL="448056" indent="-384048" fontAlgn="auto">
              <a:spcAft>
                <a:spcPts val="0"/>
              </a:spcAft>
              <a:buFont typeface="Wingdings 2"/>
              <a:buChar char=""/>
              <a:defRPr/>
            </a:pPr>
            <a:r>
              <a:rPr lang="es-ES" dirty="0"/>
              <a:t>El lugar es antiguo, su nombre es Saxon,que significa “ clareo en el bosque”.</a:t>
            </a:r>
          </a:p>
          <a:p>
            <a:pPr marL="448056" indent="-384048" fontAlgn="auto">
              <a:spcAft>
                <a:spcPts val="0"/>
              </a:spcAft>
              <a:buFont typeface="Wingdings 2"/>
              <a:buChar char=""/>
              <a:defRPr/>
            </a:pPr>
            <a:r>
              <a:rPr lang="es-ES" dirty="0"/>
              <a:t>Una casa de piedra rodeada de un foso construido en la Edad Media.</a:t>
            </a:r>
          </a:p>
        </p:txBody>
      </p:sp>
    </p:spTree>
    <p:extLst>
      <p:ext uri="{BB962C8B-B14F-4D97-AF65-F5344CB8AC3E}">
        <p14:creationId xmlns:p14="http://schemas.microsoft.com/office/powerpoint/2010/main" val="300288042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1052736"/>
            <a:ext cx="7643192" cy="5073427"/>
          </a:xfrm>
        </p:spPr>
        <p:txBody>
          <a:bodyPr>
            <a:normAutofit/>
          </a:bodyPr>
          <a:lstStyle/>
          <a:p>
            <a:r>
              <a:rPr lang="es-ES" dirty="0"/>
              <a:t>Dos piernas del foso subsisten, una tercera pierna estaba donde hoy se encuentra el paseo de los tilos.</a:t>
            </a:r>
          </a:p>
          <a:p>
            <a:r>
              <a:rPr lang="es-ES" dirty="0"/>
              <a:t>El edificio original fue reemplazado en el siglo XV por la familia Baker, fue cedido al Gobierno como prisión desde 1756 a 1763,los prisioneros eran maltratados, el lugar fue demolido.</a:t>
            </a:r>
          </a:p>
          <a:p>
            <a:r>
              <a:rPr lang="es-ES" dirty="0"/>
              <a:t>Vita y Harold lo adquirieron en el 1930 y empezaron a construir el jardín que conocemos hoy en día.</a:t>
            </a:r>
          </a:p>
          <a:p>
            <a:r>
              <a:rPr lang="es-ES" dirty="0"/>
              <a:t>Los jardines fueron abiertos al publico en el 1938.</a:t>
            </a:r>
          </a:p>
          <a:p>
            <a:r>
              <a:rPr lang="es-ES" dirty="0"/>
              <a:t>El jardín lo conforman 10 jardines separados, todos con diferentes temas.</a:t>
            </a:r>
          </a:p>
        </p:txBody>
      </p:sp>
    </p:spTree>
    <p:extLst>
      <p:ext uri="{BB962C8B-B14F-4D97-AF65-F5344CB8AC3E}">
        <p14:creationId xmlns:p14="http://schemas.microsoft.com/office/powerpoint/2010/main" val="119025430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714375"/>
            <a:ext cx="7499176" cy="5411788"/>
          </a:xfrm>
        </p:spPr>
        <p:txBody>
          <a:bodyPr>
            <a:normAutofit/>
          </a:bodyPr>
          <a:lstStyle/>
          <a:p>
            <a:pPr marL="448056" indent="-384048" fontAlgn="auto">
              <a:spcAft>
                <a:spcPts val="0"/>
              </a:spcAft>
              <a:buFont typeface="Wingdings 2"/>
              <a:buChar char=""/>
              <a:defRPr/>
            </a:pPr>
            <a:r>
              <a:rPr lang="es-ES" dirty="0"/>
              <a:t>Muros y setos separan los jardines, dando al visitante sensación de paz y descanso.</a:t>
            </a:r>
          </a:p>
          <a:p>
            <a:pPr marL="448056" indent="-384048" fontAlgn="auto">
              <a:spcAft>
                <a:spcPts val="0"/>
              </a:spcAft>
              <a:buFont typeface="Wingdings 2"/>
              <a:buChar char=""/>
              <a:defRPr/>
            </a:pPr>
            <a:r>
              <a:rPr lang="es-ES" dirty="0"/>
              <a:t>El jardín blanco, el de los rosales, el de las hierbas, los mixed  borders,las praderas ,el huerto de frutales ,la nuttery etc..-son algunos de sus principales atractivos.</a:t>
            </a:r>
          </a:p>
        </p:txBody>
      </p:sp>
    </p:spTree>
    <p:extLst>
      <p:ext uri="{BB962C8B-B14F-4D97-AF65-F5344CB8AC3E}">
        <p14:creationId xmlns:p14="http://schemas.microsoft.com/office/powerpoint/2010/main" val="37684098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3 Imagen" descr="sismap4col_transp.gif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676" b="1569"/>
          <a:stretch/>
        </p:blipFill>
        <p:spPr bwMode="auto">
          <a:xfrm>
            <a:off x="0" y="0"/>
            <a:ext cx="8748464" cy="67504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1639370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3 Imagen" descr="Sissinghurst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42992596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1 Imagen" descr="arche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3" y="0"/>
            <a:ext cx="91344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31654519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1 Imagen" descr="au2002_b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7815647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1 Imagen" descr="aug01_0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24531298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1 Imagen" descr="ent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8217454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1 Imagen" descr="aug01_18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82556165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1 Imagen" descr="fc002a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78240455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1 Imagen" descr="cty1may0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0"/>
            <a:ext cx="4572000" cy="676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07" name="2 Imagen" descr="lime walk f3b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57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4355801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1 Imagen" descr="aug01_19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42376763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1 Imagen" descr="brg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46650944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1 Imagen" descr="Cotage Garden.-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15688039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1 Imagen" descr="Cottage Garden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26665083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1 Imagen" descr="Cottage Garden.-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30025156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1 Imagen" descr="Cottage Garden.-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25138746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1 Imagen" descr="Cottage Garden.-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28593124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1 Imagen" descr="Cottage Garden.-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00942148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1 Imagen" descr="Cottage Garden.-8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9535109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1 Imagen" descr="Cottage Garden.-.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36988692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1 Imagen" descr="Cottage Garden.-cresjun01b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16799296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1 Imagen" descr="Cottage Gardens.-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42766175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1 Imagen" descr="cottnn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93751644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1 Imagen" descr="cy00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42640868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1 Imagen" descr="cy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21221734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1 Imagen" descr="delos.-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56708280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1 Imagen" descr="delos.-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05715108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1 Imagen" descr="eime lwalk 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37406406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1 Imagen" descr="fc008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06144893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1 Imagen" descr="fcjun01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03025305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1 Imagen" descr="fcjun01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96698196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1 Imagen" descr="fcjun01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72277485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1 Imagen" descr="fcjun01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76183538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1 Imagen" descr="ft168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55014467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1 Imagen" descr="ft168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13119494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1 Imagen" descr="ft168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3" y="0"/>
            <a:ext cx="91344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92323205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1 Imagen" descr="ft168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26675569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1 Imagen" descr="ft168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3074925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1 Imagen" descr="ft169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4007721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1 Imagen" descr="herb garden.-coct02a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12078709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1 Imagen" descr="herb Garden.-g5jun0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19401663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1 Imagen" descr="herb garden.-may03c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25275972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1 Imagen" descr="lake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24149369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1 Imagen" descr="moat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35331086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1 Imagen" descr="lake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94771894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1 Imagen" descr="lawnfrtowe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49861800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1 Imagen" descr="lime walk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34933543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1 Imagen" descr="lime walk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86248292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1 Imagen" descr="lime walk9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35316666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1 Imagen" descr="lime walk 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06442581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0" name="1 Imagen" descr="lime walkk.-oct0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99380934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4" name="1 Imagen" descr="lime waug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99653562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8" name="1 Imagen" descr="lime walk 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13653728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2" name="2 Imagen" descr="lime walk f_4b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3129902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6" name="1 Imagen" descr="Lime Walk,.apr04(4)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572000" cy="3500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7587" name="2 Imagen" descr="Lime Walk.-apr04n1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3438" y="0"/>
            <a:ext cx="4500562" cy="3500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7588" name="3 Imagen" descr="Lime Walk.-apr04n2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3438" y="3571875"/>
            <a:ext cx="4500562" cy="3286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7589" name="4 Imagen" descr="Lime Walk.-apr04n4.jp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571875"/>
            <a:ext cx="4572000" cy="3286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34874246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0" name="1 Imagen" descr="lwnjul200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72579935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4" name="1 Imagen" descr="ma8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64877815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8" name="1 Imagen" descr="moatspr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54411012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2" name="1 Imagen" descr="moat00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18558433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6" name="1 Imagen" descr="moat w00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59581432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30" name="1 Imagen" descr="moat00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3343607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4" name="1 Imagen" descr="moat walk00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46606156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78" name="1 Imagen" descr="moat walk00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98538031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02" name="1 Imagen" descr="moat1_200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7670316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26" name="1 Imagen" descr="Moat.-05aug0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06715885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50" name="1 Imagen" descr="moat.-a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81671454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874" name="1 Imagen" descr="moat.-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24320635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898" name="1 Imagen" descr="moat walk01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03312724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22" name="1 Imagen" descr="moat walk 00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64546612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946" name="1 Imagen" descr="moat walk00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55464004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970" name="1 Imagen" descr="moat walk ej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33332669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994" name="1 Imagen" descr="moat walk.-00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45373316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018" name="1 Imagen" descr="moat walk.-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50200253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042" name="1 Imagen" descr="moat walk.-01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89991399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066" name="1 Imagen" descr="moat walk.-01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29579019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090" name="1 Imagen" descr="Moat Walk.-ab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4565864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114" name="1 Imagen" descr="Moat Walk.-aug01_1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1102428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138" name="1 Imagen" descr="moat walk.-ej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87645989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62" name="1 Imagen" descr="moat walk.-oct02a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87477327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186" name="1 Imagen" descr="moat Walk.-w01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05797429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210" name="1 Imagen" descr="moat walkoct02c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14719519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234" name="1 Imagen" descr="moat Walkw00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23949078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258" name="1 Imagen" descr="moat wej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22055045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282" name="1 Imagen" descr="Moat.-aug01_1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30379522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306" name="1 Imagen" descr="moat.-oct0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20684675"/>
      </p:ext>
    </p:extLst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330" name="1 Imagen" descr="Moat.-wall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95285644"/>
      </p:ext>
    </p:extLst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354" name="1 Imagen" descr="moatspr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21195210"/>
      </p:ext>
    </p:extLst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378" name="1 Imagen" descr="nuttery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66644310"/>
      </p:ext>
    </p:extLst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02" name="1 Imagen" descr="nuttery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59634276"/>
      </p:ext>
    </p:extLst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26" name="1 Imagen" descr="nuttery.-2_b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24878609"/>
      </p:ext>
    </p:extLst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450" name="1 Imagen" descr="nutteryadj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017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63947680"/>
      </p:ext>
    </p:extLst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474" name="1 Imagen" descr="nutterymay03b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2676222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498" name="1 Imagen" descr="nutteryoct02b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81067338"/>
      </p:ext>
    </p:extLst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522" name="1 Imagen" descr="obaug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33701935"/>
      </p:ext>
    </p:extLst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546" name="1 Imagen" descr="obaug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50757464"/>
      </p:ext>
    </p:extLst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570" name="1 Imagen" descr="oboct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77684129"/>
      </p:ext>
    </p:extLst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594" name="1 Imagen" descr="obx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75087809"/>
      </p:ext>
    </p:extLst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618" name="1 Imagen" descr="Orchard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93312713"/>
      </p:ext>
    </p:extLst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42" name="1 Imagen" descr="Orchard.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00453232"/>
      </p:ext>
    </p:extLst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666" name="1 Imagen" descr="orchard.-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60459688"/>
      </p:ext>
    </p:extLst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690" name="1 Imagen" descr="orchard.-oct02a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11131185"/>
      </p:ext>
    </p:extLst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714" name="1 Imagen" descr="orchard.-oct02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72097919"/>
      </p:ext>
    </p:extLst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738" name="1 Imagen" descr="orchard.-sp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10109407"/>
      </p:ext>
    </p:extLst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762" name="1 Imagen" descr="orchard.-sp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64165802"/>
      </p:ext>
    </p:extLst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786" name="1 Imagen" descr="orchard.-sp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66479941"/>
      </p:ext>
    </p:extLst>
  </p:cSld>
  <p:clrMapOvr>
    <a:masterClrMapping/>
  </p:clrMapOvr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810" name="1 Imagen" descr="orchard.-sp8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37417265"/>
      </p:ext>
    </p:extLst>
  </p:cSld>
  <p:clrMapOvr>
    <a:masterClrMapping/>
  </p:clrMapOvr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834" name="1 Imagen" descr="orchgard.-sp9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63241196"/>
      </p:ext>
    </p:extLst>
  </p:cSld>
  <p:clrMapOvr>
    <a:masterClrMapping/>
  </p:clrMapOvr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858" name="1 Imagen" descr="orchard.-sp1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13146569"/>
      </p:ext>
    </p:extLst>
  </p:cSld>
  <p:clrMapOvr>
    <a:masterClrMapping/>
  </p:clrMapOvr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882" name="1 Imagen" descr="os3feb200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7807892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1_Default Theme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Default Theme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 Theme</Template>
  <TotalTime>62</TotalTime>
  <Words>1190</Words>
  <Application>Microsoft Office PowerPoint</Application>
  <PresentationFormat>Presentación en pantalla (4:3)</PresentationFormat>
  <Paragraphs>318</Paragraphs>
  <Slides>155</Slides>
  <Notes>146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155</vt:i4>
      </vt:variant>
    </vt:vector>
  </HeadingPairs>
  <TitlesOfParts>
    <vt:vector size="161" baseType="lpstr">
      <vt:lpstr>Calibri</vt:lpstr>
      <vt:lpstr>Century Schoolbook</vt:lpstr>
      <vt:lpstr>Wingdings</vt:lpstr>
      <vt:lpstr>Wingdings 2</vt:lpstr>
      <vt:lpstr>1_Default Theme</vt:lpstr>
      <vt:lpstr>Default Theme</vt:lpstr>
      <vt:lpstr>EUROPA.-LA VUELTA AL MUNDO EN 885 JARDINES.-   INGLESES .-Silchester Gardens.-Sir Harold Hillier Gardens.-Sissinghurst Gardens.- </vt:lpstr>
      <vt:lpstr>Silchester Gardens.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Sir Harold Hillier Gardens.-Hampshire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SISSINGHURST GARDENS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VUELTA AL MUNDO EN 385 JARDINES.- JARDINES INGLESES .-</dc:title>
  <dc:creator>Josep</dc:creator>
  <cp:lastModifiedBy>Usuario</cp:lastModifiedBy>
  <cp:revision>8</cp:revision>
  <dcterms:created xsi:type="dcterms:W3CDTF">2015-01-13T15:09:42Z</dcterms:created>
  <dcterms:modified xsi:type="dcterms:W3CDTF">2018-03-07T12:18:13Z</dcterms:modified>
</cp:coreProperties>
</file>