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is" initials="LE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commentAuthors" Target="commentAuthor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07-08-03T18:37:47.640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F37661-DF31-4D56-A51E-FCD1328F36D4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CF19E-1EF5-4293-A751-4787CE1BCDF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0578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970CAD-3DFD-4D13-B55E-493C026A7C5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E2DBC8-76E0-4F23-B318-F94D1983F4B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Stagshaw Gardens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31A55FD-836A-483F-8BE5-BA6B8A4381F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Stagshaw Gardens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08602E-313A-4D4C-BF3E-0B3A364AA96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Stagshaw Gardens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C9B1AB9-7F59-41FE-B7D1-5575FD403BD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3850FB-292B-4166-BBF4-1E9A5E9F3EC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AF422D8-5D9B-4F59-8E2D-1C77F26740D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06A5D9-82BF-419D-882D-1650BB6027B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ED4E697-D772-445D-8253-7874946D640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Stourhead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B8DD6C-7622-4E78-8867-6EFD2FA1354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Stourhead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5A3B52-8C9F-4785-A16A-E69B293C588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Stourhead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494A97-553A-4BB3-B00A-8641AA7EBD2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Stourhead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1C00CE5-918C-4145-A1C6-157D2F3D396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Stourhead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D09C9F-F6A8-40CF-ADEE-3D3577D407B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Stourhead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663ECE4-8E5B-47A5-BC1E-FE6207F2D35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Stourhead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F22F6C5-5543-40B8-96BD-84A6072F390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Stourhead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2ADA783-1833-4649-B6F4-72D8E6A8798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Stourhead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9C91B8-2632-4594-B109-54848D624BC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Stourhead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FC8D3EA-25CA-4488-8C82-AB35C12E543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Stourhead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CD897DC-E321-4360-96E8-71D4622503E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9E3A70-12BF-4C6C-A87F-E325F129E49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EA525E-4F08-4D0C-8D9E-BA3CD21482B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4DA30B-0567-4751-B25B-757C76CD22D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915B40-2FC3-4177-9DC4-EA99F85A382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AAEC88-94B5-471E-82E6-B130CF1D774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7079C9-FAF9-4A9D-A777-12B8CD1819D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Stourhead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E5B15C4-2AE1-4DD1-8293-2CBE4B25950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F1127AA-CB38-4875-A71E-6287A706A7F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F4EA7F-973E-4014-BA3E-91A33AF73D8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505169-B7F2-4F9B-8D91-0E08E0F569E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576D2B-662A-48D9-9A18-27ACD555FB3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212507-0809-43B7-B676-CF5D61C1F5D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EC68BE7-5400-4D05-81B7-79B69364486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B7EA95-D34F-4113-B7AF-823C1C711F1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99A1C7D-40C8-4316-A9DF-8BB0ECC4C49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EC64EDD-46AB-4E7B-9006-E8401FF2A11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3F1C268-B41D-4DB0-9F74-16E043239EC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4B3404-E34B-4D3A-9D8E-0D17D825BBE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Stourhead.-Autumn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801FB5-68EE-4AFF-AFE0-00EB8D7664C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B69BC5-4694-47FA-BA9A-5C4F0D1CD95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0D42FA-E162-491F-86E1-B010E70B3F9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49F3FD-9430-460E-96A6-9B4C5F2B8BE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C868610-BDE8-4640-8B47-15CB5B56601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6B83BB1-EED1-4E82-A5F1-A300D564860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4CC460-804F-4418-A6DF-E5EB0684ADC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516E13-D5C8-44A9-9C95-5ABE2E98AFE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9DBF5B4-EFEE-452B-8AB6-099D2FBEBDD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E03B052-800F-4194-B113-D78BE81609C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B8E7506-CB1A-433A-89BF-1D93E6D91C0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Stourhead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563647-D809-4C8F-A0C6-CC52E9C4626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FD1BF16-22B2-4A03-BFB8-34F4975591C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E4FC88-8537-4F99-8132-489DD1B0F87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3B0928-82A7-45C4-845C-3AF84506E91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524B651-7F04-4BDB-8A5A-908CC402B54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C94836-728D-4065-B7F7-F8CB458CE1F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AD6697-0EDD-4249-87D3-0455CEB627C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9E98E8-E964-4C86-B53F-7D1B2574663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0DD0577-F8A4-42FC-A418-20CB35B4878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0BEDFA-BA39-4B6D-9DCE-1479169AED9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92B9269-430E-4BC9-BF0A-4E6F6B6F65D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8000A9-E443-4D30-9BCA-39C06420585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CD985C-204B-4878-8DB2-187502AAEE8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E43D2E-5055-466D-A868-01BD8D16740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023EAB-49CC-41D4-87BB-3092EFE2AEB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36981B-C37A-43AE-9867-B72885C819F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7B3A9C-7210-457C-865F-CC00F95AEAF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934D19-E340-424E-A2F6-A1C8ECAAC91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Stourhead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8B2A361-12EA-4872-99F5-8AA06C0033A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29B2C13-1411-47B4-8C08-1A46976A0B3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F0D347-7AE1-42D7-B3BE-D050D7307D2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Stowe Botanic Garden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D162FD6-E22D-4F39-9CC4-0C27D1D541E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Stowe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AB045F1-5933-4900-AA56-81B5030D57F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Stowe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535F79-4397-4B8E-8DC8-77F4F298D80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Stowe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E07CA76-345F-4CCD-9E9B-DD3FD2ED10E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Stowe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5B103A1-69A0-44F8-84CA-7B8D7E257C6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Stowe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282448-9B42-4F53-A12F-90968774947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Stowe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5DBA6B-958B-4DF5-A86C-15DF78F6443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Stowe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E39A98-B57B-47B6-9AC2-F3FA8089028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Stowe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91959C-3F70-47B1-B2F5-C5BFC3B72CA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Stowe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ED2687-156D-44B4-A9A4-8A98959BF88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Stowe Gazebo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18A674-EB97-4CBD-B49E-9720A7667B8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54F065A-2A03-45F3-9281-C1EDDAB573E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Stardfort upon Avon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82C155-44D9-4564-A64C-BBFBEC03CC7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Stradford Upon Avon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805F16-D71E-4935-99D9-D003E29CF2B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Stadford Upon Avon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269261B-EC58-4656-9BFD-77DD0AA836B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Stratford upon Avon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B4F35E4-EA8C-4F34-88C4-4AE21E63290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Strafford upon Avon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0B42B8D-7012-43B1-8282-0D8F6B17580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Strafford upon Avon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45A1CC-CB4E-4652-8620-93C3F913BF4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Strafford upon Avon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D01F68E-E041-43AA-BE93-471B5CC51A4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Strafford upon Avon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432899-35CD-43E6-BA58-CD026B14052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Strafford Upon Avon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2F169A3-2191-4AB5-A8F0-F0067F6A0EA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Strafford upon Avon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F72365-99C8-4075-9D25-5313842EC06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Strafford upon Avon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7E142FC-A162-4681-B9EC-4626181D1F1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Stratford upon Avon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97E4B45-75FD-4A7D-B68E-D378C9304E8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Strafford upon Avon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CC1A1E9-AC2F-44C7-8B4D-4EC8403680F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Strafford upon Avon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2E9640A-51D0-4AB2-AA11-503E07A44D5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Strafford upon Avon in bloom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2B0BB5-497D-4EAD-90C6-49C0B766B60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9E90AB2-598E-48C3-813A-F3FC092677D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Sudeley Castle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6769C2-90F0-4BFF-9D5E-7DC1656B30D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Sudeley Castle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C796C2-B562-4194-BFD2-B08EBA79E4A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Sudeley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7F1932-93BE-40E5-8889-D5FA4A478AD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Sudeley Castle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C623B3-1FFB-478B-A8A3-5B310CE7F9E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Sudeley Castle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3A4A080-F226-4BA4-A333-A628FAB6E0F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Sudeley Garden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1D5B10D-45BF-4B46-9F30-BBC42CDBBD2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Sudeley Garden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C07AEB1-9320-441E-BDEE-022A6101EC9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47105C-9CBC-4314-B75E-FE50AF7F4E4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Syon House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FC0C34-C8C0-4556-9274-D2B9AFC1B75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Syon Park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3A5F53B-504A-48F6-A5DE-D95B3D7189D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Syon Butterfly Park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C095353-9421-4847-941B-9F140683113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04C29D-3FF0-4378-BB1E-6886B2F15FD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Thames Barrier Park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8DE6D8-801F-4711-99CE-44F89D1A3D4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Thames Barrier Park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Thames Barrier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2CF666-0C47-4F7D-8239-1FB2173F5F5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Thames Barrrier</a:t>
            </a:r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267591-3911-4020-99DE-F9B913136CC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Thames Barrier</a:t>
            </a: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C3F18E5-DB78-4C6D-B07C-223EC2162E7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Thames Barrier</a:t>
            </a: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52C8D35-6D26-42BD-BEC5-0719816D423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945FCC-B918-44D4-A559-5FDA9B7B985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53AA81-4699-49BF-99D3-F07D65701AF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Chelsea Physic Garden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E0E0B43-96A9-4C5B-AD3B-7DCC0C97E49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Chelsea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9C8F14-5532-4C66-B2B1-F6B8D8E0FAC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Chelsea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DF3C9C-91CD-4096-9173-5BF69DFB945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Chelsea Physic Garden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2B6DC8-63EE-44A8-B3E5-4743451EDE7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Chelsea Physic Garden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98D84D2-183A-4150-9B74-707B3FD0F07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Chelsea Physic Garden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5DD8C65-CD49-45B0-8D02-EAAAF7A6562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Chelsea Physic Gardens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BBE2C8-1AEC-4C75-8A4B-B90790D95AD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Chelsea Physic Garden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423992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 </a:t>
            </a:r>
            <a:r>
              <a:rPr lang="es-ES" sz="3100" dirty="0"/>
              <a:t> INGLESES.-STA-THE</a:t>
            </a:r>
            <a:br>
              <a:rPr lang="es-ES" dirty="0"/>
            </a:br>
            <a:endParaRPr lang="es-ES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4139952" y="5013176"/>
            <a:ext cx="4824536" cy="1584176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STAGSHAW GARDENS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205038"/>
            <a:ext cx="7643192" cy="3925887"/>
          </a:xfrm>
        </p:spPr>
        <p:txBody>
          <a:bodyPr/>
          <a:lstStyle/>
          <a:p>
            <a:pPr eaLnBrk="1" hangingPunct="1"/>
            <a:r>
              <a:rPr lang="es-ES_tradnl" sz="2800" dirty="0"/>
              <a:t>Es un bosque ajardinado situado en Ambleside.Cumbria.UK.</a:t>
            </a:r>
          </a:p>
          <a:p>
            <a:pPr eaLnBrk="1" hangingPunct="1"/>
            <a:r>
              <a:rPr lang="es-ES_tradnl" sz="2800" dirty="0"/>
              <a:t>El jardín propiedad de la National Trust se caracteriza por su diversidad de arbustos, azaleas, rododendros, camelias etc.…</a:t>
            </a:r>
          </a:p>
        </p:txBody>
      </p:sp>
    </p:spTree>
    <p:extLst>
      <p:ext uri="{BB962C8B-B14F-4D97-AF65-F5344CB8AC3E}">
        <p14:creationId xmlns:p14="http://schemas.microsoft.com/office/powerpoint/2010/main" val="3798255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tagsha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022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tagsha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8853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tagsha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4404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STOURHEAD LANDSCAPE GARDEN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Es una finca de 1.150 has. cerca del río Stour en Wiltshire.UK.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Stourhead es propiedad de la National Trust desde 1946.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La familia Stourton vivió 700 años en Stourhead cuando la vendió en el 1717 a Henry Hoare I, hijo del rico banquero Sir Richard Hoare.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Después de varias vicisitudes, entre ellas la del incendio de la casa, en 1946 La casa y los jardines pasaron al Fondo Fiduciario Nacional</a:t>
            </a:r>
            <a:r>
              <a:rPr lang="es-ES_tradnl" sz="2800" b="1" dirty="0">
                <a:solidFill>
                  <a:schemeClr val="hlink"/>
                </a:solidFill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2357515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765175"/>
            <a:ext cx="7643192" cy="53657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Los jardines fueron diseñados por Henry Hoare II con un clásico diseño del siglo XVIII,la inspiración fueron los pintores paisajistas de la época, Claude Lorrain y Possin.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En el jardín aparecen el puente paladino, templos y esculturas para mostrar la riqueza y la cultura de la familia Hoare.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En una colina se encuentra el obelisco y la King´s Alfred Tower y en otra colina el Templo de Apolo.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Es los jardines una gran colección de árboles y arbustos, siendo el núcleo del paisaje el río Stour</a:t>
            </a:r>
            <a:r>
              <a:rPr lang="es-ES_tradnl" sz="2800" dirty="0">
                <a:solidFill>
                  <a:schemeClr val="hlink"/>
                </a:solidFill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2873033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Stourdhead entra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1989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Stourhead brodya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048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8828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tourhead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746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611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254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033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943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3841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42888"/>
            <a:ext cx="9753600" cy="734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9464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3591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871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9417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Storu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081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603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Stourhead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602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Stourhead Gardeb Brid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9816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Stourhead brid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3219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Stourhead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9823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tourhead_Garden_View_from_Abo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724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Stourhead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61072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 descr="Stourhea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0"/>
            <a:ext cx="9753600" cy="750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5803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Stourhea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22135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Stourhea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96364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 descr="Stourhea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34917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Stourhea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213" y="-227013"/>
            <a:ext cx="9752013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96579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Stourhea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46195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Stourhea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213" y="0"/>
            <a:ext cx="97520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23980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Stourhea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6490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Stourhea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47211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Stourhea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6573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Stourhea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76983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 descr="Stourhea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6302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Stourhea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12806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Stourhea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37235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3" descr="Stourhead Landscap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66675"/>
            <a:ext cx="9753600" cy="699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6049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Stourhead Landscap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41065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Stourhead xx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3117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 descr="Stourhead Panthe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44791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3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7710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3241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9154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29258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2474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3115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0517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21509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5275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163" y="-228600"/>
            <a:ext cx="94583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4815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5412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5475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74027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62725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5696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39542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4618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47875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73302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07703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200194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Stour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81870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188913"/>
            <a:ext cx="7931150" cy="86360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STOWE GARDENS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96975"/>
            <a:ext cx="7571184" cy="493395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Se encuentran situados en Buckinghamshire UK. con el nombre compartido entre una antigua aldea, una casa y una escuela.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Stowe fue propiedad de una sola familia durante 350 años.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Los jardines de Stowe ofrecen algunos de los mejores ejemplos de jardinería de paisaje del siglo XVIII.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Diseñado en su evolución de formas por Charles Bridgeman y Lancelot “ Capability Brown “,los jardines proporcionan un fascinante estado de animo. </a:t>
            </a:r>
          </a:p>
        </p:txBody>
      </p:sp>
    </p:spTree>
    <p:extLst>
      <p:ext uri="{BB962C8B-B14F-4D97-AF65-F5344CB8AC3E}">
        <p14:creationId xmlns:p14="http://schemas.microsoft.com/office/powerpoint/2010/main" val="4236785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68413"/>
            <a:ext cx="7499176" cy="4862512"/>
          </a:xfrm>
        </p:spPr>
        <p:txBody>
          <a:bodyPr/>
          <a:lstStyle/>
          <a:p>
            <a:pPr eaLnBrk="1" hangingPunct="1"/>
            <a:r>
              <a:rPr lang="es-ES_tradnl" sz="2800" dirty="0"/>
              <a:t>El impresionante jardín junto con todos sus monumentos fueron adquiridos por la National Trust en 1990.</a:t>
            </a:r>
          </a:p>
          <a:p>
            <a:pPr eaLnBrk="1" hangingPunct="1"/>
            <a:r>
              <a:rPr lang="es-ES_tradnl" sz="2800" dirty="0"/>
              <a:t>Los puentes paladinos eran a menudo considerados como un verdadero símbolo de elite, son un diseño arquitectónico de Andrés Palladio, un arquitecto italiano del siglo XVI</a:t>
            </a:r>
            <a:r>
              <a:rPr lang="es-ES_tradnl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43021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4" descr="Stow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54178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Stow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329211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Stow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33755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Stow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23351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Stowe Landsca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019959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Stowe Landscap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16194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Stowe Landscap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45252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Stowe Landscap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40594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Stowe Landscap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088430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Stowe Landscap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271475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Stow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05493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274638"/>
            <a:ext cx="749935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STRADFORD UPON AVON 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Es una ciudad comercial al sur de Warwickshire en UK.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Se encuentra a orillas del río Avon.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La ciudad es un destino turístico popular debido a la condición de  ser cuna del poeta William Shakespeare.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Recibe mas de 3 millones de visitantes al año.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En general esta muy cuidada con magníficos jardines Shakesperianos en las casas relacionadas con el poeta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68300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Stratford Shakespeare Stat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274618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Stratford up Av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118164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Statford-upon-Av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74964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Stratford upon Av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58017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Stratford upon Av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58242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Stratford upon Av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285289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Stratford upon Av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833306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Stratford upon Av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318999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Stratford upon Av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575563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3" descr="Stratford-upon-Av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198967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Stratford-upon-Av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929492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Stratfort on Av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969826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Stratfort on Av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0865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Stratfort upon Av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759861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Strattford in Blo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516021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274638"/>
            <a:ext cx="749935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SUDELEY CASTLE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800" b="1" dirty="0"/>
              <a:t>Sudeley Castle</a:t>
            </a:r>
            <a:r>
              <a:rPr lang="es-ES" sz="2800" dirty="0"/>
              <a:t> es un castillo situado cerca de Winchcombe , Gloucestershire , Inglaterra. </a:t>
            </a:r>
          </a:p>
          <a:p>
            <a:pPr eaLnBrk="1" hangingPunct="1"/>
            <a:r>
              <a:rPr lang="es-ES" sz="2800" dirty="0"/>
              <a:t>Data del siglo X, pero la parte habitada es principalmente isabelina . </a:t>
            </a:r>
          </a:p>
          <a:p>
            <a:pPr eaLnBrk="1" hangingPunct="1"/>
            <a:r>
              <a:rPr lang="es-ES" sz="2800" dirty="0"/>
              <a:t>El castillo cuenta con un jardín notable, que está diseñado y mantenido a un nivel muy alto</a:t>
            </a:r>
          </a:p>
          <a:p>
            <a:pPr eaLnBrk="1" hangingPunct="1"/>
            <a:r>
              <a:rPr lang="es-ES" sz="2800" dirty="0"/>
              <a:t>El castillo perteneció a Ethelred el no preparado y de la reina Catalina Parr. </a:t>
            </a:r>
          </a:p>
          <a:p>
            <a:pPr eaLnBrk="1" hangingPunct="1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1023868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800" dirty="0"/>
              <a:t>El Jardín la Reina es un parterre siglo XIX delimitado por setos de tejo y plantado con rosas antiguas. </a:t>
            </a:r>
          </a:p>
          <a:p>
            <a:pPr eaLnBrk="1" hangingPunct="1"/>
            <a:r>
              <a:rPr lang="es-ES" sz="2800" dirty="0"/>
              <a:t>También hay un jardín de la Capilla y un jardín diseñado por  Jane Fearnley Whittingstall. </a:t>
            </a:r>
            <a:br>
              <a:rPr lang="es-ES" dirty="0"/>
            </a:br>
            <a:br>
              <a:rPr lang="es-ES" dirty="0"/>
            </a:br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769687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Sudele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0603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4" descr="Sudele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19063"/>
            <a:ext cx="9753600" cy="7096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935287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Sudele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311693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Sudele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538" y="0"/>
            <a:ext cx="93630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10620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Sudele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35851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3" descr="Sudele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9400" y="-227013"/>
            <a:ext cx="9704388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160273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Sudel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89388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74700"/>
          </a:xfrm>
        </p:spPr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  </a:t>
            </a:r>
            <a:r>
              <a:rPr lang="es-ES_tradnl" sz="2800" dirty="0">
                <a:solidFill>
                  <a:schemeClr val="tx1"/>
                </a:solidFill>
              </a:rPr>
              <a:t>SYON HOUSE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68413"/>
            <a:ext cx="7643192" cy="48625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Syon House con sus 80 has. de parque, esta situado al suroeste de Londres.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Pertenece al Duque de Northumberland y ahora residencia de la familia.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Syon Park bordea el río Támesis enfrente de Kew Gardens, contiene mas de 200 especies de árboles.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Existe un gran conservatorio diseñado por Charles Fowler en 1828,fue el primer conservatorio construido en metal y vidrio de estas dimensiones.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293010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4" descr="Sy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038641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Sy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548309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Sy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534475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39825"/>
          </a:xfrm>
        </p:spPr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  </a:t>
            </a:r>
            <a:r>
              <a:rPr lang="es-ES_tradnl" sz="2800" dirty="0">
                <a:solidFill>
                  <a:schemeClr val="tx1"/>
                </a:solidFill>
              </a:rPr>
              <a:t>THAMES BARRIER PARK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96975"/>
            <a:ext cx="7499176" cy="49339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Es un parque de 8´9 has construido al lado del río Támesis en Londres.UK.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Se construyo con la idea de ayudar a la regeneración de la zona mediante la creación de un espacio publico atractivo junto a una zona residencial.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Alain Provost del Grupo Signes gano el concurso internacional de diseño para el espacio.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Un diseño moderno de plantaciones y fuentes de agua que el vandalismo ha acabado con las buenas  intenciones.</a:t>
            </a:r>
          </a:p>
        </p:txBody>
      </p:sp>
    </p:spTree>
    <p:extLst>
      <p:ext uri="{BB962C8B-B14F-4D97-AF65-F5344CB8AC3E}">
        <p14:creationId xmlns:p14="http://schemas.microsoft.com/office/powerpoint/2010/main" val="52879149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Thames Barri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12919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Thames Barri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5738" y="-228600"/>
            <a:ext cx="95154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309179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Thames Barrier.-Silverst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116538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Thames Barrier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95521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Thames Barrier Park.-2_redimensionar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95664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Thames Barrier Par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807501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THE CHELSEA PHYSIC GARDEN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_tradnl" sz="2800" dirty="0"/>
              <a:t>El jardín se estableció como “el jardín de los farmacéuticos “ en Londres.UK.</a:t>
            </a:r>
          </a:p>
          <a:p>
            <a:pPr eaLnBrk="1" hangingPunct="1"/>
            <a:r>
              <a:rPr lang="es-ES_tradnl" sz="2800" dirty="0"/>
              <a:t>Es el segundo jardín botánico mas antiguo de Inglaterra, después de Oxford.</a:t>
            </a:r>
          </a:p>
          <a:p>
            <a:pPr eaLnBrk="1" hangingPunct="1"/>
            <a:r>
              <a:rPr lang="es-ES_tradnl" sz="2800" dirty="0"/>
              <a:t>Ahora reducido a 1´5 has por las obras de urbanización del sector.</a:t>
            </a:r>
          </a:p>
          <a:p>
            <a:pPr eaLnBrk="1" hangingPunct="1"/>
            <a:r>
              <a:rPr lang="es-ES_tradnl" sz="2800" dirty="0"/>
              <a:t>Plantas medicinales y un jardín de plantas alpinas todavía pueden ser contemplados.</a:t>
            </a:r>
          </a:p>
        </p:txBody>
      </p:sp>
    </p:spTree>
    <p:extLst>
      <p:ext uri="{BB962C8B-B14F-4D97-AF65-F5344CB8AC3E}">
        <p14:creationId xmlns:p14="http://schemas.microsoft.com/office/powerpoint/2010/main" val="224376929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3" descr="The Chelsea garden-border-pa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105980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The Chelsea inner-city-garde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9936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The Chelsea kowhai-garden-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328536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The Chelsea order-garden-be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08397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The Chelsea Phys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213" y="-227013"/>
            <a:ext cx="9752013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03149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The Chelsea woodland-wa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697270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The Chelsea-physic-fern-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362959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3" descr="The Chelsea sunny-sea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57578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1060</Words>
  <Application>Microsoft Office PowerPoint</Application>
  <PresentationFormat>Presentación en pantalla (4:3)</PresentationFormat>
  <Paragraphs>287</Paragraphs>
  <Slides>126</Slides>
  <Notes>124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126</vt:i4>
      </vt:variant>
    </vt:vector>
  </HeadingPairs>
  <TitlesOfParts>
    <vt:vector size="132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  INGLESES.-STA-THE </vt:lpstr>
      <vt:lpstr>STAGSHAW GARDENS</vt:lpstr>
      <vt:lpstr>Presentación de PowerPoint</vt:lpstr>
      <vt:lpstr>Presentación de PowerPoint</vt:lpstr>
      <vt:lpstr>Presentación de PowerPoint</vt:lpstr>
      <vt:lpstr>STOURHEAD LANDSCAPE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STOWE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STRADFORD UPON AVON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SUDELEY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SYON HOUSE</vt:lpstr>
      <vt:lpstr>Presentación de PowerPoint</vt:lpstr>
      <vt:lpstr>Presentación de PowerPoint</vt:lpstr>
      <vt:lpstr>Presentación de PowerPoint</vt:lpstr>
      <vt:lpstr>  THAMES BARRIER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THE CHELSEA PHYSIC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14</cp:revision>
  <dcterms:created xsi:type="dcterms:W3CDTF">2013-09-08T06:06:48Z</dcterms:created>
  <dcterms:modified xsi:type="dcterms:W3CDTF">2018-03-08T06:57:29Z</dcterms:modified>
</cp:coreProperties>
</file>